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0.xml" ContentType="application/vnd.openxmlformats-officedocument.presentationml.slide+xml"/>
  <Override PartName="/ppt/slides/slide24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ink/ink69.xml" ContentType="application/inkml+xml"/>
  <Override PartName="/ppt/ink/ink68.xml" ContentType="application/inkml+xml"/>
  <Override PartName="/ppt/ink/ink66.xml" ContentType="application/inkml+xml"/>
  <Override PartName="/ppt/ink/ink67.xml" ContentType="application/inkml+xml"/>
  <Override PartName="/ppt/ink/ink73.xml" ContentType="application/inkml+xml"/>
  <Override PartName="/ppt/ink/ink72.xml" ContentType="application/inkml+xml"/>
  <Override PartName="/ppt/ink/ink71.xml" ContentType="application/inkml+xml"/>
  <Override PartName="/ppt/ink/ink70.xml" ContentType="application/inkml+xml"/>
  <Override PartName="/ppt/ink/ink60.xml" ContentType="application/inkml+xml"/>
  <Override PartName="/ppt/ink/ink59.xml" ContentType="application/inkml+xml"/>
  <Override PartName="/ppt/ink/ink58.xml" ContentType="application/inkml+xml"/>
  <Override PartName="/ppt/ink/ink61.xml" ContentType="application/inkml+xml"/>
  <Override PartName="/ppt/ink/ink64.xml" ContentType="application/inkml+xml"/>
  <Override PartName="/ppt/ink/ink63.xml" ContentType="application/inkml+xml"/>
  <Override PartName="/ppt/ink/ink62.xml" ContentType="application/inkml+xml"/>
  <Override PartName="/ppt/ink/ink65.xml" ContentType="application/inkml+xml"/>
  <Override PartName="/ppt/ink/ink89.xml" ContentType="application/inkml+xml"/>
  <Override PartName="/ppt/ink/ink86.xml" ContentType="application/inkml+xml"/>
  <Override PartName="/ppt/ink/ink85.xml" ContentType="application/inkml+xml"/>
  <Override PartName="/ppt/ink/ink84.xml" ContentType="application/inkml+xml"/>
  <Override PartName="/ppt/ink/ink87.xml" ContentType="application/inkml+xml"/>
  <Override PartName="/ppt/ink/ink88.xml" ContentType="application/inkml+xml"/>
  <Override PartName="/ppt/ink/ink83.xml" ContentType="application/inkml+xml"/>
  <Override PartName="/ppt/ink/ink82.xml" ContentType="application/inkml+xml"/>
  <Override PartName="/ppt/ink/ink77.xml" ContentType="application/inkml+xml"/>
  <Override PartName="/ppt/ink/ink76.xml" ContentType="application/inkml+xml"/>
  <Override PartName="/ppt/ink/ink75.xml" ContentType="application/inkml+xml"/>
  <Override PartName="/ppt/ink/ink78.xml" ContentType="application/inkml+xml"/>
  <Override PartName="/ppt/ink/ink79.xml" ContentType="application/inkml+xml"/>
  <Override PartName="/ppt/ink/ink81.xml" ContentType="application/inkml+xml"/>
  <Override PartName="/ppt/ink/ink80.xml" ContentType="application/inkml+xml"/>
  <Override PartName="/ppt/ink/ink74.xml" ContentType="application/inkml+xml"/>
  <Override PartName="/ppt/ink/ink55.xml" ContentType="application/inkml+xml"/>
  <Override PartName="/ppt/ink/ink19.xml" ContentType="application/inkml+xml"/>
  <Override PartName="/ppt/ink/ink20.xml" ContentType="application/inkml+xml"/>
  <Override PartName="/ppt/ink/ink18.xml" ContentType="application/inkml+xml"/>
  <Override PartName="/ppt/ink/ink17.xml" ContentType="application/inkml+xml"/>
  <Override PartName="/ppt/ink/ink15.xml" ContentType="application/inkml+xml"/>
  <Override PartName="/ppt/ink/ink16.xml" ContentType="application/inkml+xml"/>
  <Override PartName="/ppt/ink/ink21.xml" ContentType="application/inkml+xml"/>
  <Override PartName="/ppt/ink/ink22.xml" ContentType="application/inkml+xml"/>
  <Override PartName="/ppt/ink/ink26.xml" ContentType="application/inkml+xml"/>
  <Override PartName="/ppt/ink/ink57.xml" ContentType="application/inkml+xml"/>
  <Override PartName="/ppt/ink/ink25.xml" ContentType="application/inkml+xml"/>
  <Override PartName="/ppt/ink/ink23.xml" ContentType="application/inkml+xml"/>
  <Override PartName="/ppt/ink/ink24.xml" ContentType="application/inkml+xml"/>
  <Override PartName="/ppt/ink/ink14.xml" ContentType="application/inkml+xml"/>
  <Override PartName="/ppt/ink/ink5.xml" ContentType="application/inkml+xml"/>
  <Override PartName="/ppt/ink/ink6.xml" ContentType="application/inkml+xml"/>
  <Override PartName="/ppt/ink/ink4.xml" ContentType="application/inkml+xml"/>
  <Override PartName="/ppt/ink/ink3.xml" ContentType="application/inkml+xml"/>
  <Override PartName="/ppt/ink/ink1.xml" ContentType="application/inkml+xml"/>
  <Override PartName="/ppt/ink/ink2.xml" ContentType="application/inkml+xml"/>
  <Override PartName="/ppt/ink/ink7.xml" ContentType="application/inkml+xml"/>
  <Override PartName="/ppt/ink/ink12.xml" ContentType="application/inkml+xml"/>
  <Override PartName="/ppt/ink/ink13.xml" ContentType="application/inkml+xml"/>
  <Override PartName="/ppt/ink/ink11.xml" ContentType="application/inkml+xml"/>
  <Override PartName="/ppt/ink/ink10.xml" ContentType="application/inkml+xml"/>
  <Override PartName="/ppt/ink/ink8.xml" ContentType="application/inkml+xml"/>
  <Override PartName="/ppt/ink/ink9.xml" ContentType="application/inkml+xml"/>
  <Override PartName="/ppt/ink/ink28.xml" ContentType="application/inkml+xml"/>
  <Override PartName="/ppt/ink/ink27.xml" ContentType="application/inkml+xml"/>
  <Override PartName="/ppt/ink/ink29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5.xml" ContentType="application/inkml+xml"/>
  <Override PartName="/ppt/ink/ink43.xml" ContentType="application/inkml+xml"/>
  <Override PartName="/ppt/ink/ink44.xml" ContentType="application/inkml+xml"/>
  <Override PartName="/ppt/ink/ink49.xml" ContentType="application/inkml+xml"/>
  <Override PartName="/ppt/ink/ink54.xml" ContentType="application/inkml+xml"/>
  <Override PartName="/ppt/ink/ink56.xml" ContentType="application/inkml+xml"/>
  <Override PartName="/ppt/ink/ink53.xml" ContentType="application/inkml+xml"/>
  <Override PartName="/ppt/ink/ink52.xml" ContentType="application/inkml+xml"/>
  <Override PartName="/ppt/ink/ink50.xml" ContentType="application/inkml+xml"/>
  <Override PartName="/ppt/ink/ink51.xml" ContentType="application/inkml+xml"/>
  <Override PartName="/ppt/ink/ink42.xml" ContentType="application/inkml+xml"/>
  <Override PartName="/ppt/ink/ink41.xml" ContentType="application/inkml+xml"/>
  <Override PartName="/ppt/ink/ink33.xml" ContentType="application/inkml+xml"/>
  <Override PartName="/ppt/ink/ink32.xml" ContentType="application/inkml+xml"/>
  <Override PartName="/ppt/ink/ink31.xml" ContentType="application/inkml+xml"/>
  <Override PartName="/ppt/ink/ink30.xml" ContentType="application/inkml+xml"/>
  <Override PartName="/ppt/ink/ink34.xml" ContentType="application/inkml+xml"/>
  <Override PartName="/ppt/ink/ink39.xml" ContentType="application/inkml+xml"/>
  <Override PartName="/ppt/ink/ink40.xml" ContentType="application/inkml+xml"/>
  <Override PartName="/ppt/ink/ink38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355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ustomXml" Target="../customXml/item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2:35.65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30340 5902 867,'0'0'140,"0"0"25,3 1 21,-3 0 22,0-3 26,0 3 20,1-1 14,-1 0 9,0 1 4,0-1-96,0-1-37,1 1-20,-1 0-19,0 0-22,0 0-24,0 0-21,0 0-12,-2 1-11,-1-1-2,-3 0-6,0 1 0,2-1-7,3 0 3,-1 2 4,2-2 11,0 1 12,2-1 17,-2 0 13,0 0 13,4 0 13,2 0 3,4 0 3,0 0 0,4 0 1,4 0-5,0 2-3,-2-1-11,6 1-10,-2-1-13,3 0-12,-1 1-1,1 1-5,-1 0-4,-1 2-5,2-1-6,-1 1-11,0-1-5,-1 1-2,-1-2-1,0 1 0,0 2-3,-6-2 1,2-1 0,-3 1 2,-2-1 0,1-1 1,1 0-1,-1 0 2,-1 1 1,3 0-2,0 0 0,4-1 0,0 0 2,-2 1-4,-2-3 0,2 3 1,-3-1-2,0-1 1,3 1-3,4-1 4,-1 2 0,3 1 0,2 0-1,5 0 2,-2 1-4,4-1 0,-1 1 4,-1 0-2,-5-1 1,-1 0-2,-4 0-3,0-1 1,-2-1 3,1 1 1,-2 2 1,2-3-1,1 0-2,1-2 0,3 3-1,-3-3 3,1 0 0,-1 2 1,-1-1-5,-3 1 3,1-1-2,2-1 1,1 2 2,1-2 1,0 1-3,2-1 2,-2 0 1,4 0-3,-1 0 2,1 0-3,-3 0 5,1 3-4,-4-3-1,-1 0 2,1 0 3,2 0-2,0 0 0,2 0-1,3 2 1,3-4 1,0 2-2,0 0 0,-3 0 3,-2 0-2,-2 0-4,-1 0 4,1 0 0,1 0 1,3 0 1,6 0-1,3 0 0,0 0 0,2 0-3,-4 0 2,-1 0 2,-2 0-5,-1 0 2,3 4 1,2-2 2,0 1-2,2 2 2,-3-1 3,-3-1-1,-7 2 2,-5-4-1,-10 1 2,-2 0 1,-3-2-3,0 0-2,-1 0 0,1 0 0,-1 0-2,1 1-2,0 1-34,-2 0-60,4 3-58,1-3-153,-3-45-658,1 40 0,-1-4 0,0-10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1:58.47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15855 3614 772,'-2'0'96,"2"0"34,-1 2 45,-2-2 38,3-2 39,-1 2 32,1 0 21,0 0 12,0 0 7,0 0-55,0 0-30,0 0-34,0 0-45,0 0-35,0 0-28,0 0-6,0 0-1,3 0 8,2 0 8,7 0 9,4 2 5,5 0 5,4 1 10,2 1 12,-1 1-3,-2-1-22,-2 0-15,0-1-16,-1 1-11,-1 0-11,3-1 1,1 4 2,2-2-8,0 1-9,2-1 7,-1-1 6,-1 1 4,0-1 0,-3 0 3,-4 0-8,0-1-6,-2 0-4,2 1 1,4-1-2,-2 1-12,1 0-5,4-1-8,-3 1-1,-3-1 4,-1 2 4,0-1-2,-4-1-2,2 0-9,2 0 2,1 0 0,0 0-1,0 2-1,2-1-1,1 2-10,-3-1 0,0-2-4,-1 1 5,-1 1 8,-1-1-5,1-2-1,-1 2-4,0-1 2,-1 1-3,1 1 2,-1-3-1,3 2 8,-1-1-9,0 0-2,2 1 6,-1-2 2,1 2 5,-1 0 3,0 0 4,1 1 24,0-3 22,0 2 9,2-1 9,-1 0 3,0 1-6,-1-1-4,-2 0-5,2-1-5,0 1-5,1 0-23,0 1-23,5-1-15,-1 0-7,3-1-4,2 2 0,0-1 0,1 0 0,-1-3 0,0 4 0,1-3 0,-4 2 0,-1-2 0,-1 0 0,-2 2 0,1 1 0,4 0 0,1 0 0,1 3 0,0-4 0,1 1 0,-4 0 0,0 0 0,2 0 0,0 1 0,0-1 0,3-1 0,-2 2 0,0-1 0,-2-1 0,-2 2 0,0-1 0,1 0 0,4 1 0,1 0 0,-1-2 0,1 3 0,-2-2 0,-1 1 0,0 0 0,-3 0 0,0 1 0,0 0 0,-2-1 0,0-1 0,2 2 0,0-1 0,0-1 0,2 1 0,3-1 0,-1 0 0,3 3 0,-1-3 0,1 2 0,1-2 0,-3 1 0,0 0 0,-1 0 0,0 1 0,1-1 0,-2 2 0,2-2 0,-2 1 0,2 0 0,-3-1 0,3 1 0,-2-2 0,1 2 0,-1-3 0,1 1 0,-1 0 0,0 0 0,1 0 0,0 1 0,1 1 0,-1-3 0,2 3 0,0-2 0,-2-1 0,0 1 0,3 0 0,-1 0 0,2 0 0,0 2 0,3 1 0,0-3 0,-3 1 0,1 1 0,-2 0 0,-1-1 0,0 2 0,-2-1 0,0 1 0,1-2 0,-1 0 0,0-2 0,2 4 0,5-1 0,3-1 0,3 0 0,3 0 0,0 1 0,2-3 0,-5 0 0,-1 0 0,0 0 0,-1 0 0,-3 2 0,1-1 0,2 0 0,1 0 0,0-1 0,2-2 0,0 2 0,3-2 0,-3-1 0,2 0 0,-4 1 0,-2-1 0,-1 0 0,-3 0 0,-3 0 0,2 3 0,0 0 0,-1-3 0,1 3 0,1 1 0,-3-2 0,-1 1 0,1-1 0,-3-1 0,1 1 0,-2-1 0,-2 0 0,-4 1 0,2-1 0,-1 3 0,2-2 0,2 1 0,-1 0 0,2 0 0,-2-1 0,1-1 0,0 2 0,0 1 0,0 0 0,1 0 0,1 1 0,0-2 0,2 0 0,3-1 0,1 2 0,-2-1 0,2-3 0,-2 3 0,-4-1 0,-3 2 0,-4-1 0,-4-1 0,0-1 0,-1 1 0,2 0 0,0 1 0,-1 0 0,1-2 0,-2 1 0,-1 1 0,-2-3 0,-2 2 0,0-1 0,0 2 0,2-1 0,7-1 0,0 2 0,3 0 0,-3-2 0,2 1 0,-4 1 0,-1-2 0,-3 2 0,0 1 0,-4-4 0,-2 3 0,0-2 0,-2 1 0,0-1 0,4-1 0,-1 1 0,-1-1 0,3 1 0,-3 2 0,2-3 0,-1 0 0,1 3 0,2-3 0,-1 0 0,-1 0 0,1 0 0,-6 0 0,-3 0 0,-1 0 0,4 0 0,-1 0 0,3 1 0,5-1 0,-2 2 0,2-1 0,2-1 0,-4 1 0,-1 1 0,1-2 0,-2 0 0,1 3 0,-2-1 0,0-2 0,-2 0 0,-3 0 0,0 0 0,-2 0 0,4 0 0,0 2 0,1-2 0,0 0-36,-1 0-244,0 1-223,-5-70-971,1 63 0,-2 0 0,-3-9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2:01.23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22984 4507 719,'5'0'159,"-1"0"48,1 0 38,-2 0 43,-1 0 36,-2 0 28,0 0 34,0 0 27,0 0 35,0 0-71,0 0-45,0 0-19,-2-2-19,1 1 1,-1-1 41,0 0 38,2-1-2,-3 2-29,3-3-34,-1 1-25,1 3-19,0-3-27,0 2-21,0-2-43,0 1-77,0 0-67,0-1-30,0 2 0,0-3 0,0 0 0,1-1 0,2 0 0,-1-1 0,3 2 0,1-2 0,1-2 0,3-1 0,2 0 0,1 0 0,0-3 0,0 2 0,-2 1 0,-2-2 0,-5 3 0,1 1 0,-1 1 0,0-1 0,2 2 0,-2-1 0,2 0 0,0 1 0,0 0 0,1-3 0,-2 0 0,1 1 0,0 1 0,0-1 0,1 2 0,0-1 0,1 0 0,0-1 0,2-2 0,-2 1 0,0 1 0,0-4 0,0 0 0,-1 1 0,2 1 0,1-1 0,-1 0 0,1 0 0,1 0 0,-1 2 0,4-1 0,-2 0 0,3 1 0,2-2 0,-2 0 0,2-1 0,1 0 0,2 1 0,0-1 0,-1 0 0,-1 0 0,-1 1 0,0 2 0,-2 1 0,0-4 0,2 3 0,-1 0 0,3-3 0,1 2 0,2-2 0,1 0 0,1-1 0,1 3 0,-2 0 0,2-2 0,1 2 0,-1-1 0,3-1 0,1 1 0,0-4 0,-5 4 0,1-1 0,-5 2 0,-4 2 0,1-2 0,-1 4 0,-1-2 0,2 1 0,0-1 0,2 2 0,-2-3 0,1 2 0,0-1 0,-2 3 0,4 0 0,1-2 0,2 0 0,3 1 0,2-2 0,-1-3 0,0 3 0,0-1 0,-3 2 0,1-2 0,-4 2 0,2 0 0,0 0 0,3-1 0,3-2 0,0 1 0,-3-1 0,-2 2 0,-1 3 0,-4 0 0,3 1 0,1 2 0,2 1 0,-1 0 0,3 0 0,-2 0 0,-4 0 0,-2 0 0,-5 0 0,-3 0 0,-5 0 0,-3 0 0,2 0 0,-5 0 0,0 0 0,0 0 0,0 0 0,0 0 0,2 0 0,-1 0 0,2 0 0,-1 0 0,1 0 0,-1 0 0,-2 0-128,2 0-326,-1-13-1067,-2 11 0,1 0 0,-2-3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2:03.47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25001 3621 2092,'-4'0'68,"-5"0"45,0 0 39,1 0 27,-2 0 39,4 0 38,3-3 20,2 2 10,-1 0 10,-1-2-32,1 2-4,0 1-26,2-3-9,0 3 42,0-3 9,0 1-16,4 0 18,1 1 17,5 1 19,4 0-9,6 1-18,1 2-20,2 1-30,1 0-69,-2 4-47,5-2-23,-2 1-38,2 1-26,2 2-29,-2-2-5,2-1 0,3 3 0,-1 0 0,0-4 0,1 3 0,-5-2 0,-1 0 0,0 1 0,-4-2 0,3 3 0,0-1 0,0 1 0,0-1 0,-2 2 0,3-1 0,0-1 0,-5-1 0,4 0 0,-3-1 0,1 0 0,1 2 0,3-2 0,3 1 0,1 1 0,1-1 0,1 0 0,1 1 0,-1-1 0,3 2 0,3-1 0,1 0 0,2 1 0,4-2 0,-4 1 0,1 2 0,-2-2 0,-4-1 0,-1 1 0,-2-1 0,0 1 0,-2-1 0,1-1 0,1 1 0,0 0 0,1-2 0,1 4 0,0-2 0,3 0 0,-3 1 0,0-1 0,3-1 0,1 1 0,0 1 0,0 0 0,3-1 0,-1 2 0,4-3 0,-6 3 0,2-1 0,2-1 0,-5-1 0,-2 3 0,5-1 0,-1-2 0,1 2 0,6 1 0,3-1 0,-2-1 0,2 0 0,-4 0 0,-2-1 0,-1 3 0,3-3 0,-6 2 0,4 0 0,-1 1 0,-2-2 0,0 0 0,-4 1 0,1-4 0,-2 3 0,-1 2 0,0-1 0,3 0 0,4 2 0,5-2 0,8 1 0,6-2 0,6 2 0,-2 2 0,-2-2 0,-3 0 0,-7 0 0,-7 0 0,-1-3 0,-3 1 0,5 1 0,0-1 0,7 0 0,4-2 0,1 1 0,1-1 0,0 1 0,-1 0 0,-2 1 0,-2 0 0,-1 1 0,-4-1 0,-2 0 0,-4 0 0,-1-3 0,-3 0 0,-4-2 0,2 3 0,-1-3 0,-1 1 0,5 0 0,3-1 0,2 2 0,1 0 0,-2 4 0,-2-3 0,-4 3 0,2 1 0,-3 0 0,7-1 0,2 4 0,4-4 0,5 3 0,4 0 0,0-1 0,-1-1 0,1 0 0,-5 0 0,0-1 0,-2 1 0,-2 1 0,-8 0 0,-1-2 0,-10-1 0,-4 1 0,-5-2 0,-3 0 0,-4 0 0,-4-1 0,-2-1 0,1 0 0,-5 0 0,0-1 0,-1-2 0,0 1 0,-3-2 0,1 0 0,1 1 0,0-1 0,-3 0 0,-1 1 0,1 1 0,-2-2 0,-2 2-215,12-1-540,-14-1-689,-3-5 0,-8-3 0,-9-4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2:21.82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4849 3489 2132,'-3'2'169,"2"-1"27,-3 0 32,2-1 17,2 0 9,0 0 19,0-1 12,2 1 5,-2 0 4,0 0-110,8 0-5,13 0 4,17 0-12,16 0 10,24 0 52,13-3 21,13 2 5,3-2 1,-5-1 3,-4-2-20,-15 2-31,-14 0-32,-16 1-16,-8 2-29,-13 0-51,-6 1-55,-10 0-28,-1 0-129,-6 0-104,-1 0-126,0 0-191,1-8-713,-5 5 0,2-1 0,0-4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2:22.5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5636 3063 3940,'0'-3'128,"0"0"4,0 1 18,6-1 24,11 1 19,12 1 12,14 4 9,15 4 11,7 5 5,3 6-90,3 10-27,-4 5-3,-5 0-8,-8 1-23,-8-3-17,-11-4-15,-5-4-3,-7-2-11,-7-5-9,-1-2-3,-7-2 1,1-1 6,0-3-5,-4-1 9,1-3 6,0-1 4,-2-1 3,3-2 0,-2 0-1,-2 0-12,0 0-24,-2 0-15,-1 2 11,0 2 35,0 3 42,0 5 54,-1 3-3,-8 5 1,-5 5 3,-8 7 9,-11 5 18,-3 10 10,-3 6-19,2 5-43,4-2-50,7 1-55,3-8-6,9-6-192,1-6-169,5-6-311,0-6-721,-2-8 0,0-6 0,-2-9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2:23.5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2822 2639 2601,'0'-5'119,"-1"-4"45,-4-3 50,-7 1 26,-2-1 17,-12 7 12,-8 3 4,-11 0 4,-9 8 2,-9 9-72,-11 8-30,-5 12-28,0 15-6,1 15 47,14 8 10,16 8-2,25 2 47,19-4 17,30-7 21,22-9-4,25-12-8,15-12-17,15-13-43,1-13-74,-2-9-27,-11-4-11,-17-7-169,-16 1-198,-19 2-209,-15-8-981,-16 5 0,-14 1 0,-9-2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2:23.90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1266 2155 5720,'0'-3'164,"0"0"-13,0 0-56,0 0-127,3 3-162,51 0-986,-37 12 0,14-3 0,14 4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2:24.30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3873 2127 4932,'-4'0'198,"-3"1"11,-6 9 11,-6 9-71,1 11-309,-3 10-949,1-1 0,-8-6 0,-14-11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0:36.9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5571 6430 910,'0'0'165,"0"2"44,0-1 42,0-1 41,1-1 34,-1 1 41,0 0 39,0 0 36,0 0 32,0-2-84,0 0 22,0-1 74,0-2 3,0 2-41,0-1-34,0 0-41,0-1-39,0 1-37,0 0-30,2 0-36,-2 0-67,0-2-120,1 3-44,1 1 0,-2-5 0,0 4 0,1-1 0,1-5 0,-1 4 0,4-2 0,-3 1 0,3-2 0,1 1 0,-2 1 0,2-5 0,-1 4 0,3-2 0,-2-2 0,5 0 0,-2-1 0,-2 2 0,4 0 0,-3 1 0,-1-1 0,-1 2 0,2-1 0,-2-3 0,1 1 0,1 1 0,0-1 0,-1-1 0,-1 0 0,0 3 0,0-1 0,1 1 0,0-3 0,0 1 0,2-1 0,1-1 0,-1 1 0,1-1 0,0 0 0,-1 0 0,-1 2 0,1-2 0,-2 1 0,0-1 0,-1 3 0,2-2 0,0 3 0,-1-1 0,-1 0 0,3 0 0,-1-2 0,0 0 0,0-3 0,2 1 0,-2 2 0,-1-2 0,-1 2 0,1 0 0,3-1 0,-1 0 0,1-2 0,0-1 0,-2 0 0,0 1 0,-4 3 0,2 1 0,-2 3 0,3 0 0,-1-1 0,-1 1 0,1 0 0,0-1 0,0 0 0,0-1 0,1-1 0,0 3 0,1-4 0,-4 4 0,2-2 0,1 1 0,1-1 0,-2 0 0,3 1 0,-2-1 0,2-3 0,-2 1 0,2 1 0,-2 1 0,2-3 0,-4 2 0,4 1 0,-1 1 0,-3-3 0,-1 1 0,4 0 0,-5-1 0,0 0 0,4-1 0,3 0 0,-3-2 0,0 3 0,2-2 0,-2-1 0,0 2 0,1-1 0,0-1 0,-1 3 0,1 2 0,0-4 0,1 4 0,-2-2 0,3 0 0,-1 1 0,1 0 0,-1-3 0,1-1 0,1 1 0,1-3 0,1 0 0,0-2 0,-1 3 0,3 0 0,-3-1 0,2 0 0,-1 0 0,3-2 0,-1 3 0,0-4 0,-1 3 0,0 2 0,-2-2 0,-2 2 0,1-1 0,1 1 0,-2-1 0,3 1 0,-1 0 0,2-1 0,-3 0 0,4 0 0,-4 2 0,0 0 0,-3 1 0,1 1 0,0-1 0,-1 2 0,4-1 0,-2-1 0,0-1 0,3-1 0,-1 1 0,2-1 0,-1 1 0,0 3 0,0 0 0,0-2 0,-3 4 0,2-3 0,-1-2 0,-1 1 0,3 1 0,2-3 0,-4 6 0,5-4 0,-6 2 0,0 0 0,2 1 0,-5-1 0,-1 4 0,5-4 0,-2 2 0,-2 0 0,4-3 0,-2 3 0,-1-1 0,-4 2 0,3 1 0,0 1 0,-1 0 0,1 2 0,4-4 0,0 0 0,-1 1 0,4-2 0,-2-1 0,0 1 0,-1 4 0,-1-4 0,-1 1 0,1 1 0,-1-1 0,0-1 0,3 1 0,-1-1 0,2 1 0,2-1 0,0 0 0,-2 1 0,-1 1 0,-1-1 0,-1 1 0,0-1 0,3 1 0,0-1 0,0-1 0,0 2 0,0 1 0,2 0 0,-4-2 0,2 2 0,0 0 0,-3 1 0,3-1 0,-1 2 0,-1 1 0,-2-1 0,0 1 0,3 1 0,-1-1 0,2-2 0,1 1 0,1 0 0,-1 1 0,-1 0 0,1 0 0,-2 0 0,2-1 0,-2 0 0,1 1 0,1 0 0,0-3 0,0 5 0,0-3 0,-1 0 0,-1 1 0,4-1 0,-5 1 0,2 0 0,3 2 0,0-1 0,1 1 0,1 0 0,-2 1 0,1-2 0,-1 1 0,1 1 0,2 0 0,1 0 0,-1 0 0,0 0 0,-2 0 0,-2 0 0,0 0 0,-3 0 0,1 0 0,0 0 0,1 0 0,-2 0 0,1 1 0,0 2 0,-3-2 0,-1 2 0,-1-2 0,-1 2 0,-1 0 0,2 0 0,-1 0 0,1 1 0,4 0 0,1 0 0,-3 0 0,0-2 0,0 1 0,-3 0 0,-1-1 0,2 1 0,-3 0 0,2 0 0,1 0 0,2 3 0,1-3 0,1 3 0,2-1 0,1 0 0,-1 2 0,-2-2 0,-2 1 0,3 0 0,-2 0 0,0 0 0,1 0 0,2 1 0,0 0 0,0 0 0,2 0 0,0 1 0,-2 1 0,0-3 0,-2 3 0,2-2 0,1 0 0,1 5 0,0-2 0,0 2 0,0 0 0,-3 0 0,-3 0 0,4-1 0,-3-1 0,1 1 0,-3 1 0,1-3 0,-4 4 0,6-4 0,-2 2 0,1-1 0,-1 3 0,4-1 0,-3 2 0,1 2 0,-2 0 0,1-1 0,-1 2 0,1 0 0,0-2 0,1 0 0,-3 2 0,3-4 0,-5 2 0,1-1 0,-1-2 0,0 0 0,-1 0 0,1-2 0,0 2 0,2 1 0,-2-2 0,0 2 0,3 0 0,-1 2 0,0 0 0,1 0 0,-3 0 0,2 3 0,-2-2 0,3 0 0,0 3 0,0-2 0,2 0 0,-1-1 0,1 1 0,2-2 0,-3 0 0,1 0 0,-3-1 0,1 2 0,0 0 0,0 1 0,1 4 0,0-4 0,-1 3 0,-1 0 0,1-2 0,-3-1 0,2 1 0,1 0 0,-1 0 0,1-2 0,-1 4 0,-1-5 0,1 0 0,-2 1 0,0 0 0,2-2 0,-2 2 0,2 3 0,-2-2 0,3 2 0,0 1 0,-2 3 0,-3-3 0,2 2 0,-1-1 0,0 0 0,-2 0 0,5-1 0,0 2 0,-4-1 0,4 0 0,0 1 0,-1-2 0,0 6 0,-1-4 0,1 0 0,0-1 0,-1 1 0,0-1 0,2 2 0,-5 0 0,3 0 0,1-1 0,-4-6 0,1-3 0,0 2 0,-2 0 0,-2-2 0,2 2 0,0-1 0,0 1 0,0-3 0,0 0 0,-2 0 0,2 2 0,-2 0 0,-1 0 0,0 0 0,0 0 0,2 1 0,-1-3 0,-1 2 0,3 1 0,-1-2 0,-1 1 0,2-2 0,0 1 0,0-2 0,0 2 0,1-2 0,0-1 0,1-1 0,-2 0 0,-1 2 0,1 1 0,-1 0 0,-1 3 0,2-2 0,0-1 0,0-1 0,0 1 0,1 0 0,0-2 0,1 2 0,-2-3 0,1 2 0,0-2 0,-1 1 0,3-1 0,-2 0 0,1-1 0,-2 2 0,-1-2 0,0 1 0,-1 0 0,2 1 0,0-3 0,2 0 0,0-2 0,-2 3 0,-2-1 0,2-2 0,-1 1 0,1 0 0,-2-2 0,4 0 0,-2 0 0,-3 1 0,1-1 0,2-1 0,-3 0 0,2-1 0,-2 0 0,0-1 0,2 3 0,-1 1 0,2-1 0,0-1 0,-1 3 0,-1-4 0,-1 0 0,0 0 0,0-2 0,2 3 0,-1-3 0,1 2 0,-2-1 0,1-1 0,-1 0 0,0 2 0,0-4 0,0 2 0,0 0 0,0 0 0,0 0 0,0 0 0,0 0 0,-1 0 0,1 0-650,-2-1-858,2-6 0,-1-13 0,4-13 0</inkml:trace>
  <inkml:trace contextRef="#ctx0" brushRef="#br0" timeOffset="2048.1418">9780 6479 574,'-5'0'96,"1"0"55,-2 0 71,2 4 45,4-4 35,-3 1 35,6-1 28,-3 2 34,0-4 46,0 2 3,0 0-23,0 0-36,1 0-62,1 0-39,2 0-9,2 0-9,3 0 1,2 0 20,4 0 15,3 0-30,7 0-31,1 0-19,8 0-10,7 0-4,2 2-27,8-2-27,2 2-28,2 0-54,-3 3-61,0-2-15,1-1 0,0 0 0,0-1 0,2 0 0,-2 2 0,-1-2 0,2 1 0,-2 1 0,-1-3 0,2 2 0,0 0 0,3 1 0,0-1 0,-2 1 0,-2 1 0,-3-4 0,-7 0 0,1 3 0,0-1 0,-5 0 0,4 0 0,-3 1 0,-1 1 0,-4 0 0,4-2 0,-4 0 0,-2 3 0,-1-2 0,-1-1 0,1 0 0,6 0 0,4-2 0,-2 0 0,3 1 0,-4-1 0,-8 0 0,-4 2 0,0-2 0,0 0 0,0 0 0,1 0 0,1 0 0,-2 0 0,2 0 0,-3 0 0,0 0 0,1 0 0,-2-2 0,2 1 0,2-1 0,2-2 0,-1 4 0,0-2 0,0 1 0,1-1 0,-1-1 0,1 1 0,-1 0 0,4 2 0,-1-3 0,7 3 0,-1 0 0,4-1 0,-1 1 0,-5 0 0,-1 0 0,-1 0 0,-3 0 0,1 0 0,4 0 0,-3 0 0,6 0 0,-3 0 0,6 0 0,-3 0 0,-1 0 0,-4 0 0,-5 0 0,0 0 0,-2 0 0,-2 0 0,1 0 0,1 0 0,1 0 0,-1 0 0,0 0 0,-5 0 0,-2 0 0,-4 0 0,-3 0 0,-1 0 0,-1 0 0,-2 0 0,0 0 0,-2 0 0,-3 0 0,-2 0 0,0 0 0,1 0 0,-1 0 0,0 0 0,3 0 0,-2 0 0,-1 0 0,0 0 0,0 0 0,-2 0 0,0 0 0,0 0 0,0 0 0,0 0-287,27 0-1293,-29 1 0,-6-1 0,0 0 0</inkml:trace>
  <inkml:trace contextRef="#ctx0" brushRef="#br0" timeOffset="7071.6207">13602 6538 2149,'0'0'218,"0"0"83,0 0 50,2 0 32,-2 0 24,0-1 39,0-2 74,0 1 89,1-1 11,-1-1-161,0 1-57,2 1-83,-2-1-49,0-1-33,2-1-24,0-1-39,0 2-73,3-5-89,-2 3-12,-1-3 0,2 0 0,3-3 0,-1 1 0,2-3 0,1 0 0,-1-1 0,-1-2 0,4 0 0,-6 0 0,-1 0 0,-1 1 0,-1 1 0,2-3 0,3-1 0,-4 0 0,5-2 0,-3 1 0,4 1 0,-4 0 0,4 1 0,-3 1 0,3 3 0,2-2 0,-4 0 0,4 2 0,1-3 0,-2-2 0,1 1 0,-1 0 0,3-1 0,-6 1 0,3-1 0,-4 3 0,1 0 0,-3-1 0,0 2 0,4-1 0,-4-1 0,3 0 0,-1 0 0,0 0 0,0 2 0,-2 1 0,3-1 0,-3 4 0,1-3 0,1 1 0,1-2 0,0 1 0,0-1 0,-3-1 0,6 1 0,-4 0 0,0 0 0,-1 3 0,3-2 0,-2-1 0,0 0 0,1-1 0,2-3 0,2-1 0,-1 3 0,0 2 0,0 0 0,-2 0 0,-1 2 0,0-1 0,2-1 0,-2 0 0,4-1 0,1-4 0,0-1 0,-3 1 0,3-1 0,-3 3 0,0 2 0,0 0 0,-2 1 0,-1 1 0,1 1 0,2-4 0,0 0 0,0 0 0,2 2 0,-4 1 0,2-1 0,0 3 0,-2 2 0,-1-1 0,1-2 0,0-1 0,2-1 0,3-3 0,-2-3 0,4 2 0,-3 0 0,1 2 0,-3 0 0,-3 2 0,0 1 0,2 1 0,-1-3 0,1 1 0,-1-2 0,4-2 0,0 2 0,-1 0 0,-1 3 0,2-1 0,-4 4 0,-3 1 0,-2 2 0,3 1 0,0-2 0,-1 1 0,5-2 0,0 0 0,4 0 0,-4-1 0,5-1 0,-7 1 0,2 2 0,-3 0 0,2 0 0,-4-1 0,4 3 0,-3 1 0,3-4 0,0 2 0,1-2 0,-3 0 0,4 2 0,-3 0 0,-1-1 0,0 2 0,-1-1 0,4 1 0,-2-1 0,2 0 0,5 0 0,-4-1 0,1 1 0,-1 1 0,1-2 0,-2 1 0,2-1 0,-4 0 0,4-1 0,-3-1 0,4 4 0,-3-4 0,3 2 0,-1 0 0,-3-1 0,1-1 0,-3 3 0,0-1 0,-1 1 0,3-3 0,0 6 0,2-4 0,3 1 0,-3 0 0,2-2 0,-2-1 0,2 1 0,-1 2 0,-2 1 0,-2-1 0,0 2 0,-1-1 0,-1-1 0,-1 2 0,12-2 0,-3-2 0,1 0 0,-3 1 0,1 1 0,-5 1 0,1-1 0,0 3 0,5-2 0,-3 0 0,2 0 0,1 0 0,0 0 0,0-1 0,-3 1 0,4 2 0,-6-1 0,-5 3 0,4-3 0,-1 5 0,1-2 0,1-2 0,1 3 0,2-2 0,1 0 0,-2 0 0,3 0 0,-1 0 0,-6 0 0,5 2 0,-6-1 0,2 3 0,0-3 0,6-1 0,0-1 0,3 2 0,-2-5 0,3 3 0,-3-2 0,-2 4 0,0-1 0,-2 2 0,2-1 0,-2 0 0,3 2 0,0-2 0,1 0 0,2 2 0,-1-2 0,0 0 0,-3 1 0,1 0 0,-1 1 0,1-2 0,2 1 0,4 1 0,2-2 0,2 0 0,2 2 0,0 0 0,-3 0 0,1-1 0,-3 2 0,-5-1 0,3 1 0,1-2 0,-5 1 0,2 1 0,3 0 0,0 0 0,-3-3 0,2 3 0,-1 0 0,-2-1 0,-2 1 0,5 0 0,-1 0 0,-1 0 0,4 0 0,0 0 0,0 0 0,-1 0 0,0 0 0,-3 0 0,-2 0 0,1 0 0,-5 0 0,4 0 0,-1 0 0,4 1 0,2 3 0,4 2 0,-1-1 0,1 2 0,-3 0 0,1 0 0,-4 0 0,0-1 0,-1 0 0,1 0 0,-2 3 0,1-1 0,2 0 0,1 2 0,-1 0 0,2-1 0,-3 0 0,-4 0 0,2 0 0,-2 2 0,0-2 0,3 2 0,1 2 0,0 0 0,2-1 0,0 1 0,0-1 0,-1-1 0,-2 0 0,-1 2 0,-4-1 0,2 0 0,0 3 0,0-2 0,3 4 0,1 1 0,1 3 0,-3-3 0,0 3 0,1-3 0,-3-1 0,1-2 0,-2 0 0,0 1 0,2 2 0,-2 0 0,2 2 0,-3-1 0,4 1 0,-5-2 0,3 0 0,1 1 0,-1 1 0,3-2 0,-3 2 0,2 0 0,-1 1 0,2-1 0,-2-1 0,5 1 0,-1 1 0,0 1 0,1 2 0,-3 1 0,3 1 0,-3-2 0,1 1 0,-1 3 0,-2-4 0,-2 3 0,-1-2 0,-5 1 0,0 0 0,0-1 0,1 0 0,1 1 0,1 1 0,-1 1 0,4 1 0,-2-4 0,1 1 0,0 1 0,-4-3 0,-1-2 0,-1 4 0,3-4 0,-1 0 0,2 4 0,-5-3 0,6 1 0,-1 0 0,0 0 0,-2-2 0,4 2 0,-2-3 0,-3 1 0,4 0 0,-1 2 0,-1 0 0,-2-2 0,1 2 0,-1-2 0,0 0 0,-2-3 0,4-2 0,-1 0 0,0-2 0,-1 2 0,0-3 0,-2 2 0,3 2 0,-3-1 0,1 1 0,1-4 0,-4 3 0,3-3 0,-1 1 0,2-2 0,-2 1 0,0 0 0,2 3 0,-1-2 0,1 2 0,-1-1 0,1 1 0,-2-4 0,2 3 0,0-2 0,2 3 0,-2-2 0,1-1 0,-1 0 0,0 1 0,3-2 0,-2-1 0,0 2 0,1 0 0,1-4 0,-3-1 0,-1-1 0,-1-2 0,-1 0 0,0 0 0,-2 0 0,3-1 0,-2 0 0,1 0 0,-2-1 0,1-1 0,-1 2 0,0-2 0,-1-2 0,2 2 0,-2 2 0,1 0 0,-1 0 0,0-1 0,0 1 0,3-1 0,-1 1 0,2 6 0,-2-2 0,1 1 0,2 2 0,-4-1 0,1-3 0,2 1 0,-1 0 0,-1-2 0,-1 0 0,2-2 0,-1-1 0,-2-1 0,1-1 0,1 4 0,-2-2 0,0-4 0,0 3 0,0-3 0,0 0 0,0 0 0,0 0 0,0 0 0,0 2 0,0-4 0,-2 2-324,2-3-1249,-1 1 0,1-2 0,5-3 0</inkml:trace>
  <inkml:trace contextRef="#ctx0" brushRef="#br0" timeOffset="9904.1255">17967 6540 2056,'-1'0'94,"-1"0"30,1 0 28,-1 1 26,2-1 40,-1 0 50,1 0 35,-2 0 23,2 0 26,0 0-54,0 0-19,0 0-26,0 0-26,0 0-12,0 0-7,0 0 30,0 0 32,0 0 24,0 0-26,0 0-14,0 0-6,2 0-6,1 0 0,2 0-15,9 0-31,6 0-83,7 0-65,6 0-48,4 0 0,4 0 0,-3 0 0,1 0 0,-1 0 0,0 1 0,0 2 0,-2-3 0,0 0 0,-1 1 0,-2-1 0,1 0 0,1 0 0,0 0 0,2 0 0,7 0 0,-1 0 0,4 0 0,3 0 0,0 0 0,0 0 0,-4 0 0,-1 3 0,-7-3 0,1 0 0,-4 2 0,1 0 0,0-1 0,-1 1 0,-1 1 0,0-3 0,0 0 0,-2 0 0,1 0 0,-1 0 0,0 2 0,0-2 0,1 0 0,0 0 0,-1 0 0,2 0 0,-2 0 0,1 0 0,2 0 0,1 0 0,-1 0 0,1 0 0,-5 0 0,0 0 0,-2 0 0,-3 0 0,4 0 0,-2 0 0,-1 0 0,-2 0 0,-2 0 0,1 0 0,-3 0 0,2 0 0,-1 0 0,3 0 0,-2 0 0,6 0 0,2 0 0,0 0 0,3 0 0,-4 0 0,2 0 0,-2 0 0,3 0 0,3 0 0,2 0 0,2 0 0,5 0 0,-3 2 0,-3-2 0,0 2 0,-5-2 0,1 0 0,-3 0 0,1 1 0,0 0 0,1 0 0,-1 1 0,0-2 0,-7 0 0,0 0 0,-5 0 0,1 0 0,1 0 0,2 0 0,1 0 0,4 0 0,0 0 0,-1 0 0,-1 0 0,-2 0 0,2 0 0,1 0 0,0 0 0,3 0 0,1 0 0,-3 0 0,-2 0 0,-2 0 0,-4 0 0,-2 0 0,1 0 0,4-2 0,4 1 0,5-1 0,1-2 0,-5 4 0,-6-2 0,-8 1 0,-8 2 0,-5-1 0,-3 0 0,0-1 0,0 1 0,2 0 0,-1 0 0,5 0 0,-1 0 0,1 0 0,0 0 0,4 0 0,-4 0 0,3 0 0,-2 0 0,3 0 0,-4 1 0,-1-1 0,0 0 0,-1 0 0,-2 0 0,1 0 0,-2 0 0,3 2 0,-1-2 0,1 2 0,-1 1 0,0-2 0,-1 2 0,-1-2 0,9 11-715,-7-10-780,-10 0 0,-12-8 0,-20-5 0</inkml:trace>
  <inkml:trace contextRef="#ctx0" brushRef="#br0" timeOffset="16540.0836">21979 6590 2359,'0'0'226,"0"-1"62,0-1 29,0-2 25,0-1 40,0 0 68,0-2 98,0 0 51,2 0 0,-2 0-160,1 0-66,1 1-61,-1 0-30,1 0-25,2 3-40,1-3-68,0-2-97,-2 0-52,3-1 0,1-3 0,-4 0 0,5 0 0,-2 0 0,-1-2 0,0 1 0,1-3 0,-3-1 0,3-1 0,-1 0 0,-3 0 0,2-2 0,2-1 0,0 1 0,-1-1 0,3 2 0,1-1 0,3 0 0,-1-1 0,0 1 0,2 1 0,-3 0 0,-1 5 0,2-3 0,-3 4 0,0-2 0,2 1 0,1 0 0,-1 1 0,0 1 0,-2 2 0,0-1 0,-1 1 0,1-2 0,1 0 0,3-2 0,-1 1 0,4-2 0,-1-2 0,1 4 0,-5-4 0,1 1 0,-2 2 0,1 0 0,2-2 0,-2 0 0,2-1 0,-1 0 0,2-2 0,-2 0 0,-1 1 0,1-1 0,-1-2 0,-5 4 0,3-3 0,-4 1 0,2 0 0,-1 0 0,1-1 0,2 0 0,-4 0 0,3 2 0,0-2 0,-1 1 0,0 0 0,1 2 0,2-3 0,-2 3 0,0 0 0,2 1 0,2-2 0,-2 2 0,4-1 0,0 2 0,0-4 0,0 3 0,-1 1 0,-2 2 0,3-4 0,-6 3 0,3-1 0,-1 1 0,1 2 0,0-3 0,3-4 0,-3 0 0,4-2 0,-2 0 0,0 3 0,-1 2 0,1-2 0,0 0 0,-1 1 0,0 0 0,1 0 0,-4 0 0,1 2 0,0 2 0,-2-2 0,3 3 0,0 0 0,3 0 0,-1 0 0,4-3 0,-6 0 0,0 1 0,0 0 0,-1 1 0,-1 1 0,4 2 0,-3 1 0,-2-3 0,4 1 0,-5 1 0,3-3 0,1 0 0,1-1 0,0 0 0,3 2 0,-7 0 0,0 2 0,1 0 0,-3 4 0,0 0 0,-1 0 0,0 2 0,-1 0 0,0-1 0,-1 3 0,-1-1 0,4 0 0,-3 2 0,5-2 0,-1 3 0,-1-3 0,0-2 0,1 1 0,0 1 0,-2-4 0,2 2 0,-3 0 0,1-1 0,1 0 0,0-1 0,0 1 0,2 0 0,2-2 0,-1 1 0,2-1 0,2 0 0,2-5 0,-4 3 0,4-2 0,0 3 0,-4-3 0,-3 4 0,3 2 0,-2 1 0,0-2 0,4 1 0,-1-3 0,5-1 0,-3-2 0,3 0 0,-2 1 0,2-1 0,-3 0 0,1 5 0,-3-2 0,-1 2 0,0-1 0,0 0 0,0 1 0,2-1 0,-1 0 0,-2 1 0,5 0 0,-2-3 0,0 2 0,-1 1 0,2 0 0,-3 0 0,-1 1 0,4 1 0,3-3 0,3 0 0,4-3 0,0 2 0,1-1 0,-3 1 0,0-3 0,-1 4 0,-4 0 0,3-1 0,0 1 0,-3 0 0,1 2 0,0 0 0,2 0 0,0 0 0,0-1 0,1 0 0,-1 0 0,-1 1 0,1 0 0,-3 0 0,3 2 0,-3-2 0,1 1 0,-1 1 0,1-3 0,2 3 0,-2 0 0,3-1 0,-2 1 0,1 4 0,-6-3 0,0 0 0,-3 3 0,3-1 0,0 1 0,5 0 0,4 0 0,0-1 0,5 0 0,-4 1 0,-1-2 0,3 2 0,-4 0 0,1 0 0,-2-1 0,0 1 0,-3 0 0,0 0 0,1 0 0,0 0 0,3 0 0,2 0 0,2 0 0,0 1 0,0-1 0,0 2 0,-5 0 0,1 2 0,0-4 0,-2 4 0,-2-1 0,4 0 0,0 1 0,-2-1 0,6 1 0,-2 0 0,-5 2 0,4-1 0,-2 2 0,2 1 0,-1 0 0,1 0 0,1 0 0,-1 2 0,1-2 0,-3 2 0,1 0 0,0 1 0,4-1 0,-4 1 0,6 0 0,0 0 0,-9 0 0,2-1 0,3 1 0,-6-2 0,4 2 0,-3 1 0,4 0 0,-3 2 0,2-3 0,-3 4 0,1-2 0,-1 1 0,2 0 0,0 2 0,-2 5 0,3-1 0,-1-1 0,-1 2 0,0 0 0,1-3 0,0 1 0,3 1 0,-4-5 0,2 3 0,-1 2 0,-2-1 0,0 4 0,-1-2 0,0 1 0,3-1 0,0-1 0,-2 2 0,1 2 0,-2-3 0,2 1 0,-2 0 0,-1 0 0,2-2 0,-4 1 0,2 2 0,1-2 0,-1 1 0,-2 4 0,2 0 0,1-1 0,-1 1 0,-1 1 0,-1-5 0,-1-3 0,-2 0 0,1 1 0,-3-1 0,-2 2 0,6-1 0,-2 2 0,1-1 0,1 2 0,0 1 0,3-5 0,-7 3 0,3-3 0,-3-3 0,2 0 0,-2 1 0,6-3 0,-8 0 0,3 0 0,-4-1 0,-1 2 0,-3-3 0,4 2 0,-1-2 0,2 0 0,-3-1 0,1 2 0,1-2 0,-1-1 0,-1 3 0,6 0 0,-2-1 0,1 1 0,-1-1 0,2 0 0,-1 1 0,1 0 0,-2-3 0,1 2 0,0 2 0,3-1 0,-4 1 0,3 2 0,-1 2 0,-3-1 0,1-1 0,2-3 0,-4 3 0,1 0 0,2-1 0,-2 0 0,0 2 0,-1-2 0,1-2 0,-1 1 0,0-2 0,0 1 0,1 1 0,-1 0 0,-1-2 0,0 0 0,-1-1 0,1 1 0,-1 0 0,2 1 0,1 2 0,1-1 0,-2-2 0,1 3 0,-1 0 0,1 0 0,-4-1 0,1-1 0,-2-1 0,5-1 0,-5 1 0,2-3 0,1 3 0,2-2 0,-2 2 0,-1 1 0,0-1 0,5-2 0,-4 1 0,0 0 0,-1 0 0,0-1 0,-2 2 0,3 2 0,1-4 0,-2 4 0,4-1 0,1-1 0,-1-2 0,-2 0 0,-2-1 0,-2-3 0,-2 0 0,0-2 0,3-1 0,-1 2 0,0 0 0,2 0 0,3 0 0,-7 2 0,4-2 0,-4-1 0,0 1 0,0 2 0,3 1 0,-3-2 0,0 0 0,3-1 0,-3-3 0,0 0 0,0-1 0,0 1 0,0 1 0,0-1 0,0 3 0,0 1 0,4 0 0,-2-4 0,-2 0 0,2-1 0,0-4 0,-2 5 0,0-1 0,0-1 0,0 0 0,0 0 0,0 0 0,0 0 0,0 0 0,0 0 0,0 0 0,0 0 0,0 0 0,0 0 0,0 2 0,0-2 0,0 1 0,0 0 0,0 0 0,0 1 0,0 0 0,0-2 0,0 3 0,0-3 0,0 0 0,0 0 0,0 0 0,0 0 0,0 0 0,0 0 0,0 0 0,0 0 0,0 0 0,0 0 0,0 0 0,0 0 0,0 0 0,0 0 0,0 0 0,0 0 0,0 0 0,0 0 0,3 0 0,1 0 0,4 1 0,0 2 0,-1-3 0,1 1 0,-3-1 0,-3 0 0,3 0 0,2 0 0,-1 2 0,5-2 0,3 0 0,1 2 0,-1-2 0,2 0 0,0 0 0,-5 0 0,3 0 0,-1 0 0,3 0 0,-3 1 0,5-1 0,0 0 0,6 0 0,-3 0 0,4 0 0,1 0 0,-3 0 0,-1 0 0,-3 0 0,1 0 0,0 0 0,3 0 0,-1 0 0,7 0 0,-2 2 0,2 0 0,1-1 0,1 0 0,-4 2 0,0-6 0,0 6 0,5-3 0,-1 0 0,3 0 0,1 2 0,-1-2 0,-3 0 0,-2 1 0,-2-2 0,1 2 0,-4 1 0,4 0 0,1-4 0,-2 4 0,5-4 0,-3 2 0,0 0 0,2 0 0,1 2 0,0-2 0,3-2 0,-1 2 0,4 0 0,-3 0 0,8 0 0,-6 0 0,1 0 0,1 0 0,-2 0 0,-5-2 0,1 2 0,-1 0 0,3 0 0,1 0 0,3 0 0,1 0 0,4 0 0,-2 0 0,-2 0 0,-2 0 0,-5 0 0,-4-3 0,1 3 0,-1 0 0,3 0 0,2 0 0,-5 0 0,5 0 0,0 0 0,-3 0 0,-2 0 0,-1 0 0,-3 0 0,-2 0 0,0 0 0,0 0 0,2 0 0,-3 0 0,1 0 0,-2 0 0,-2 0 0,-2 0 0,-1 0 0,-1 0 0,4 0 0,-3 0 0,4-3 0,-4 3 0,3-1 0,-3 1 0,0 0 0,-5 0 0,4 0 0,-2 0 0,0 0 0,-2 0 0,3-1 0,-5 1 0,-6 0 0,-1 0 0,-1-2 0,-2 2 0,1 0 0,1 0 0,-1 0 0,-3 0 0,0-7-1638,-11-10 0,-19-17 0,-73-31 0</inkml:trace>
  <inkml:trace contextRef="#ctx0" brushRef="#br0" timeOffset="22547.5128">7936 3747 1942,'3'0'192,"0"0"60,0-1 64,-1 0 48,-2-2 14,0 0-4,2 3-6,-4 0 14,4 3 30,-2 3-98,0 5 46,0 4 1,0 2-39,0 2-46,0 1-16,0-1 5,0-5 5,0 0-13,0-5-30,0-3-41,0-1-100,0-4-59,0-1-27,3-2 0,0-6 0,1-2 0,2-5 0,1-2 0,-3-2 0,-2 2 0,-1 3 0,-1 5 0,0 2 0,0 2 0,0 5 0,0 3 0,-3 7 0,0 1 0,0 4 0,0 6 0,1 2 0,1-4 0,1-1 0,0-4 0,0-2 0,0-6 0,0-3 0,0-3 0,0-6 0,0-5 0,0-5 0,0-4 0,0-5 0,0 3 0,0 3 0,-2 6 0,-2 3 0,1 6 0,-3 5 0,-1 3 0,0 6 0,1 2 0,0 0 0,3 0 0,3-1 0,0-5 0,0-3 0,2-2 0,2-4 0,0-1 0,2-10 0,3 0 0,-5-7 0,0-1 0,-2 4 0,-1 5 0,-1 4 0,-1 5 0,-2 2 0,-3 4 0,-1 2 0,-6 5 0,1 3 0,1 0 0,4 4 0,1-1 0,-2-3 0,6 0-80,0 2-1542,0-5 0,0-6 0,6 0 0</inkml:trace>
  <inkml:trace contextRef="#ctx0" brushRef="#br0" timeOffset="24239.4746">15816 3814 2481,'0'0'183,"3"-3"72,-2 1 78,-1-2 78,2-2 90,-2 2 51,0 1 32,0 0 0,0 2 0,0 1-132,-2 1-51,1 6-72,-4 4-78,1 3-78,-3 3-89,3 1-51,-2-3-33,3-2 0,1-5 0,1-3 0,1-4 0,0 1 0,0-5 0,3-5 0,0-1 0,0-7 0,2-5 0,1 0 0,-5 1 0,-1 2 0,2 5 0,-2 4 0,0 6 0,0-1 0,0 4 0,-2 4 0,0 3 0,-1 5 0,-1 6 0,-1 3 0,4-1 0,-1-1 0,2-5 0,0-2 0,2-5 0,-2-4 0,3 0 0,2-6 0,1-3 0,-2-5 0,1-5 0,-5-2 0,0 0 0,0 2 0,-3 4 0,-2 6 0,-2 4 0,-3 0 0,2 6 0,0 5 0,0 0 0,5 7-314,1 1-1261,4 1 0,5-8 0,2-4 0</inkml:trace>
  <inkml:trace contextRef="#ctx0" brushRef="#br0" timeOffset="26563.8925">24624 3771 1793,'0'0'189,"2"0"29,-2 3 20,1-3 24,-2-3 18,1 3 20,0 0 7,0 0 5,0 0-2,0 0-148,0 0-10,-3 0-27,0 3-14,-6 1-16,2 6-9,-2 2-14,-1 2-3,4 1 2,1-3 7,1 0-5,2-2-22,-1-3 11,3-4 57,-1-2 147,-1 0 22,2-2-4,0 1-5,0-4-6,0 0-7,0-3 1,0-3-3,0-5-15,0 1-62,0-1-154,0 1-33,0 3 0,0 2 0,0 4 0,0 2 0,-3 2 0,-1 1 0,-3 5 0,-2 2 0,1 6 0,3 2 0,1 4 0,4-5 0,-2 1 0,2-3 0,0-6 0,2 0 0,-2-3 0,0-2 0,3-1 0,4-1 0,5-5 0,-4-2 0,5-3 0,-3-1 0,-7-1 0,-2 3 0,2 2 0,-3 4 0,-3 1 0,3 3 0,0 0 0,-2 3 0,0 2 0,-2 2 0,1 2 0,-1-1 0,2 0 0,-1-1 0,3-4 0,0-2 0,0 1 0,0-2 0,0 0 0,0-2 0,0 2 0,0 0 0,0-1 0,0-1 0,0 2 0,0-1-336,3 1-1235,-3 0 0,2 0 0</inkml:trace>
  <inkml:trace contextRef="#ctx0" brushRef="#br0" timeOffset="198959.7654">3701 9233 5261,'0'-3'326,"2"-2"-1,-4 1 1,2 1-1,-1 0 1,-1 3-1,1 0 1,2-2-1,-1 2 1,-1 0-326,2 0 0,2 0 0,5 0 0,10 0 0,13 0 0,8 0 0,11 0 0,6 0 0,0 2 0,-2-2 0,0 3 0,-7-3 0,-6 2 0,-11-2 0,-8 0 0,-9 0 0,-9 0 0,-2 0 0,-2 0 0,0 0 0,0 0 0,0 0 0,0 0 0,0 0 0,0 0 0,0 0 0,0 0 0,0 1 0,0 3 0,0 4 0,-2 16 0,-5 12 0,-9 14 0,-3 14 0,-8 8 0,-4-2 0,1 0 0,1-4 0,3-8 0,3-8 0,6-7 0,1-9 0,7-9 0,2-9-67,5-3-363,1-10-1108,1-4 0,0-4 0,1-5 0</inkml:trace>
  <inkml:trace contextRef="#ctx0" brushRef="#br0" timeOffset="199292.4262">3673 9624 8163,'0'-3'3,"10"0"0,11 0 0,15 0 0,13 3 0,15-1 0,2 1 0,-1 0 0,-5 0 1,-10 0-4,-8 0 0,-10 0 0,-9 0 0,-5 0 0,-6 1 0,-2 1 0,2-1 0,-2 1-310,6-2-1266,1 0 0,2-5 0,4-1 0</inkml:trace>
  <inkml:trace contextRef="#ctx0" brushRef="#br0" timeOffset="200016.0384">4688 9310 5396,'0'-11'304,"-2"-4"0,-1 0 0,-4-5 0,-3 7-1,-9 5 1,-2 1 0,-7 4 0,-5 0 0,-5 9-244,2 3-60,0 7 0,4 6 0,8 5 0,7 2 0,11 4 0,6 0 0,12 0 0,10-1 0,9-4 0,6-1 0,4-2 0,1-3 0,-2-1 0,-6 0 0,-3 1 0,-8 2 0,-4 2 0,-5 2 0,-7 4 0,-4-5 0,-1 1 0,-5-2 0,-6-6 0,-8-3 0,-5-2 0,-8-7 0,-5-4 0,2-4 0,1 0 0,0-7 0,7-4 0,3-3 0,7-6 0,8-3 0,6-2 0,3-1 0,12 0 0,7-2 0,5 0 0,7 1 0,2-2 0,-3 0 0,-8 3 0,-5 0 0,-7 1 0,-8 2 0,-4 2 0,-1-1 0,-4 2 0,-3 1 0,-1 0 0,-4 2 0,-1 0 0,3 5 0,62 3-1638,-47-50 0,8 48 0,6-2 0</inkml:trace>
  <inkml:trace contextRef="#ctx0" brushRef="#br0" timeOffset="200455.5382">5053 9281 7216,'0'0'108,"-3"0"0,0 0 1,-3 3-1,-1 3 0,-4 3 1,-1 9-1,-1 4 0,-1 7 1,3 4-109,4 6 0,2 2 0,3-1 0,5-1 0,5-4 0,6-6 0,6-4 0,7-6 0,8-5 0,2-9 0,2-3 0,0-9 0,-4-5 0,-6-7 0,-5-6 0,-11-6 0,-7-4 0,-12-7 0,-8 0 0,-11 0 0,-5 2 0,-3 6 0,1 6 0,6 11-425,4-22-1128,11 35 0,5 2 0,10 8 0</inkml:trace>
  <inkml:trace contextRef="#ctx0" brushRef="#br0" timeOffset="200964.7417">5516 9341 8191,'0'-2'0,"0"2"0,0-3 0,0 3 0,0 8 0,-1 4 0,-1 4 0,1 9 0,-2 4 0,0 0 0,3-1 0,-1-5 0,1-5 0,0-6 0,0-4 0,0-3 0,1-5 0,5 0 0,0 0 0,5-2 0,8-1 0,5-1 0,4 0 0,6-1 0,3 4 0,0-1 0,1 5 0,-2 1 0,-2 7 0,-9 3 0,-6 7 0,-10 4 0,-6 5 0,-9 2 0,-9 2 0,-9 1 0,-8-5 0,-10-4 0,-10-7 0,-1-6-154,2-6-309,5-11-1051,3-4 0,12-6 0,9-10 0</inkml:trace>
  <inkml:trace contextRef="#ctx0" brushRef="#br0" timeOffset="201196.6094">5475 9197 8191,'17'-8'0,"14"1"0,13-1 0,12-2 0,8 3 0,-4 6 0,-6 1 0,-10 1-108,-9 6-304,-29 1-1122,7 5 0,-10 5 0,-5 0 0</inkml:trace>
  <inkml:trace contextRef="#ctx0" brushRef="#br0" timeOffset="201703.6598">3932 10272 8191,'8'2'0,"16"-4"0,18 2 0,25 0 0,23 2 0,26-4 0,15 5 0,11 2 0,2-2 0,-2 3 0,-4-1 0,-9-5 0,-15 3 0,-17-1 0,-23-2 0,-24 0 0,-23 0 0,-18 0 0,-12 0 0,-69 3-550,49-1-978,-6-2 0,-3-3 0,5-4 0</inkml:trace>
  <inkml:trace contextRef="#ctx0" brushRef="#br0" timeOffset="206027.7509">15373 8531 2960,'3'-3'284,"-3"-3"117,2-2 142,0 0 0,-2-1-1,0 4 1,1-1 0,-1 1-1,0 1 1,0-1-197,0 3-87,0 0-117,0 2-142,0-3 0,0 3 0,0 0 0,0 3 0,2 3 0,-1 15 0,2 15 0,-3 15 0,6 19 0,-5 17 0,2 6 0,2 8 0,1 5 0,0-5 0,2-8 0,-4-7 0,-1-11 0,-2-11 0,-2-7 0,-1-4 0,2-4 0,0-6 0,0-4 0,0-5 0,2-10-271,4 1-1313,2-21 0,-2-13 0</inkml:trace>
  <inkml:trace contextRef="#ctx0" brushRef="#br0" timeOffset="207347.0543">15660 8325 4166,'-3'-5'220,"1"0"126,2-3 75,-1 2 0,1 2 0,3 0 0,6 4 0,15 0 1,21 0-1,26 0-187,24 0-32,26 0-127,22 1-75,14 2 0,10-1 0,4 2 0,-4-1 0,-9 2 0,-16 2 0,-14 0 0,-17-3 0,-15 4 0,-14-2 0,-11-4 0,-9 2 0,-6-2 0,-1-2 0,-2 3 0,2-1 0,-1-1 0,5 0 0,3 2 0,7 1 0,1-4 0,-2 0 0,-3 3 0,-11-3 0,-12-3 0,-11 3 0,-13 0 0,-10 0 0,-4 0 0,-4 0 0,0 0 0,0 0 0,0 4 0,0 1 0,0 2 0,0 2 0,-1 4 0,-2 1 0,-2 1 0,-1 2 0,3 4 0,-1 2 0,1 6 0,2 2 0,1 6 0,-3 4 0,3 6 0,3-1 0,-3 8 0,0 0 0,0 5 0,0 2 0,1 1 0,1-1 0,2-1 0,0-2 0,1-9 0,-2-7 0,-2-11 0,1-7 0,-4-7 0,-2-5 0,-4-6 0,-6 0 0,-3-1 0,-8-4 0,-5 2 0,-5-2 0,-5-1 0,-11 2 0,-8-1 0,-7 0 0,-12 1 0,-10 1 0,-3-1 0,-9-1 0,-8 1 0,-5 0 0,-4 0 0,-4 1 0,-2 2 0,2-2 0,1 0 0,-4-3 0,-2 0 0,2 0 0,-1 0 0,7-2 0,9 1 0,9 1 0,9-1 0,9-1 0,8 2 0,8 0 0,7 0 0,8 0 0,8-2 0,11 2 0,10 0 0,7-3 0,6 3 0,6 0 0,-3-1-22,2 1-203,-3 1-57,-2-1-31,-4 0-35,1 0-71,5 0-227,3-3-541,2-3 0,2-4 0,9-8 0</inkml:trace>
  <inkml:trace contextRef="#ctx0" brushRef="#br0" timeOffset="207828.5678">16115 8690 5513,'-2'-8'298,"1"2"-1,-1-1 1,1-1-1,1 4 1,3 3-1,8 1 1,11 0-1,11 0 1,12 0-298,13 0 0,2 0 0,0 0 0,-7 0 0,-11 0 0,-10 0 0,-11 0 0,-8 0 0,-9 1 0,-2 3 0,-4 4 0,-3 8 0,-2 7 0,-2 8 0,-1 8 0,-2 6 0,5 3 0,0 1 0,1 3 0,-2-2 0,-3 0-111,0-4-269,1 43-342,-6-53-673,0-11 0,3-9 0,0-10 0</inkml:trace>
  <inkml:trace contextRef="#ctx0" brushRef="#br0" timeOffset="207999.6244">16217 9008 6273,'2'-6'213,"6"0"0,13-2 0,15 1 0,10 4 0,19 3-365,7 44-1285,-1-44 0,-9 0 0,-5-4 0</inkml:trace>
  <inkml:trace contextRef="#ctx0" brushRef="#br0" timeOffset="208515.1748">16892 8739 5744,'-15'0'92,"-8"0"-2,-4 0 13,-2 4 78,11 6 72,5 2 1,10 8-1,8 5 1,9 0-1,6 3-88,5 1-3,8-1 2,3-2-15,-4-4-75,-6 0-74,-7-2 0,-6-1 0,-9 0 0,-8 1 0,-9-3 0,-6 0 0,-7-1 0,-5-6 0,3-4 0,3-3 0,5-6 0,8-3 0,8-6 0,1 0 0,3-7 0,7-1 0,7-2 0,10-3 0,6 0 0,9-7 0,2 2 0,-5-3 0,-7-2 0,-12 3 0,-7 0 0,-9 5 0,-6 4 0,-10 5-252,11-55-480,-9 60-709,-4 1 0,8 3 0,5 3 0</inkml:trace>
  <inkml:trace contextRef="#ctx0" brushRef="#br0" timeOffset="208851.3915">17163 8744 6107,'-1'3'232,"-4"6"-1,-2 6 1,0 8-1,2 9 1,0 2-1,5 1 1,7 2-1,7-5 1,9 0-232,8-4 0,9-8 0,6-7 0,-4-5 0,-4-8 0,-8-8 0,-11-8 0,-12-6 0,-10-7 0,-9-4 0,-9-3 0,-5 1 0,-1 6 0,-1 4 0,11 9-421,8-17-1133,8 25 0,13 1 0</inkml:trace>
  <inkml:trace contextRef="#ctx0" brushRef="#br0" timeOffset="209148.6518">17750 8771 8073,'-1'0'13,"-7"3"0,-4 4 0,-3 5 0,2 5 0,2 5 0,5 4 0,7 2 0,10 1 1,5-1-14,4-2 0,1-2 0,1 0 0,-10-5 0,-7 1 0,-3-4 0,-11 1 0,-5-2-266,1-1-338,-6-9-860,-4-2 0,3-9 0,5-10 0</inkml:trace>
  <inkml:trace contextRef="#ctx0" brushRef="#br0" timeOffset="209275.2976">17856 8826 7788,'27'-12'45,"10"-3"0,6-1-1,0 4-228,65 6-1363,-80 6 0,-14 0 0,-8 0 0</inkml:trace>
  <inkml:trace contextRef="#ctx0" brushRef="#br0" timeOffset="210599.2343">15908 9527 3662,'0'-5'456,"0"-2"20,0 0 1,0-3-1,0 3 0,2 2 0,-2 1 1,0 3-1,0 1 0,1 0-234,-1 0-221,0 1-21,0 3 0,0 5 0,0 9 0,0 11 0,0 7 0,0 10 0,0 7 0,0 4 0,0 4 0,2 5 0,-1 2 0,1 0 0,0 0 0,5 2 0,-1-5 0,-3 3 0,2-5 0,-4-3 0,-1-2 0,1 0 0,-1-2 0,0-2 0,0-2 0,0 0 0,-1-3 0,0-2 0,-2-4 0,0-2 0,1-2 0,-1-2 0,3-1 0,-3-2 0,-2-1 0,-2-2 0,2 0 0,-1-2 0,2-2 0,1 0 0,2-6 0,-1-3 0,0-1 0,0-3 0,1 0 0,-1 1 0,1 3 0,-1 1 0,2 0 0,2 0 0,-2-1 0,0 1 0,0-4 0,0-1 0,0 1 0,0-3 0,0-2 0,0-1 0,1-1 0,1-5 0,45 0-818,-37-14-656,3-11 0,3-20 0,4-25 0</inkml:trace>
  <inkml:trace contextRef="#ctx0" brushRef="#br0" timeOffset="211987.2104">17251 9489 3439,'0'0'275,"0"0"46,2 0 45,-2-3 79,0 6 51,0-3 0,0-3 0,0 3 1,-2 0-1,2 0-211,-1 0-64,-1 0-46,1 3-44,-1 1-79,-1 6-52,-1 5 0,1 4 0,0 8 0,0 5 0,3 5 0,0 5 0,2 5 0,2 3 0,-3 5 0,1 3 0,-1 2 0,1 1 0,-4-2 0,2-3 0,0-3 0,2-3 0,-2 0 0,-2-4 0,1-1 0,-2-1 0,-3-2 0,-1 0 0,0 0 0,0 0 0,-1 1 0,3-3 0,3-3 0,1-2 0,1-3 0,1 0 0,-1-2 0,0 0 0,0-3 0,0 0 0,0-3 0,0 2 0,-1-1 0,1-1 0,0 2 0,-2-1 0,1-1 0,-1 0 0,1 1 0,0 1 0,-1 0 0,2 3 0,-3-3 0,0 1 0,0-2 0,3-7 0,-1-2 0,1-3 0,1-2 0,-1-1 0,2-6 0,-2 2 0,1-1 0,1-4 0,-1-1-295,2 8-1284,0-23 0,3-10 0,4-13 0</inkml:trace>
  <inkml:trace contextRef="#ctx0" brushRef="#br0" timeOffset="213339.656">18226 9542 3561,'0'-3'181,"0"0"20,-2-2 19,2-1 35,-3 1 126,2-2 96,-2 2 0,3 0 0,-2 0 0,2 1-141,2 3-40,-2 1-20,0 0-19,0 0-35,-2 0-125,2 2-97,-1 4 0,-1 5 0,1 7 0,1 8 0,0 5 0,0 6 0,0 7 0,0 6 0,1 6 0,-1 3 0,0 5 0,0 4 0,0 1 0,0-2 0,0 1 0,-1-5 0,-2-3 0,2-3 0,-1-5 0,-1-1 0,3-3 0,2-4 0,-1-5 0,1 0 0,-1-4 0,3 1 0,-1-1 0,2 1 0,-2 0 0,0 0 0,1 2 0,0-1 0,0 2 0,1-3 0,-4 0 0,1-1 0,-1-5 0,-2-2 0,1 0 0,0-6 0,1 2 0,-1-2 0,0 0 0,0 0 0,0 0 0,2 1 0,-2-1 0,0-1 0,1 0 0,1 0 0,-1 1 0,2-2 0,4 1 0,0-1 0,-1-1 0,1-1 0,3-1 0,-5-2 0,0-1 0,0 0 0,1-2 0,1 3 0,-3-6 0,0 0 0,1-1 0,-4-2 0,1-4 0,-2 0 0,0 0 0,0 1 0,0-1 0,0 2 0,0-1 0,0-1 0,0 0 0,0-1 0,0-4 0,0-4-508,0-12-1028,-2-20 0,2-23 0,0-28 0</inkml:trace>
  <inkml:trace contextRef="#ctx0" brushRef="#br0" timeOffset="216271.3757">17208 11376 2510,'0'0'159,"-2"0"48,2-1 55,0-1 27,-1-1 4,-1 2 1,1-4 5,-2 2 9,0 2 8,2 1-118,-2-2-35,0 2-49,0 0-56,2 0-30,-2 0 6,1 0 16,2 0 9,0 0 32,0 0 77,-1 0 62,-4 3 29,1 5 1,-4 4 1,0 7 1,2 8-9,2 5-16,1 3-15,0 2-41,3 3-84,0-2-68,0-1-29,0 0 0,0-2 0,0-2 0,-1 3 0,-3 0 0,-2 1 0,-1 1 0,-2 8 0,-4 7 0,3 9 0,-2 8 0,1 6 0,-1 2 0,2-1 0,3 1 0,-2 0 0,0-1 0,0 1 0,1 0 0,1 1 0,2-2 0,1-2 0,4 0 0,0-2 0,0-3 0,0 0 0,-2-4 0,-1 1 0,-3 3 0,-2-4 0,0 1 0,-2 0 0,3-3 0,1-1 0,1-1 0,2-1 0,0 0 0,-3-1 0,1 3 0,1 2 0,-2-4 0,4 1 0,1-3 0,1-3 0,0-4 0,1 0 0,-1-3 0,2-3 0,-2-5 0,0 0 0,1-8 0,-1-1 0,0-3 0,0-5 0,0-4 0,0-2 0,0-5 0,0-3 0,0-3 0,0-4 0,0-2 0,0 0 0,0-1 0,0-1 0,0 2 0,0 1 0,0-2 0,0 0 0,0 1 0,0-1 0,0 0 0,0 0 0,0 0 0,0 0 0,0 0 0,0-1 0,0-1 0,0-1 0,0-4 0,0-2-95,91 1-1524,-82-7 0,0-4 0,-1-3 0</inkml:trace>
  <inkml:trace contextRef="#ctx0" brushRef="#br0" timeOffset="217747.6139">13454 11261 4301,'-15'0'360,"-4"-1"48,-1-2 0,5 1 0,12 2 0,14-2 0,21 0 0,20 4-1,27 3 1,28 2-189,19 4-171,20 5-48,11 4 0,2-2 0,-2-1 0,-14 0 0,-20-2 0,-24-5 0,-29-2 0,-25 0 0,-22-5 0,-18 1 0,-6-2 0,-6-2-106,1 1-249,4-32-1191,1 23 0,-1 1 0</inkml:trace>
  <inkml:trace contextRef="#ctx0" brushRef="#br0" timeOffset="218063.4759">14827 11226 8191,'0'0'0,"0"-1"0,0-1 0,8 1 0,6 5 0,3 5 0,5 5 0,1 8 0,-5 7 0,-9 4 0,-5 2 0,-7 0 0,-8-2 0,-12-1 0,-5-6 0,-9-1 0,-6-4-238,-3-3-1352,3-7 0,3-5 0,4-4 0</inkml:trace>
  <inkml:trace contextRef="#ctx0" brushRef="#br0" timeOffset="219187.0133">11290 10826 5056,'0'-16'288,"0"-1"36,0-1 14,1-3-1,-1 9 1,0 5-1,0 2 1,0 2-1,2 1 1,1 7-241,6 7-48,8 15-35,4 9-14,10 18 0,5 7 0,-1 5 0,-1 0 0,-2-6 0,-6-4 0,-5-13 0,-6-11 0,-9-11 0,2-13 0,-3-13 0,1-13 0,-1-14 0,4-17 0,-3-14 0,-2-15 0,-1-10 0,3-4 0,1 6 0,-3 11 0,-1 15 0,-2 20 0,-1 18 0,0 11 0,0 7 0,33 11-1638,-22 8 0,5 10 0,1 7 0</inkml:trace>
  <inkml:trace contextRef="#ctx0" brushRef="#br0" timeOffset="219407.692">12029 11061 7788,'0'0'45,"3"6"0,0 2-1,1 10 1,-4 7 0,0 8-1,0 6 1,0 5 0,0-1-315,7-2-1305,-5-7 0,2-10 0,-2-13 0</inkml:trace>
  <inkml:trace contextRef="#ctx0" brushRef="#br0" timeOffset="219557.011">11951 10874 8191,'-8'-15'0,"0"0"0,3 0-46,7 1-1583,15 7 0,4 9 0</inkml:trace>
  <inkml:trace contextRef="#ctx0" brushRef="#br0" timeOffset="219999.5042">12313 11061 6071,'0'3'236,"2"6"-1,1 6 1,3 5-1,0 8 1,1 1-1,3 3 1,-4-3-1,-2 0 1,-3-3-236,3-7 0,-4-7 0,2-3 0,-4-8 0,4-2 0,-2-10 0,0-5 0,5-10 0,2-7 0,4-6 0,5-1 0,3 1 0,4 6 0,6 7 0,1 10 0,3 7 0,3 6 0,0 6 0,0 8 0,1 9 0,-8 4 0,-5 9 0,-8 2 0,-10 3 0,-3 2-295,-6-1-1284,-12-3 0,-10-8 0,-17-7 0</inkml:trace>
  <inkml:trace contextRef="#ctx0" brushRef="#br0" timeOffset="222163.1666">19135 11442 3998,'-7'0'217,"-2"0"107,-2 0 113,2-3 0,5 3-2,2 0 3,1-3-1,12 3-1,15 0 1,22-1-175,23 1-42,28 0-107,24-2-113,13 4 0,6-2 0,-3 1 0,-7 2 0,-15 0 0,-18-1 0,-22 1 0,-24-2 0,-20 1 0,-18-1 0,-10-2 0,-6 1 0,-7 0 0,-3 0 0,1-2 0,-3 2 0,2 0-279,6 10-1303,4-14 0,-1-4 0,4-3 0</inkml:trace>
  <inkml:trace contextRef="#ctx0" brushRef="#br0" timeOffset="222467.2935">20274 11235 4089,'0'-5'342,"0"0"34,3-1 9,6 1 47,11 5 1,9 6 0,10 5-1,7 8 1,0 6 0,0 8-226,-7 5-116,-11-1-35,-14 1-7,-8-1-49,-16-3 0,-8-4 0,-4-2 0,-4-6 0,-6-2-217,22-6-255,-19-2-1029,0-8 2,4-1-1,7-3 0</inkml:trace>
  <inkml:trace contextRef="#ctx0" brushRef="#br0" timeOffset="223403.4736">21358 10901 3769,'0'0'176,"0"-2"57,0 0 92,0-2 116,0 1 12,0-2 1,0 0-1,2 2 1,1 0-1,1 0-113,3 3-62,8 3-57,2 9-93,6 12-115,5 9-13,2 16 0,2 5 0,-1 5 0,-3 1 0,-4-2 0,-5-6 0,-3-6 0,-7-12 0,-3-9 0,-3-12 0,2-7 0,2-12 0,8-17 0,7-12 0,5-18 0,6-18 0,0-14 0,-4-4 0,-6-1 0,-7 14 0,-7 13 0,-6 22 0,-3 14 0,0 22-277,0 17-1305,1 10 0,4 12 0,2 8 0</inkml:trace>
  <inkml:trace contextRef="#ctx0" brushRef="#br0" timeOffset="223787.7676">22288 11058 5844,'-1'-1'261,"-6"-2"0,-9 1-1,-3 1 1,-7 2 0,-4 7-1,-2 2 1,6 7 0,4 6 0,11 3-261,6 6 0,7-3 0,7 3 0,8-4 0,2 0 0,5-5 0,5-6 0,-3-6 0,0-7 0,-3-9 0,-6-9 0,-2-12 0,-8-7 0,-4-4 0,-7-8 0,-2 4 0,-3 2 0,2 9-204,1 9-259,15 7-1041,-11 9 0,5 5 0,7 0 0</inkml:trace>
  <inkml:trace contextRef="#ctx0" brushRef="#br0" timeOffset="224512.7102">22580 11056 8191,'0'0'0,"0"0"0,0 1 0,-2 6 0,1 5 0,1 8 0,-2 3 0,2 8 0,6-1 0,3-2 0,7-2 0,1-5 0,8-3 0,2-6 0,2-8 0,3-4 0,3-4 0,2-8 0,2-1 0,-6-1 0,-7-3 0,-8 2 0,-10 5 0,-4 3 0,-2 4 0,-4 2 0,2 1 0,3 1 0,6 2 0,6 6 0,9 4 0,12 5 0,9 5 0,5-1 0,4-4 0,-1-6 0,-2-6 0,-6-6 0,-4-8 0,-5-10 0,-4-13 0,-3-5 0,-4-11 0,-3-6 0,-4-3 0,-9 1 0,-3 6 0,-2 7 0,-4 11 0,-3 11 0,3 10 0,3 6 0,-6 4 0,2 10 0,-2 11 0,-1 12 0,-2 12 0,1 9 0,1 6 0,2 2 0,4 1 0,2-4 0,7-2 0,3-7 0,5-7 0,7-8 0,3-10 0,-1-7 0,6-11 0,-7-7-51,-1-7-416,-6-50-1067,-8 26 0,-9-10 0,-9-8 0</inkml:trace>
  <inkml:trace contextRef="#ctx0" brushRef="#br0" timeOffset="224731.4398">23384 11103 7684,'3'-2'56,"11"2"0,15-1 1,12 0-1,11 2 0,11-1 1,-1 0-1,-4-1 0,-10 1 1,-15-2-57,-8 2-448,-14-1-1100,-24 1 0,-16-3 0,-31-2 0</inkml:trace>
  <inkml:trace contextRef="#ctx0" brushRef="#br0" timeOffset="226128.734">12650 15190 2700,'20'0'140,"21"0"47,15 0 49,26 0 35,22 0 17,20 1 11,29 4 6,26 1 8,33 1 13,28 2-87,29 5-35,30-1-42,34 4-42,26-2-24,28 6-10,21-5-1,17 4-8,17-3 0,16 3-9,10 4-7,12 2-5,6 1-2,7 0-6,5 2 1,-1 3-6,1-1-6,-3 0-8,-7 1 1,-8-4 42,-18 1 90,-16-4-4,-26 0-2,-25-1-1,-35 5-12,-37-7-1,-47 2-4,-48-5 8,-56 0-6,-59-9-47,-48-1-429,-38-7-1235,-43-3 0,-36-9 0</inkml:trace>
  <inkml:trace contextRef="#ctx0" brushRef="#br0" timeOffset="227696.5002">14027 11626 1079,'0'0'232,"0"0"55,0 0 55,0-2 60,0-4 73,0 0 69,2-2 162,-2-3 22,2 1 0,-2-2-167,0 2-66,0 0-54,0 2-55,0 0-60,0 2-73,0 0-69,0 2-162,0 2-22,0 2 0,0 1 0,-2 7 0,0 12 0,2 11 0,0 18 0,-4 18 0,4 15 0,-7 14 0,-1 6 0,-2 3 0,-1-4 0,1-7 0,-1-11 0,3-13 0,-2-7 0,5-13 0,1-9 0,0-13 0,4-7 0,0-9-672,2-6-831,0-12 0,-2-3 0,3-3 0</inkml:trace>
  <inkml:trace contextRef="#ctx0" brushRef="#br0" timeOffset="228119.3816">13416 12707 4017,'-13'0'448,"1"0"0,5-2 0,3 2 0,24 0 0,23 3 0,20 0-1,23 2 1,21 4 0,10 0-305,2 0-143,2 3 0,-13 1 0,-16-1 0,-22-1 0,-22-1 0,-24-2-219,-14-3-204,-9 2-324,-15-1-613,-12 0 0,-10 1 0,-13 1 0</inkml:trace>
  <inkml:trace contextRef="#ctx0" brushRef="#br0" timeOffset="228483.7373">13360 13215 5621,'-11'0'285,"-5"-1"1,7 1 0,-2 1-1,24 4 1,21-2-1,28 3 1,17-1-1,22 0 1,10-2-286,1-1 0,-4 0 0,-12 0 0,-14 1 0,-24 2 0,-20-1 0,-19 0-41,-4 3-435,-26-32-1058,-14 29 0,-9 0 0,-11 2 0</inkml:trace>
  <inkml:trace contextRef="#ctx0" brushRef="#br0" timeOffset="229031.1844">13780 13416 3804,'0'2'170,"0"3"30,0 5 43,0 7 152,0 9 54,0 10 0,-4 8 0,4 11 0,-2 7 0,1 10-104,1 5-65,1 10-31,1 5-43,0 5-152,-2 2-54,2-2 0,-2-7 0,-2-9 0,0-13 0,-1-12 0,-3-7 0,0-11 0,0-2 0,2-4 0,-3 1 0,5-3 0,-2 0 0,1-3 0,1-3 0,-1-1 0,3-1 0,-2 2 0,-2 3 0,4 5 0,-2 3 0,2 3 0,0-1 0,-1-2 0,1-9 0,-4-8 0,0-7 0,-1-8 0,-2-6-253,3-23-1334,3 8 0,0-9 0,2-6 0</inkml:trace>
  <inkml:trace contextRef="#ctx0" brushRef="#br0" timeOffset="230183.6148">20056 11681 4559,'0'-8'315,"0"-1"63,0-5 0,0 0 0,0 3 1,0 4-1,0 4 0,-1 3 1,-5 9-1,0 11-151,-2 12-163,-3 14-64,-3 17 0,4 14 0,-4 13 0,2 9 0,0 8 0,-2-1 0,1-2 0,-4-5 0,-2-8 0,0-5 0,0-11 0,6-8 0,7-13 0,3-10 0,1-14 0,7-10 0,1-7-360,0-18-1206,3 4 0,-2-7 0,-3-3 0</inkml:trace>
  <inkml:trace contextRef="#ctx0" brushRef="#br0" timeOffset="230599.6693">19287 12975 3642,'-5'0'325,"4"0"151,2 0 1,15 0-1,25 0 0,19 2 1,24 1-1,26 2 0,17 3 1,6 1-216,0 3-109,-12 0-152,-16-1 0,-25-1 0,-27 1-199,-18 2-302,-20-4-997,-23 0 0,-20 0 0,-12-3 0</inkml:trace>
  <inkml:trace contextRef="#ctx0" brushRef="#br0" timeOffset="231031.5705">19187 13637 6301,'0'-2'210,"3"2"0,19 0 0,23 2 0,26 2 0,32 1 0,35-1 0,18 4 0,11-1 0,-3 0-210,-15 0 0,-33 1 0,-34-4 0,-38-1 0,-32 1-274,-32-76-1309,-28 71 0,-22-3 0,-14-1 0</inkml:trace>
  <inkml:trace contextRef="#ctx0" brushRef="#br0" timeOffset="231875.5913">19742 13879 3402,'1'-6'236,"3"-1"45,-1 0 120,-2-1 96,-1 3 0,0 1 0,0 1 0,0 1 0,0 2 1,0 5-183,0 4-54,-1 13-46,-1 7-118,-1 15-97,0 6 0,-3 11 0,3 7 0,0 5 0,1 6 0,1 3 0,2-2 0,-1-3 0,0 1 0,-1-4 0,-5-2 0,-1-4 0,-3-4 0,1-7 0,-1-6 0,6-6 0,0-7 0,2-4 0,1-5 0,1 0 0,0-7 0,0-1 0,1-6 0,-1-2 0,0-6 0,0-2 0,0 0 0,0 4 0,-3 1 0,2 3 0,-4 3 0,2 0 0,0 0 0,1 1 0,0-6 0,2 4 0,-2-1 0,2 1 0,-2-1 0,6-1-1638,-1-12 0,1-15 0,-5-30 0</inkml:trace>
  <inkml:trace contextRef="#ctx0" brushRef="#br0" timeOffset="236580.5777">6263 13287 3889,'0'0'109,"0"0"37,0 0 38,0 0 33,0 0 53,0 0 51,0 0 42,0 0 46,0 0 30,0 0-75,0 0-35,0-1-38,0 1-37,0-1-34,1-1-53,-1-1-50,3-2-43,0 1-46,0-4-28,1-1 0,0 2 0,1-3 0,2-1 0,0-1 0,-3 0 0,5-2 0,0 1 0,1-3 0,0 2 0,2-1 0,-1-3 0,1 0 0,-1 1 0,1 1 0,-3 1 0,-1 2 0,2 1 0,-3 0 0,2 0 0,1 0 0,-3 2 0,1-1 0,-1 1 0,-3 3 0,5-1 0,-2-1 0,0 0 0,3 0 0,-1-1 0,1-1 0,2-1 0,1 5 0,-4-4 0,2 2 0,-2 0 0,-2 2 0,2-1 0,2 1 0,-2-2 0,1 1 0,3 0 0,-1-4 0,2 1 0,0 0 0,3-1 0,0-3 0,-2 3 0,0-2 0,2 2 0,-4 2 0,0 1 0,-3 2 0,-1 2 0,-2 1 0,0-2 0,3 1 0,2-2 0,1 0 0,0-1 0,3 1 0,-7 0 0,2 0 0,-1 2 0,-1 1 0,-3 1 0,4-2 0,-3 1 0,-1 0 0,3-3 0,0 2 0,2-2 0,-3 3 0,5-2 0,-4 0 0,5 1 0,-2-1 0,-2 2 0,0-2 0,-3 1 0,-4 1 0,0 4 0,-3-2 0,2 0 0,-2 2 0,0 0 0,0 0 0,1 0 0,-1 0-284,9 0-1297,-5 0 0,-4 0 0,3-1 0</inkml:trace>
  <inkml:trace contextRef="#ctx0" brushRef="#br0" timeOffset="237896.3663">7204 12512 1949,'0'0'110,"0"0"21,0 0 31,0 0 28,0 0 20,0 0 21,0 0 22,0-2 18,0 2 8,0-1-83,0 0-27,0 1-21,0 0-31,0 0-50,0 0-71,-1 0-88,-2 0-90,0 0-72,-2 0-25,3 0-8,-1 1 16,0 2 41,1-1 52,1 2 73,-2-1 96,3 0 103,-1-3 103,1 0 79,0 0 35,0 1 15,0-1 12,0 0-13,0 0-5,0 0 21,4 0-13,2 0-34,1 0 46,5 2 0,5 1-18,3 2-14,6 3-21,7 0-28,5 1-46,2-3-73,6 1-31,-2 0-4,0-2-79,0 3-26,-2-4 0,-4 2 0,0 2 0,-2 1 0,-1-3 0,-5 1 0,2-1 0,-2-1 0,1 1 0,1 0 0,1 0 0,2 0 0,0-2 0,0 2 0,-2-1 0,2 2 0,-2 0 0,2 1 0,1 1 0,0 0 0,-2-1 0,1 2 0,0-2 0,0-2 0,-2 3 0,7-1 0,-4 0 0,2 1 0,-2 0 0,-1 1 0,-5-4 0,3 4 0,-5-1 0,-2 1 0,2-5 0,-2 4 0,0-2 0,3-2 0,-3-1 0,-1-1 0,-3 4 0,-7-5 0,-3 1 0,-2 0 0,-6 2 0,-1-4 0,0 2 0,-3-1 0,1 1 0,-1-3 0,2 3 0,-2-3 0,0 0 0,0 0 0,0 0-233,0 3-346,-2-2-896,-2-1 0,0-1 0,-2-5 0</inkml:trace>
  <inkml:trace contextRef="#ctx0" brushRef="#br0" timeOffset="239155.7014">8913 12871 1066,'0'1'100,"0"-1"58,0 1 68,2 1 61,-1-4 56,1 4 56,-1-2 46,4 0 26,-4-2 19,1 0-63,0-3-29,1 1-54,0-3-67,4 0-56,-2-1-53,2 1-40,0-1-9,3 1-4,-1-5-11,1 4-1,0-3 7,3 0-3,-3-1 6,5 0-6,-2-2-5,2-1-4,6-1 0,-4-1 29,-2 2-2,3 0-6,-1 2-8,-5 2-1,4 1-5,3 1 0,2 2 1,1-1-12,1 2-36,3-5-51,5 2-7,-3-1 0,3-1 0,-2 2 0,-2-1 0,-1 2 0,-2 1 0,-2-1 0,1 1 0,2 1 0,-2 0 0,-3 1 0,0 2 0,-5-1 0,-2 1 0,-4 1 0,2 0 0,-1-1 0,3 2 0,1-2 0,0 0 0,-2 0 0,-3 1 0,-3 0 0,-2 2 0,-1-3 0,0 3 0,4 0 0,1-2 0,3-1 0,2-1 0,0 1 0,-2-1 0,-3 2 0,-4 0 0,-2 2 0,-1 0 0,1-1 0,-2 1 0,1 0 0,-1 0 0,1 0 0,-1 0 0,-2-3 0,0 2 0,2 1-316,0-1-1259,-1 1 0,2 1 0</inkml:trace>
  <inkml:trace contextRef="#ctx0" brushRef="#br0" timeOffset="240407.3102">9875 12473 2572,'0'0'137,"0"2"29,2-2 33,-2 0 31,0 0 39,3 0 29,1 0 34,1 0 38,3 0 64,1 0-66,0 0-5,3 0-13,-2 0-28,3 0-22,0 0-3,4 0-23,1 1-32,2 0-40,3 2-63,1 2-43,1-1-24,4-1-14,2 3-6,0-3-10,0 4-35,-3-3-7,-2 0 0,-1 1 0,-2 1 0,0 0 0,-1 1 0,1-1 0,1 0 0,4 2 0,-1-2 0,3 1 0,2 1 0,-2-1 0,2 1 0,-1 1 0,-1-2 0,-1 3 0,-2 0 0,-2-1 0,1 1 0,3 1 0,1 1 0,5 0 0,0-1 0,3 3 0,-3-2 0,3-2 0,-4 0 0,1 2 0,-3-5 0,1 3 0,-3 0 0,-5 0 0,2-1 0,-2 2 0,-2-1 0,1 1 0,0-1 0,-1 1 0,2-1 0,0-2 0,-2 3 0,-1-3 0,1 1 0,-3-1 0,-5-2 0,3 1 0,-3-2 0,2-1 0,3 5-1638,2 0 0,3 1 0,-47 0 6552,46-6-4914,-6-2 0,-2-2 0,-2 1 0,44-2 0,-45 5 0,5-2 0,0 4 0,3-2 0,-1 2 0,-7-2 0,-6-2 0,-3 1 0,-2 0 0,-2 0 0,-2 0 0,0-3 0,-3 2-66,19-1-706,-31-2-866,-13-3 0</inkml:trace>
  <inkml:trace contextRef="#ctx0" brushRef="#br0" timeOffset="251383.3992">23271 12674 1246,'-4'0'130,"1"0"38,-2 0 50,-1 0 50,0-2 39,-1 2 38,-3-1 44,2-2 36,1-1 25,1 2-74,1-1-24,2 2-22,1-2-10,1 2 4,1-2 10,-1 3-16,1 0-38,-2-1-37,2 1-24,0 0-3,0-2-6,0 2-3,0-1-41,2 1-55,3 0-47,4-1-24,1 2-5,7-2 1,4 1-1,3 0-18,5 0-5,4 0-12,3 0 0,4 0 0,1 0 0,1 0 0,-2 0 0,-2 0 0,-3 0 0,-4 1 0,-2 2 0,3-2 0,-2 3 0,2 0 0,0-1 0,1-2 0,-4 0 0,-2-1 0,-1 2 0,-3-2 0,1 0 0,0 0 0,2 0 0,2 2 0,-3-2 0,3 3 0,-2-2 0,-3 1 0,3 1 0,0-2 0,0 1 0,1-2 0,4 3 0,2-1 0,3 0 0,2 0 0,2 1 0,-1-2 0,-3 1 0,-3 0 0,-4 1 0,-1-2 0,-1 2 0,-2-2 0,4 2 0,-1-2 0,4 2 0,0-1 0,-2-2 0,-1 2 0,-3-4 0,-4 2 0,1 2 0,2-2 0,0-2 0,2 2 0,-3 0 0,3 0 0,0 0 0,-2 0 0,-2 0 0,2 0 0,-2 0 0,2 0 0,1 0 0,1 0 0,6 2 0,-2-1 0,3 1 0,2 1 0,3 0 0,-7-2 0,-1 2 0,-4-1 0,-5 1 0,-2 0 0,0-1 0,0 0 0,-1 0 0,3 1 0,-4-2 0,2 1 0,-6 1 0,-2-3 0,0 1 0,-5-1 0,3 2 0,0-2 0,-1 0 0,3 3 0,1-1 0,1-2 0,1 1 0,1 0 0,-1 1 0,6-2 0,2 0 0,1 1 0,3-1 0,4 0 0,3 2 0,3 1 0,0-3 0,2 1 0,6 0 0,-3 0 0,1-1 0,4 3 0,-1-2 0,-4 2 0,-2-1 0,-2 0 0,-1-2 0,-4 2 0,-1-2 0,1 0 0,-1 0 0,1 3 0,-3-1 0,-1-1 0,-2 1 0,-2 0 0,-3-4 0,-2 4 0,3-2 0,0 1 0,6 0 0,4 1 0,6-1 0,1 2 0,1 1 0,-8 0 0,-1 0 0,-7-2 0,-1 1 0,-2 0 0,5 0 0,-2 0 0,5 3 0,-4-3 0,-6 1 0,-3-1 0,-7-2 0,-7 0 0,-4 1 0,-5-2-259,-9-8-1327,-12-1 0,-17-6 0,-21-7 0</inkml:trace>
  <inkml:trace contextRef="#ctx0" brushRef="#br0" timeOffset="253077.2969">23174 11849 1141,'-5'-2'124,"-1"2"51,0 0 50,1 0 54,3-1 67,-1 1 62,3-3 38,-2-1 24,2 2 16,-3-1-82,0 0-34,-2 1-46,0-1-42,-1 0-37,3 2-62,0 0-51,3-1-42,0 2-35,-3 0 0,2 0 33,-3 2 40,-2 3 66,0 4 12,-2 9-16,0 6-6,2 8-9,0 7 3,1 10 11,-3 9-16,-3 4-42,-1 7-38,-1 2-71,-1-3-22,0-1 0,2-1 0,0-3 0,-1-4 0,5 2 0,-1-1 0,3-1 0,2-1 0,0 0 0,-1-4 0,1 1 0,-1-5 0,0 1 0,-2-2 0,5-1 0,1-2 0,-1-1 0,4-2 0,-1-2 0,-1-1 0,0 1 0,0-1 0,0-1 0,-1-1 0,1-1 0,0-4 0,-2 1 0,2-3 0,2 1 0,-2-3 0,0 0 0,0 0 0,0-3 0,1 2 0,-1-3 0,0 0 0,2-1 0,-2 0 0,0-2 0,3 0 0,1-3 0,-3 1 0,2-4 0,0-1 0,-2 2 0,1-2 0,-1-1 0,-1-2 0,0 1-221,8-2-465,-7-7-770,-2-2 0,-4-6 0,-4-5 0</inkml:trace>
  <inkml:trace contextRef="#ctx0" brushRef="#br0" timeOffset="254127.6104">22599 14405 2981,'8'-1'23,"4"0"2,4-2-1,4-1 1,0-1-1,2 1 2,-2-1 0,-1-1 0,-6 3 1,0-1-16,-6 2 38,-4 1 40,-1-1 52,-1 0 35,-1 2 27,1-3 39,4-1 43,2 4 85,3-3 119,3 2 2,4 1-41,6 0-41,6 0-51,3 1-35,11 2-27,9 4-41,7 0-42,8 0-87,11 2-118,4-3-8,11 5 0,5-3 0,6-3 0,0 3 0,4 1 0,-4-5 0,-3-1 0,-7 5 0,-8-5 0,-5 1 0,-3-1 0,5-2 0,-2 0 0,-1 0 0,1-1 0,2 6 0,-6-2 0,3 1 0,-2 0 0,0 0 0,-2 0 0,1 0 0,-1-5 0,8 5 0,-1-3 0,-1 0 0,1 1 0,1-1 0,-3 0 0,0-1 0,0 1 0,2 0 0,-2-1 0,2 1 0,0 1 0,-5 0 0,-3-3 0,-1 0 0,2 1 0,-2-1 0,5 0 0,3 6 0,-4-1 0,-7 2 0,-10 0 0,-12 0 0,-17 0 0,-12-4 0,-9-1 0,-4 0 0,-2-1 0,-2-1 0,-53 0 0,45 0 0,-4 0 0,-5 0-316,6-3-1259,25-5 0,-48-3 0</inkml:trace>
  <inkml:trace contextRef="#ctx0" brushRef="#br0" timeOffset="254960.04">27674 12783 4136,'0'-1'200,"2"-2"100,-2 0 121,0-1-1,0 0 1,0 3 0,0-2-1,3 3 1,3-2 0,7 2-152,10 2-49,9 4-99,9 1-121,3 3 0,8 4 0,-3-1 0,3-2 0,-6-3 0,-7 1 0,-16-4 0,-7-2 0,-12-2 0,-5 0-69,-7-1-329,17-2-1146,-26-3 0,-5-4 0,-2-3 0</inkml:trace>
  <inkml:trace contextRef="#ctx0" brushRef="#br0" timeOffset="255219.6404">27871 12648 4221,'-3'-6'227,"2"3"110,-1-3 78,0 2 1,2 2-1,-2 11 1,0 6-1,-1 11 1,-1 9-1,-1 13-184,0 2-44,1 6-107,0 0-159,2-1-327,10-6-310,-6-7-682,3-9 0,9-9 0</inkml:trace>
  <inkml:trace contextRef="#ctx0" brushRef="#br0" timeOffset="255718.5955">28431 12775 8191,'0'-13'0,"0"3"0,1-3 0,-1 0 0,0 8 0,0 3 0,-1 5 0,-3 4 0,3 3 0,-3 6 0,2 1 0,-1 0 0,1-5 0,-1-3 0,0-1 0,1-2 0,-1 0 0,1 3 0,2-3 0,2-3 0,1 3 0,4 1 0,5-2 0,6 4 0,5 1 0,3 2 0,-1 5 0,1-1 0,-3 5 0,-6 2 0,-5 0 0,-6 3 0,-2 1 0,-10-1 0,-3-1 0,-7-4 0,-6-1 0,-9-7 0,-6-4 0,-5-6 0,-4-3-274,6-5-242,2-22-964,9 8 0,13-6 0,9-8 0</inkml:trace>
  <inkml:trace contextRef="#ctx0" brushRef="#br0" timeOffset="255963.2679">28499 12721 6010,'7'-13'242,"2"-3"0,0-4 1,4 3-1,1 6 0,6 8 1,5 1-1,5 2 0,5 0 1,1 2-243,-3 1 0,-2 0 0,-8 0 0,-5 1 0,-6 2-414,-5-11-1141,-3 8 0,1 1 0,-4-3 0</inkml:trace>
  <inkml:trace contextRef="#ctx0" brushRef="#br0" timeOffset="256315.5603">28941 12753 5812,'4'0'264,"-1"0"0,1 2 1,2 8-1,0 8 0,1 7 1,5 7-1,-4 7 0,4 7 1,1 0-265,-3 0 0,4-1 0,0-6 0,1-5 0,3-8 0,3-8 0,1-12 0,1-3 0,3-12 0,0-11 0,1-9 0,-4-9 0,-5-5 0,-4 1 0,-5 3 0,-6 5 0,-2 8 0,-1 7-370,2-22-1194,-2 29 0,1 3 0,-4-2 0</inkml:trace>
  <inkml:trace contextRef="#ctx0" brushRef="#br0" timeOffset="257106.8242">27762 11289 5707,'0'-13'276,"0"-1"0,-3 1 0,3-1 0,3 9 0,-3 9 0,0 8 0,-3 11 0,1 14 0,-1 11-276,-1 6 0,-4 3 0,-3-1 0,-3-8 0,2-7 0,-4-7 0,3-7 0,4-13 0,4-3 0,-1-10 0,6-9 0,0-12 0,0-13 0,0-17 0,4-19 0,1-13 0,7-6 0,0 1 0,5 7 0,-2 11 0,1 16 0,-5 16 0,5 11 0,2 10 0,7 9 0,6 4 0,5 5 0,-3 6 0,-7 7 0,-7 5 0,-14 6 0,-7 4 0,-14 0 0,-10 1 0,-13-6 0,1-3 0,-2-2-270,12-4-272,14-19-933,10 14 0,11-3 0,16-3 0</inkml:trace>
  <inkml:trace contextRef="#ctx0" brushRef="#br0" timeOffset="257531.4577">28108 11337 6049,'0'-1'238,"0"1"0,2-1 0,-2 1 0,0 5 0,0 6 0,0 8 0,2 8 0,1 8 0,3 4-238,4-2 0,3-2 0,3-5 0,1-3 0,6-6 0,2-9 0,1-8 0,4-4 0,-1-9 0,-3-7 0,-1-7 0,-4-6 0,-8-5 0,-1-2 0,-5 6 0,-3 9 0,-2 4 0,-2 10 0,0 4 0,0 10 0,0 9 0,0 9 0,-2 9 0,-1 9 0,-3 3 0,1-3 0,-2-2-114,3-7-343,4-14-1067,4-2 0,8-6 0</inkml:trace>
  <inkml:trace contextRef="#ctx0" brushRef="#br0" timeOffset="258195.0753">28690 11562 6276,'3'-12'213,"1"2"0,3 1-1,2 0 1,-3 8 0,11 6-1,5 6 1,2 5 0,1 6 0,-1 7-213,-6 0 0,-4-1 0,-5-6 0,-6-4 0,-2-5 0,-2-8 0,-2-2 0,-2-2 0,4-3 0,-2-2 0,6-5 0,4-2 0,8-2 0,8-4 0,6-2 0,9 1 0,0-3 0,-2 4 0,-1 2 0,-3 6 0,-7 5 0,0 2 0,-4 5 0,0 3 0,0 0 0,4 2 0,2-1 0,2-2 0,3-4 0,1 1 0,-4-5 0,-7-2 0,-5-2 0,-8-3 0,-6-1 0,-2-3 0,-4 1 0,-2-1 0,-12 2 0,-4 2 0,-11 5 0,-4 2 0,-6 8 0,5 7 0,-1 8 0,8 8 0,5 7 0,14 2 0,5 2 0,9-3 0,8-4 0,8-5 0,3-4 0,10-5 0,5-2-190,4-6-393,-4-4-900,-1-4 0,4-2 0,4-2 0</inkml:trace>
  <inkml:trace contextRef="#ctx0" brushRef="#br0" timeOffset="259015.6073">30484 11455 6093,'0'-5'233,"2"-2"0,-2 0 0,0 4 0,0 6 0,-2 12 0,2 10 0,-1 9 0,-2 6 1,2 4-234,-4-3 0,-1-7 0,2-6 0,-3-7 0,3-6 0,2-5 0,1-5 0,1-2 0,0-3 0,0 3 0,0-3 0,0-3 0,0 3 0,0 0 0,1 0 0,4 0 0,7 0 0,4 0 0,12 0 0,8 3 0,8-1 0,6 0 0,2 0 0,0 0 0,-5-4 0,-5-7 0,-10-5 0,-9-8 0,-9-12 0,-9-10 0,-10-8 0,-13-8 0,-20-3 0,-18-3 0,-15 6 0,-10 9 0,-4 9 0,4 10 0,9 15 0,10 10 0,14 9 0,18 9-126,17 11-219,20 6-189,20-6-903,17 19 0,18 1 0,14-4 0</inkml:trace>
  <inkml:trace contextRef="#ctx0" brushRef="#br0" timeOffset="259344.4185">31347 11577 5113,'2'-4'339,"-1"0"0,1 0 1,-4-1 0,-10 3-1,-7 5 1,-6 5-1,-7 8 1,-2 7-1,0 9-316,4 7-23,7 3 0,9 1 0,7 1 0,8-5 0,18-4 0,11-5 0,11-7 0,10-10 0,4-4 0,-7-6 0,-16-3 0,37-3-1638,-77-6 0,-37-6 0,-32-13 0</inkml:trace>
  <inkml:trace contextRef="#ctx0" brushRef="#br0" timeOffset="281167.6117">2607 11637 4480,'0'-4'405,"0"-5"1,0 3-1,0-2 1,1 7-1,1 5 1,-1 7-1,4 9 1,1 12-1,0 9-343,0 10-62,2 7 0,-4 7 0,-1-4 0,-2 2 0,1-10 0,-2-7 0,0-11-155,0-8-331,1-32-1024,1 7 0,-2-13 0</inkml:trace>
  <inkml:trace contextRef="#ctx0" brushRef="#br0" timeOffset="281619.3048">2649 11765 5718,'11'-26'275,"8"-5"0,9-8-1,9-5 1,3 11 0,5 6-1,4 8 1,-4 7 0,0 4 0,-2 8-275,-1 8 0,-9 8 0,-4 7 0,-10 8 0,-9 8 0,-16 2 0,-11 1 0,-16 0 0,-12-3 0,-11-7 0,-6-3 0,-2-6 0,7-6 0,7-4 0,14-6 0,9-2 0,11-3 0,10 0 0,5-2 0,1 3 0,4-1 0,5 0 0,9 5 0,13 3 0,11 1 0,11 5 0,8 4 0,4 4 0,0-1-215,-2 2-219,47-4-1074,-58-1 0,-13-11 0,-7-4 0</inkml:trace>
  <inkml:trace contextRef="#ctx0" brushRef="#br0" timeOffset="281863.0808">3381 11900 7698,'0'-7'55,"0"-1"0,0-1-1,0 2 1,0 5 0,2 6-1,-1 5 1,3 8 0,0 4 0,2 7-55,1 2 0,2-1-339,17-2-437,-16-8-639,-3-10 0,1-10 0,-2-12 0</inkml:trace>
  <inkml:trace contextRef="#ctx0" brushRef="#br0" timeOffset="282016.5458">3356 11676 8191,'-10'-15'0,"0"0"0,-3-3 0,2 0 0,5 8-238,40 8-1352,-28 4 0,4 3 0,6 3 0</inkml:trace>
  <inkml:trace contextRef="#ctx0" brushRef="#br0" timeOffset="282283.6109">3636 11801 7954,'5'4'26,"-2"5"0,1 6 1,2 6-1,1 9 0,-3 6 1,8 8-1,1 1 0,3 8 1,-2-1-27,1-2 0,-7-5 0,2-4-193,-7-6-178,3-8-247,-6-27-783,3 7 0,-5-7 0,-2-10 0</inkml:trace>
  <inkml:trace contextRef="#ctx0" brushRef="#br0" timeOffset="282587.5878">3616 11922 7158,'0'-18'115,"3"-7"0,7-4-1,6-3 1,12 4 0,12 9-1,12 2 1,3 5 0,-1 6 0,-6 3-115,-13 7 0,-12 9 0,-14 5 0,-9 4 0,-12 6 0,-9 0 0,-8-3 0,-6-3 0,-7-6 0,-1-3-98,4-2-189,6-8-160,10-2-224,8-24-666,9 19 0,9-6 0,10-4 0</inkml:trace>
  <inkml:trace contextRef="#ctx0" brushRef="#br0" timeOffset="282843.2535">4126 11785 5175,'6'0'332,"1"0"0,4 4 1,0 4-1,-3 9 0,2 8 1,0 9-1,-1 7 0,1 7 0,-3 2-306,-1 4-26,-1-3 0,-2-4 0,-3-5-264,1-9-227,-1-20-996,-1 1 0,-2-9 0,-3-12 0</inkml:trace>
  <inkml:trace contextRef="#ctx0" brushRef="#br0" timeOffset="283107.6048">4130 11960 4300,'-3'-32'432,"0"-5"0,2-3 1,-1-3-1,7 15 0,5 8 1,9 4-1,7 1 0,13 4 1,7 7-433,0 2 0,-1 11 0,-11 6 0,-13 5 0,-11 4 0,-7 1 0,-8-4 0,-9-1 0,-4-4-39,-5-3-276,-4-3-223,0-13-921,-2 4 0,9-7 0,5-6 0</inkml:trace>
  <inkml:trace contextRef="#ctx0" brushRef="#br0" timeOffset="283362.9364">4520 11517 6939,'3'-6'139,"0"-1"0,0 3 0,1 0 0,2 4 0,1 9 0,2 11 0,1 8 0,1 11 1,-1 8-140,2 4 0,1 5 0,-3 0 0,3 0-7,5 0-569,-4-6-945,-3-11 0,5-13 0,5-14 0</inkml:trace>
  <inkml:trace contextRef="#ctx0" brushRef="#br0" timeOffset="283795.0594">4833 11814 8191,'3'-3'0,"9"-3"0,1 1 0,8-2 0,4 0 0,5 1 0,0 1 0,1-2 0,-4 2 0,-5-4 0,-2-1 0,-4-4 0,-3 1 0,-7-4 0,-3 4 0,-3-2 0,-12 3 0,-9 2 0,-5 6 0,-8 1 0,-3 2 0,2 6 0,6 6 0,5 6 0,8 5 0,9 10 0,7 4 0,11 4 0,12 1 0,8-2 0,10-6 0,7-7 0,6-6 0,-4-5-206,2-6-378,-13-1-896,-12-8 0,-12 3 0,-14-1 0</inkml:trace>
  <inkml:trace contextRef="#ctx0" brushRef="#br0" timeOffset="284199.7602">3290 12487 6366,'-13'2'203,"3"3"0,3-2-1,12 1 1,31 3 0,28-6-1,24 0 1,30 1 0,23-2 0,13-3-203,1-1 0,0-1 0,-13-3 0,-22 2 0,-31 2 0,-27 2 0,-28 1 0,-25 1 0,-20 3 0,-12 0-64,-5 3-401,-10-15-1067,-9 14 0,-8 0 0,-7 3 0</inkml:trace>
  <inkml:trace contextRef="#ctx0" brushRef="#br0" timeOffset="284495.0175">3310 12714 7334,'0'2'89,"2"1"1,9 1-1,14 2 1,19 2-1,21 1 1,26 0-1,23 0 1,15-3-1,8-4-37,2-2-52,-9-5 0,-19-2 0,-23 2 0,-31-1 0,-25 0 0,-23 6-1638,-28 0 0,-18-8 0,-24-10 0</inkml:trace>
  <inkml:trace contextRef="#ctx0" brushRef="#br0" timeOffset="288140.5371">3110 14096 2556,'0'-3'296,"0"1"96,0 2 191,0-4 0,0 0-1,0 0 1,0 1 0,0 0 0,0 3-1,0 0-191,4 0-104,0 0-97,11-1-190,11 1 0,8 0 0,14-1 0,4 1 0,0 0 0,-3 0 0,-9 0 0,-8 0 0,-10 2-6,-11 1-285,-5 8-215,-6-11-971,-7 9 0,-3 3 0,-6-6 0</inkml:trace>
  <inkml:trace contextRef="#ctx0" brushRef="#br0" timeOffset="288395.6785">3298 14137 4201,'-6'-1'337,"0"1"72,1-2 11,1 2 0,2 2 0,4 4 0,-2 11 0,1 11 0,-2 11-1,2 10-208,4 2-128,2 2-72,1-2-11,0-1 0,-1 0-190,-4 0-222,1-7-252,-4-24-721,-3 13 0,-1-8 0</inkml:trace>
  <inkml:trace contextRef="#ctx0" brushRef="#br0" timeOffset="288647.3883">3028 14722 4536,'-2'-5'390,"2"0"0,0 1 0,4-1 1,14-2-1,10 2 0,11 3 1,6-3-1,2 4 0,-6 0-247,-5 1-143,-8 0 0,-5 0 0,-9 1 0,-1 3-242,0 0-264,0-11-982,-4 7 0,2-1 0,1-6 0</inkml:trace>
  <inkml:trace contextRef="#ctx0" brushRef="#br0" timeOffset="289299.0321">3530 14473 5887,'0'-7'256,"0"0"0,0-1 0,1 3 0,5 3 0,-1 7 0,6 4 0,4 7 0,1 7 0,2 5-256,-5 2 0,1-1 0,-5-4 0,-5-5 0,-1-2 0,-1-7 0,-2-5 0,0-3 0,1-6 0,1-3 0,-1-7 0,5-4 0,2-3 0,1-1 0,4-1 0,1 2 0,0 5 0,0 2 0,0 4 0,1 2 0,-2 6 0,2-2 0,2 3 0,1 3 0,2 4 0,1 2 0,2 5 0,-3 4 0,-1 0 0,-3 0 0,-3-2 0,-6-3 0,0-2 0,-3-3 0,-1-7 0,0-1 0,6-8 0,2-7 0,1-6 0,5-6 0,-1-2 0,0 3 0,-1 5 0,-4 6 0,-1 9 0,0 4 0,4 2 0,3 5 0,4 6 0,4 5 0,2 3 0,-1 4 0,3 5-407,-1-13-1149,-2 9 0,-5-4 0,-2-5 0</inkml:trace>
  <inkml:trace contextRef="#ctx0" brushRef="#br0" timeOffset="289779.4011">4591 14479 7655,'0'-4'60,"0"0"-1,0 3 1,1 2-1,4 11 1,0 7-1,2 12 1,4 6-1,0 3 1,1 5-60,-5 3 0,-1-4 0,-5-1 0,1-8 0,-4-7-60,1-6-198,-3-14-101,-4-5-58,1-11-9,0-12 5,-3-12 25,5-11 57,4-13 83,1-7 221,-2-4 94,4 0 199,-2 10 102,0 9 57,1 14 9,4 12-5,5 8-26,3 6-55,7 6-85,3 1-219,3 1-36,-3 4 0,-1 5 0,-9 5 0,-6 4 0,-4 6 0,-4 2 0,-5 3-257,0 3-343,-3-58-866,-2 46 0,4-12 0,5-6 0</inkml:trace>
  <inkml:trace contextRef="#ctx0" brushRef="#br0" timeOffset="290203.0678">5025 14340 4835,'2'-3'212,"-1"2"122,2 2 15,0 4 0,3 8-1,1 3 1,4 4 0,4 4-1,4-2 1,0-1-131,5-5-82,2-5-121,1-6-15,1-1 0,1-6 0,-3-7 0,2-4 0,-6-3 0,0-6 0,-10-2 0,-4 0 0,-6 2 0,-1 5 0,-4 5 0,3 5 0,2 2 0,-4 5 0,1 5 0,1 4 0,0 7 0,0 8 0,1 5 0,1 6 0,3 1-178,6 0-275,6-10-1059,-3 2 0,8-9 0</inkml:trace>
  <inkml:trace contextRef="#ctx0" brushRef="#br0" timeOffset="290903.6533">5619 14362 8191,'0'-7'0,"0"-3"0,0 1 0,3 0 0,3 7 0,2 4 0,2 7 0,3 5 0,2 5 0,-4 3 0,-1 1 0,-6-1 0,-2-1-131,-4-5-163,-2-2-120,-4-1-53,0-9 5,-2-3 24,0-2 61,6-8 63,3-3 41,1-5 30,4-2 180,7-1 236,2 1 215,7 4 79,8-2-5,2 7-24,5 1-61,1 0-63,5 1-41,-1 5-30,2 2-49,1 1-74,0 0-93,-1 0-27,0 0 0,0-3 0,-3 0-48,-3-2-105,-6-2-36,-3-2-2,-7 1 10,-5-2-2,-7 1-1,-5-3 19,-3 3 9,-5-4 9,-8 3 61,3-6 135,-5 3 67,-5-3 72,-1 6-7,-2 0 2,-1 1 0,-3 5-17,4 2-10,-1 2-9,5 4-14,1 5-28,5 7-33,6 9-68,6 8-4,5 6 0,13 3 0,11-4 0,7 1 0,9-3-86,5-7-313,2-10-1142,-5-4 0,-7-6 0,-12-5 0</inkml:trace>
  <inkml:trace contextRef="#ctx0" brushRef="#br0" timeOffset="291375.3706">5041 15365 7936,'-1'-4'28,"-2"1"0,1 0 1,-1-1-1,-1 11 0,1 5 1,-4 8-1,1 5 0,3 11 1,3 0-29,-1 5-146,7-4-591,-8-1-724,-1-10 0,-2-9 0,-3-9 0</inkml:trace>
  <inkml:trace contextRef="#ctx0" brushRef="#br0" timeOffset="291692.2481">4774 15305 8191,'5'-9'0,"13"0"0,15-2 0,19-2 0,12 6 0,18 4 0,1 6 0,-4 9 0,-11 11 0,-15 6 0,-22 13 0,-18 5 0,-18 5 0,-14-2 0,-14-6 0,-9-4 0,-1-10 0,-2-9 0,5-11 0,11-5-66,7-7-237,15-5-360,4-8-768,11-5 0,10-6 0,7-6 0</inkml:trace>
  <inkml:trace contextRef="#ctx0" brushRef="#br0" timeOffset="292007.4348">5665 15245 6233,'-23'5'218,"-6"3"-1,-6 5 1,-8 7-1,11 3 1,5 6-1,4 6 1,8-1-1,9 3 1,11-2-218,13-6 0,19-6 0,3-9 0,11-7 0,0-5-236,-3-2-365,-16-4-869,-15-3 0,-9-1 0,-19-7 0</inkml:trace>
  <inkml:trace contextRef="#ctx0" brushRef="#br0" timeOffset="296559.5868">15468 8393 3136,'0'-3'189,"0"1"21,0-2 26,0 1 19,0-2 17,-3 2 35,2 2 92,1-2 63,-2-1 47,1 3-134,1-2-44,0 0-21,0 3-26,0-1-19,1 0-18,5-1-34,5-1-91,9 1-65,11 0-45,8-1-12,4 1 0,2-1 0,-3 0 0,-7 2 0,-9-1 0,-9 2-25,-9 0-205,-2 0-120,-6 4-146,12-2-257,-8 1-514,-1-1 0,0-1 0,3-2 0</inkml:trace>
  <inkml:trace contextRef="#ctx0" brushRef="#br0" timeOffset="301636.7004">23318 12702 605,'-2'-2'95,"-2"-1"28,-3 1 22,-5-3 40,2 2 41,0 1 36,-3 0 23,3-1 7,3 1 0,2 1-62,1-1-20,4 2-18,0 0-10,0 0-29,2 0-30,-2 0-15,0-1 0,0 1 7,0-2 5,-2 1 2,-1 1 2,2 0 7,-1 0 11,1 0 17,1 0 20,0-3 3,0 3 24,0-2 30,1 0 17,5 1 20,4 1 5,5 0 14,6 0 4,8 0-28,3 0-30,3 0-26,-1 0-45,2 0-45,0 0-23,-1 0-24,-2 1-17,2 3-30,0-4-28,2 3 0,0-3 0,1 0 0,0 1 0,-2 1 0,-4-1 0,-2-1 0,-6 0 0,-1 0 0,-1 0 0,-3 0 0,2 0 0,1 0 0,-1 0 0,2 0 0,1 0 0,-1 2 0,0 1 0,2-3 0,1 3 0,0-3 0,1 2 0,1-1 0,2 0 0,2-1 0,-2 0 0,-1 0 0,-3 2 0,-5-1 0,-3 1 0,-4 1 0,2-2 0,1 0 0,2 2 0,6-1 0,4 0 0,7 1 0,-1-1 0,1 1 0,-2-1 0,2 0 0,-6-1 0,1 3 0,-1-2 0,2 1 0,1 2 0,2-1 0,5 0 0,1 3 0,1-4 0,1 3 0,2-3 0,0 1 0,-2-1 0,-5 3 0,-3-2 0,0 0 0,-2 0 0,-4 0 0,0-2 0,1 1 0,3 2 0,2-4 0,0 1 0,1-1 0,2 2 0,-4-1 0,2 2 0,3 0 0,-4 0 0,5-1 0,4 1 0,0 1 0,2-2 0,-1 3 0,0 1 0,-3-3 0,-4 0 0,-4 1 0,-1 0 0,-4-3 0,1 3 0,1-1 0,-1-3 0,8 2 0,-2-3 0,4 4 0,-2-2 0,5 1 0,-2 0 0,-1-1 0,5-2 0,-2 3 0,6-2 0,-4 2 0,2 2 0,-5-2 0,0-1 0,-9 2 0,-1-1 0,-3 2 0,-2 0 0,-5 1 0,-2-2 0,-3-2 0,-2 3 0,1-2 0,-1 0 0,1-2 0,-1 2 0,-5-3 0,-1 0 0,-4 2 0,-3 0 0,-2-2 0,0 0 0,-5 0 0,1-2-1638,-3-4 0,-5-12 0,-12-21 0</inkml:trace>
  <inkml:trace contextRef="#ctx0" brushRef="#br0" timeOffset="334339.5858">18766 897 3617,'0'-5'287,"0"-1"181,0-2 10,0 1 0,0 1 0,0 1 0,0 4-1,0-1 1,0 2 0,0-1-205,5 2-82,13 7-181,12 10-10,13 12 0,12 12 0,4 11 0,0 2 0,-5 3 0,-9-4 0,-4-5 0,-6-4-247,-8-5-303,-6-26-928,-5 0 0,-10-7 0,-4-12 0</inkml:trace>
  <inkml:trace contextRef="#ctx0" brushRef="#br0" timeOffset="334627.4713">19219 868 4737,'-3'-5'381,"-3"-1"1,-5 4-1,-4-2 1,-6 10-1,-8 11 1,-4 12-1,-4 12 1,3 13-1,-3 4-360,9 3-21,-1-1 0,6 1-209,3 0-275,11-21-1015,2 10 0,5-13 0,8-12 0</inkml:trace>
  <inkml:trace contextRef="#ctx0" brushRef="#br0" timeOffset="334975.1573">19587 1146 4745,'-1'-5'368,"-4"-2"0,-2 2-1,-2-1 1,-4 5 0,-3 8 0,4 3 0,-2 9 0,3 3 0,5 8-233,5 5-135,-1 1 0,5 0 0,5-2 0,0 0 0,4-5 0,3-5 0,1-3 0,4-3-287,11-12-1293,8-18 0,10 0 0,5-12 0</inkml:trace>
  <inkml:trace contextRef="#ctx0" brushRef="#br0" timeOffset="335215.4657">20163 1180 4980,'0'-3'357,"0"0"0,5-1-2,6-1 3,5 3-1,5 2-1,5 0 1,0 0 0,-41 0-263,39 0-1679,-2 0 0,-6 1 0,-5-1 0</inkml:trace>
  <inkml:trace contextRef="#ctx0" brushRef="#br0" timeOffset="335437.1449">20165 1463 5794,'8'1'266,"8"0"0,11 1 1,11 1-1,0 0 0,3-3 1,-7 2-254,-21 3-322,1-2-1110,-10 1 0,-5-2 0,-9 1 0</inkml:trace>
  <inkml:trace contextRef="#ctx0" brushRef="#br0" timeOffset="337083.0103">21752 752 4818,'0'-13'375,"0"-3"0,0 1-2,0-4 3,0 11-1,0 4-1,0 3 1,0 0 0,0 4 0,2 13-375,-1 8 0,4 13 0,2 14 0,-2 8 0,12 5-312,97 15-345,-92-19-787,-2-3 0,0-12 0,-16-13 0</inkml:trace>
  <inkml:trace contextRef="#ctx0" brushRef="#br0" timeOffset="337359.5998">21360 1221 3272,'-9'0'276,"5"0"180,8-2 58,28 2-1,43-1 1,34 1-1,36 0 1,39 0-1,19 0 1,14-2-217,5 0-59,-3 1-181,-25-2-57,-39 2 0,-44 1 0,-48 0-98,-38 0-258,-28 26-1191,-29-21 0,-17 1 0,-16 3 0</inkml:trace>
  <inkml:trace contextRef="#ctx0" brushRef="#br0" timeOffset="337972.115">21364 1914 3591,'-6'-9'455,"1"-7"36,-1-2-1,2-8 1,5 2-1,4-1 1,7 3 0,10 4 0,9 3 0,9 5-308,6 5-147,4 6-36,-6 9 0,-8 11 0,-14 8 0,-12 10 0,-22 7 0,-21 2 0,-25 3 0,-14-5 0,-16 0 0,-2-8 0,5-8 0,14-12 0,15-9 0,16-6 0,18-9 0,13-6 0,11-1 0,11-3 0,10 0 0,4 7 0,7 5 0,3 5 0,-1 9 0,-1 8 0,-1 7 0,0 7 0,-1 5 0,0-1 0,-1 1 0,-5-4 0,-1 2-225,0-13-1368,2-7 0,2-3 0,3-8 0</inkml:trace>
  <inkml:trace contextRef="#ctx0" brushRef="#br0" timeOffset="338387.1498">22087 1741 4768,'-1'-7'380,"1"0"0,0 1 0,-1-1 1,3 12-1,4 3 1,3 11-1,1 9 0,5 8 1,-2 9-381,1 6 0,-5 2 0,-5 2 0,-1 2 0,-4-4 0,-5-4 0,-3-5-31,-20-9-1601,22-9 0,4-11 0</inkml:trace>
  <inkml:trace contextRef="#ctx0" brushRef="#br0" timeOffset="338639.5815">22532 1861 5754,'0'-6'271,"0"3"0,0 3-1,0 3 1,0 13 0,0 9-1,0 9 1,0 9 0,0 1 0,0 2-271,0-3 0,0-4-16,3-7-353,-1-1-1192,-2-12 0,-2-7 0,-1-7 0</inkml:trace>
  <inkml:trace contextRef="#ctx0" brushRef="#br0" timeOffset="338891.1618">22018 1773 6813,'0'-8'153,"7"-1"0,11-1 0,14-5 0,17 7 0,14 2 0,7 0 0,-4 5 0,-8-1 1,-12 2-154,-14 2 0,-9 0-28,-6-2-1604,-1 5 0,-1-3 0,2-2 0</inkml:trace>
  <inkml:trace contextRef="#ctx0" brushRef="#br0" timeOffset="339242.9297">23318 1671 4222,'-22'-8'364,"-7"1"52,-8-2 1,-7 1 0,7 6-1,-2 9 1,4 5 0,5 8-1,5 9 1,8 12-199,7 5-164,6 5-54,1 2 0,3 5 0,1-1 0,-1 0 0,0-4 0,0-2-152,2 4-1455,-4-18 0,-4-5 0,-7-7 0</inkml:trace>
  <inkml:trace contextRef="#ctx0" brushRef="#br0" timeOffset="339466.0203">22908 2080 5934,'0'-10'251,"5"-2"0,9 0-1,10-3 1,9 6 0,10 4-1,5 2 1,-2 3 0,13 0-272,-18 0-1562,-5 0 0,-7-2 0,1-2 0</inkml:trace>
  <inkml:trace contextRef="#ctx0" brushRef="#br0" timeOffset="339793.4802">23702 1775 6255,'-35'5'215,"-10"4"0,-9 11 0,-5 8 0,22 6 0,17 8 0,13 4 0,21-3 0,19-4 1,12-5-216,13-5 0,-26-3-1638,40-21 0,-10 0 0,-13-7 0</inkml:trace>
  <inkml:trace contextRef="#ctx0" brushRef="#br0" timeOffset="341906.8608">18885 2046 5206,'0'-2'162,"0"2"104,2-1 41,1-3 0,7 3 0,6-2 0,8 2 0,12 1 0,5 0 0,3 0-86,-2 1-76,-1 1-103,-7 4-42,-3-3 0,-8 4 0,-4-1 0,-5-1 0,-8-2 0,-2 1 0,-2-1 0,-2-2-58,1 4-176,-1-2-158,0 2-1109,0-1 0,2 1 0,-2 0 0</inkml:trace>
  <inkml:trace contextRef="#ctx0" brushRef="#br0" timeOffset="342310.8589">18901 2278 4264,'-1'-16'106,"5"14"50,6 1 45,12-2 122,12 3 78,6 13 1,1-11-1,-3-2 1,-6 0-1,-8 0-88,-11 0-18,-7 0-49,-3 0-46,-3 0-120,-1 2-80,1-1-81,1 3-135,-1 1-59,1 0-84,-1 2-52,3-2-32,-3 0-838,1 0 0,-2-2 0,1-2 0</inkml:trace>
  <inkml:trace contextRef="#ctx0" brushRef="#br0" timeOffset="366335.4252">20377 14087 5016,'-6'0'134,"-1"-2"84,-1 0 57,1-6 43,6-3 9,1-5 1,0 0-1,1-2 1,6 4-1,2 3-99,6 8-36,5 1-82,4 5-57,5 4-43,4 5-10,-1 3 0,1 1-102,-2 2-274,-4-1-1166,-7-4 0,-10-2 0,-4-3 0</inkml:trace>
  <inkml:trace contextRef="#ctx0" brushRef="#br0" timeOffset="367071.318">20520 14042 5550,'-2'-5'285,"1"1"1,-1-2 0,-1 0 0,2 3 0,1-1 0,-2 3 0,1 0 0,1 1 0,0 0-218,-2 0-68,0 0 0,2 0 0,0 1 0,0 2 0,-1 2 0,2 4 0,-1 3 0,0 3 0,0 3 0,0 3 0,2 5 0,-2 6 0,2 6 0,-1 8 0,1 7 0,-2 11 0,1 9 0,-4 4 0,-2 7 0,-2 6 0,-7 2 0,-3 4 0,3 2 0,-5-4 0,6-3 0,-3-9 0,5-7 0,-4-7 0,2-10 0,3-3 0,3-7 0,3-7 0,2-6 0,2-5 0,0-4 0,0-6 0,2 0 0,-2-1 0,0 0 0,0 1 0,0 7 0,0 0 0,-2 1 0,1-1 0,-1-2 0,1 0 0,-2-8 0,3-2 0,-2-2 0,1-2 0,1 0 0,0 0 0,0-2 0,0-5 0,0-1 0,0-3 0,13 0-469,-10-14-1075,1 3 0,5-4 0,-3-9 0</inkml:trace>
  <inkml:trace contextRef="#ctx0" brushRef="#br0" timeOffset="369271.0831">20843 16321 5718,'0'-6'275,"-2"-3"0,2 0-1,0-2 1,2 8 0,-2 1-1,0 7 1,0 14 0,0 9 0,-2 14-275,1 16 0,1 8 0,-2 3 0,0 0 0,2 1 0,-4-5 0,-5-3 0,-3-10 0,-2-11 0,-1-14 0,-2-12 0,4-11 0,3-16-8,4-15-6,2-13 14,4-17 0,1-15 0,-1-8 0,0-5 0,2 3 0,4 4 0,3 10 0,6 11 8,8 13 6,6 10-14,4 9 0,9 9 0,4 11 0,5 1 0,4 12 0,-2 8 0,-4 10-298,-10 28-1280,-13-20 0,-14 14 0,-8-1 0</inkml:trace>
  <inkml:trace contextRef="#ctx0" brushRef="#br0" timeOffset="369670.9623">20806 16762 5808,'0'-2'265,"1"1"0,8-1-1,5 1 1,11 4 0,9-5-1,14 2 1,1 0 0,4 0 0,1 2-481,-5-1-51,-6 1-17,-8-2 2,-8 0 3,-8 0 25,-4 0 81,-5-2 173,-3-1 0,-3-1 0,-1 1 215,-3 0 53,0 1 15,0 2-1,0 3-3,0 5-25,0 4-80,0 7-174,0 9 0,0 0 0,0 2 0,0 0 0,0-4-254,-22-6-1333,25-4 0,2-11 0,3-7 0</inkml:trace>
  <inkml:trace contextRef="#ctx0" brushRef="#br0" timeOffset="369818.4938">21338 16519 8191,'-7'-11'0,"0"-2"0,3 2-269,4 1-1315,15 3 0,8 7 0,6-2 0</inkml:trace>
  <inkml:trace contextRef="#ctx0" brushRef="#br0" timeOffset="370039.1344">21621 16428 8191,'0'0'0,"0"0"0,0 5 0,0 11 0,0 9 0,0 12 0,0 11 0,0 8 0,0 4 0,0 1-62,3-4-1563,0-8 0,6-11 0,2-12 0</inkml:trace>
  <inkml:trace contextRef="#ctx0" brushRef="#br0" timeOffset="370268.4233">21953 16438 8191,'0'2'0,"2"5"0,-2 11 0,0 10 0,0 10 0,0 17 0,0 4 0,0 4 0,0-2 0,0-5 0,-41-2-1638,37-23 0,0 3 0,-3-10 0</inkml:trace>
  <inkml:trace contextRef="#ctx0" brushRef="#br0" timeOffset="371111.3997">21865 16728 8191,'-3'-7'0,"3"2"0,0 0 0,8-2 0,12 2 0,10 2 0,11 1 0,14 1 0,5 1 0,4 1 0,-4 1 0,0-1 0,-9 1 0,-7-2 0,-7 0 0,-7 0 0,-8 0 0,-6 0 0,-4-3 0,-8-1 0,0-4 0,-2-3 0,-4-4 0,-2 2 0,-3-2 0,-3 0 0,-6-1 0,-3 0 0,-1-1 0,-2 3 0,2 2 0,0 4 0,1 4 0,2 4 0,1 6 0,6 9 0,2 7 0,4 10 0,1 6 0,3 5 0,6-1 0,1-1 0,3-3 0,6-6 0,5-3 0,3-9 0,3-6 0,4-8 0,1-5 0,1-5 0,0-5 0,-3-5 0,-1-2 0,-1-5 0,-2 1 0,-2 0 0,-1 0 0,-1 2 0,-1 5 0,0 4 0,-2 4 0,-1 3 0,4 6 0,-3 6 0,4 7 0,1 7 0,1 7 0,-2 4 0,-3 1 0,-7-5 0,-7-1 0,-3-7 0,-8-7 0,-4-5 0,-3-7 0,-4-5 0,-1-9 0,2-5 0,7-6 0,3-4 0,10-5 0,10 0 0,4 1 0,12 2 0,5 3 0,8 8-247,0 7-1341,0 0 0,-6 4 0,-9 0 0</inkml:trace>
  <inkml:trace contextRef="#ctx0" brushRef="#br0" timeOffset="371727.4804">21190 17437 7554,'53'5'71,"28"2"0,32 5-1,32 0 1,1 1 0,4-1-1,-4 2 1,-16-2 0,-20 0 0,-26-4-71,-31 1 0,-29-6 0,-19-1 0,-19-2-322,-18-109-1251,-12 103 0,-16 0 0,-13 1 0</inkml:trace>
  <inkml:trace contextRef="#ctx0" brushRef="#br0" timeOffset="371995.0854">21106 17590 4572,'14'2'181,"19"-1"123,22 3 72,25 3-1,22 1 1,22-3-1,6 6 1,-4-6-1,-9 6 1,-14-2-173,-1 0-421,-43 0-1316,-21 0 0,-20-6 0,-23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8:19.1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3254 4468 4520,'0'-14'-259,"1"-15"60,5 12 78,0-53 85,-3-11 107,1-18 47,-1-9 161,-3-37 57,6 32 0,1 10 311,7 12-52,8 15-60,7 16-78,8 21-85,10 5-107,16 15-48,12 10-159,3 12-58,-3 17 0,-11 17 0,-27 15 0,-21 10 0,-56 12 0,-5 5 0,-13-12 0,-8-8 0,-12-13 0,35-14 0,-9-18 0,10 1 0,133-8 0,-104-1 0,16-2 0,14 3 0,10 3 0,-110 2 0,123 9 0,3 7 0,-1 6 0,-2 7 0,-2 6 0,-2 7-313,58 3-1262,-61-4 0,2-5 0,2-12 0</inkml:trace>
  <inkml:trace contextRef="#ctx0" brushRef="#br0" timeOffset="404.8044">4070 4183 7587,'0'-9'67,"0"-2"0,1-2 0,9 0 0,9 5 0,7 1 0,7-1 0,2 4 0,1-4 1,-3-2-68,-4 2 0,-6-2 0,-3 1 0,-11-2 0,-5 2 0,-5-4 0,-9-1 0,-13 2 0,-9-2 0,-9 2 0,-11 4 0,1 3 0,3 2 0,3 6 0,7 9 0,13 8 0,11 11 0,9 10 0,12 9 0,17 4 0,15 2-102,18 0-376,15-15-1044,9-3 0,0-13 0,4-16 0</inkml:trace>
  <inkml:trace contextRef="#ctx0" brushRef="#br0" timeOffset="667.7991">4726 4087 8191,'-21'-10'0,"-9"-1"0,-7 2 0,-3 0 0,14 8 0,4 11 0,12 7 0,6 5 0,12 11 0,11 8 0,13 4 0,7 0 0,9-3 0,7-6 0,2-11-317,2-9-203,43-16-950,-49-11 0,-6-12 0,-12-18 0</inkml:trace>
  <inkml:trace contextRef="#ctx0" brushRef="#br0" timeOffset="948.0844">5128 3830 7223,'-3'-19'108,"-2"1"-1,1-1 1,0 0-1,3 12 1,1 11-1,1 8 1,3 15-1,0 11 1,4 11-108,2 11 0,3 8 0,-1 5 0,-4 0 0,2-1 0,-3-8 0,1-6 0,1-15 0,3-7 0,3-12 0,6-6 0,10-10-322,24-8-1251,-13-11 0,1-10 0,-9-9 0</inkml:trace>
  <inkml:trace contextRef="#ctx0" brushRef="#br0" timeOffset="1287.6364">5103 4051 8191,'3'-4'0,"10"-1"0,9 2 0,14-1 0,10 1 0,18 1 0,2 2 0,3 0 0,-2 0 0,-7 0 0,-12 0 0,-8 0 0,-12 0 0,-12 0 0,-6 0 0,-2 5 0,-2 5 0,-1 4 0,1 10 0,-2 4 0,3 4 0,0 5 0,2 1 0,-2 1 0,2-5-420,-3-11-1134,-2-4 0,-1-13 0,-2-10 0</inkml:trace>
  <inkml:trace contextRef="#ctx0" brushRef="#br0" timeOffset="1417.293">5561 3817 8191,'-1'-12'0,"1"0"-122,50 2-1491,-41-2 0,5 0 0,15 9 0</inkml:trace>
  <inkml:trace contextRef="#ctx0" brushRef="#br0" timeOffset="2071.5181">6144 3727 8191,'0'0'0,"0"0"0,0 11 0,0 7 0,2 13 0,0 11 0,1 18 0,2 6 0,-4 11 0,1 5 0,-1 0 0,-1-3 0,0-6 0,3-13 0,-1-9 0,2-13 0,6-11 0,6-13 0,4-9 0,6-6 0,3-10 0,-6-8 0,-4-7 0,-9-8 0,-6-7 0,-7-4 0,-7-1 0,-10-1 0,-3 3 0,-8 7 0,-3 4 0,4 8 0,5 5 0,5 6 0,8 3 0,7 5 0,3 1 0,12 2 0,9 2 0,11-2 0,12 0 0,12 0 0,2 0 0,-3 0 0,-5 3 0,-8 0 0,-5-2 0,-5 4 0,-4-1 0,-3 6 0,-4 4 0,-4 9 0,-5 5 0,-6 11 0,-2 6 0,-1 5 0,-1 1 0,-3-5 0,-1-1-122,1-6-428,-3-28-953,-1 5 0,1-10 0,5-18 0</inkml:trace>
  <inkml:trace contextRef="#ctx0" brushRef="#br0" timeOffset="2193.7594">6517 3830 8191,'1'-13'-10,"93"1"-1626,-79-1 0,6-2 0,7 6 0</inkml:trace>
  <inkml:trace contextRef="#ctx0" brushRef="#br0" timeOffset="2960.1086">6863 4142 8191,'2'7'0,"7"3"0,8 1 0,7 4 0,8 4 0,10-7 0,3-4 0,-2-1 0,0-4 0,-5-6 0,-4-4 0,-6-4 0,-9-1 0,-6-3 0,-8-1 0,-9 0 0,-10 2 0,-8 0 0,-8 1 0,-11 2 0,-1 1 0,0 2 0,4 2 0,3 5 0,6-1 0,3 10 0,7 7 0,4 9 0,7 10 0,4 11 0,8 4 0,9 1 0,12 1 0,4-9 0,11-6 0,3-7 0,1-10 0,0-8 0,-5-7 0,-5-7 0,-7-4 0,-5-5 0,-8-6 0,-1-2 0,-3-5 0,-1-1 0,2 2 0,3-1 0,3 4 0,9 3 0,7 2 0,9 6 0,8 1 0,6 6 0,-2 3 0,-2 6 0,-6 9 0,-11 8 0,-16 3 0,-9 9 0,-13 1 0,-11-3 0,-7-6 0,5-8 0,-4-9 0,6-10 0,8-12 0,3-9 0,4-9 0,7-6 0,8-8 0,5 5 0,7 0 0,1 11 0,4 5-250,3-19-1338,0 25 0,7 4 0,15-2 0</inkml:trace>
  <inkml:trace contextRef="#ctx0" brushRef="#br0" timeOffset="9455.8162">8690 4234 2497,'-9'0'216,"-1"0"59,-3 0 51,1 0 44,6 0 127,1 0 87,-4-9 0,15 8 0,-52 1 0,43-3-146,-14-1-70,29 11-59,-3-7-51,69-3-45,-17 6-125,44 1-88,12 3 0,19 1 0,17 4 0,2-3 0,-8 2 0,-16-2 0,-26 3 0,-32-5 0,-24 1 0,-26-2 0,-16-2 0,-13 2 0,-9-3-336,-3 0-1235,1 0 0,5 0 0</inkml:trace>
  <inkml:trace contextRef="#ctx0" brushRef="#br0" timeOffset="10291.3921">10173 3289 2878,'1'-16'267,"-1"-5"56,1-2 93,-1-4 134,0 9 1,0 7-1,0 4 0,0 4 0,0 14 1,0 20-192,0 24-75,-1 37-57,1 36-92,0 33-135,-6 32 0,2 15 0,-2 11 0,-8 8 0,-2-8 0,-2-12 0,-5-9 0,-4-19 0,2-21 0,-1-26 0,3-25 0,6-31 0,60-27-783,-36-33-698,14-34 0,12-39 0,13-33 0</inkml:trace>
  <inkml:trace contextRef="#ctx0" brushRef="#br0" timeOffset="10960.5604">10272 3268 3284,'-13'-2'258,"0"-2"99,-3 0 152,6-1 0,10 1 0,19 1 0,20 3 0,23 0 0,20-2 0,28 2-184,13 0-74,-1 2-98,-6 1-153,-18 0 0,-23 3 0,-30-2 0,-21 0 0,-16-2 0,-18 5-64,-9 3-324,-6-1-1159,2 3 0,1-4 0,14-1 0</inkml:trace>
  <inkml:trace contextRef="#ctx0" brushRef="#br0" timeOffset="12888.5034">11498 2818 2659,'3'-16'194,"0"-6"66,1-3 77,-1-5 175,-3 10 55,0 3-1,0 3 1,0 3 0,0 3-1,0 4-134,0 2-60,0 12-65,3 14-77,5 16-175,0 18-55,-1 15 0,2 7 0,-2-1 0,-5-1 0,0-7 0,-1-4 0,-1-4-432,0-16-1119,0-7 0,0-10 0,0-15 0</inkml:trace>
  <inkml:trace contextRef="#ctx0" brushRef="#br0" timeOffset="13463.5004">11605 3108 7065,'4'-9'125,"3"1"0,2 1 0,9-5 0,-1 7 0,15 2 0,8 0 0,6 2 0,-1 1 1,-2 0-126,-4 0 0,-3 0 0,-1 0 0,-7 0 0,-5 0 0,-6-1 0,-7-1 0,-6 0 0,-2-3 0,-2-3 0,0-4 0,0-2 0,0-2 0,0-7 0,-3 1 0,0-3 0,-2 0 0,1-2 0,0 3 0,-3 2 0,4 3 0,-1 0 0,-1 4 0,2 0 0,0 3 0,3 5 0,-4 1 0,4 2 0,0 3 0,0 1 0,0 4 0,0 10 0,0 10 0,0 15 0,0 17 0,0 8 0,0 7 0,0 4 0,0-2 0,0-4 0,0-7 0,0-6-347,6-13-1221,-3-11 0,1-13 0,5-12 0</inkml:trace>
  <inkml:trace contextRef="#ctx0" brushRef="#br0" timeOffset="14084.1458">12270 2917 7795,'2'-7'44,"0"2"0,0 2 0,2 3 0,-1 11 0,4 11 0,2 13 0,5 4 0,-1 7 0,-2-1-44,3 1 0,-3-8 0,1-5 0,-2-8 0,2-5 0,2-9 0,1-7 0,5-6 0,-5-5 0,0-6 0,-2-4 0,3-2 0,-10-2 0,1-2 0,2 3 0,-6-1 0,1 4 0,-4 5 0,4 3 0,-4 2 0,3 6 0,5 2 0,9 9 0,3 5 0,6 5 0,3 5 0,6 0 0,-4 0 0,1-5 0,1-3 0,-3-4 0,-1-5 0,-2-5 0,-3-5 0,-2-4 0,-1-10 0,-8-9 0,-4-7 0,-2-10 0,-7-5 0,-2-1 0,-5-2 0,0 4 0,1 4 0,-5 11 0,3 7 0,4 7 0,2 10-64,0 2-275,12 10-324,7 2-762,1 3 0,8 1 0</inkml:trace>
  <inkml:trace contextRef="#ctx0" brushRef="#br0" timeOffset="14764.044">13230 2905 8191,'0'0'0,"0"0"0,0 4 0,0 4 0,0 13 0,2 11 0,0 10 0,0 10 0,2 5 0,-1 3 0,-1 0 0,-2-3 0,0-3 0,-4-8 0,3-9 0,-3-12 0,2-8 0,-5-10 0,3-8 0,-3-11 0,0-12 0,3-13 0,2-10 0,2-16 0,2-12 0,4-11 0,-1-8 0,4 1 0,2 7 0,0 13 0,5 14 0,3 14 0,9 12 0,11 8 0,7 8 0,8 8 0,3 6 0,1 8 0,-4 10 0,-11 9 0,-12 7 0,-14 11 0,-13 3 0,-18-1 0,-8-4 0,-12-3 0,-4-8 0,-9-4 0,3-5 0,5-2 0,5-3 0,5 2 0,12-3 0,6 3 0,7 3 0,6 0 0,11 5 0,10 0 0,6 5 0,9 2 0,6 1 0,-2 0 0,0-2 0,-5 1 0,-4-5 0,-5-4 0,-6-3 0,-8-3 0,-8-7 0,-2-1-196,-1-4-1403,-10-3 0,-2-6 0</inkml:trace>
  <inkml:trace contextRef="#ctx0" brushRef="#br0" timeOffset="31207.7912">10105 5317 3606,'8'-2'88,"7"-2"50,7 1 66,6-1 78,1 0 129,6 2 53,5 2 1,2-2-1,4 2 0,3 2-58,6-1-29,6 2-52,0 0-64,-2 3-78,-7 0-130,-10 0-53,-14-2 0,-9 1 0,-13-3 0,-3 0 0,-5-1 0,-5 0 0,-6 3 0,-1 3-263,-2 18-1322,0-17 0,5 0 0,8-8 0</inkml:trace>
  <inkml:trace contextRef="#ctx0" brushRef="#br0" timeOffset="31864.416">11638 4900 6150,'-6'-4'227,"-5"-1"0,-14 0-1,-11-2 1,-10 5 0,-12 1-1,-5 9 1,1 7 0,2 10 0,7 12-227,10 12 0,14 5 0,17 3 0,13 1 0,25-5 0,18-6 0,19-6 0,14-9 0,11-13 0,-6-7-1638,5-7 0,-10-8 0,-12-8 0</inkml:trace>
  <inkml:trace contextRef="#ctx0" brushRef="#br0" timeOffset="32288.1731">12049 4998 7047,'0'-7'127,"0"2"0,0 2 0,0-3 0,7 4 0,7 4 0,10-2 0,15-2 0,10 2 1,5 2-128,0-1 0,-5 2 0,-8 0 0,-12-1 0,-9 0 0,-11-2 0,-4 0 0,-5 0 0,0 0 0,0 0 0,0 0 0,0 0 0,0 0 0,0 0 0,0 0-14,-4 0-269,3 3-153,-5-3-1055,-6 5 0,-1-3 0,-3-1 0</inkml:trace>
  <inkml:trace contextRef="#ctx0" brushRef="#br0" timeOffset="32552.0202">12276 5020 5718,'0'-3'275,"0"3"0,0 0-1,2 0 1,-2 0 0,0 5-1,0 2 1,0 13 0,0 4 0,0 12-275,0 9 0,-2 5 0,0 5 0,0-3 0,0-2 0,2-7 0,0-6 0,-1-6 0,1-7-239,0-43-1351,-3 28 0,0-11 0,1-7 0</inkml:trace>
  <inkml:trace contextRef="#ctx0" brushRef="#br0" timeOffset="33992.3384">12933 5040 4803,'0'-6'365,"0"-1"0,0 0 0,2 1 1,-2 5-1,0 2 0,0 8 0,0 10 0,2 16 0,-2 12-263,4 15-102,-1 3 0,-1 4 0,-2-6 0,3-1 0,-3-11 0,0-8 0,0-11 0,0-10 0,0-12 0,-3-11 0,3-15 0,-2-16 0,0-11 0,-1-16 0,1-11 0,-2-5 0,4-2 0,0 5 0,4 6 0,8 11 0,5 9 0,10 14 0,11 8 0,8 9 0,5 6 0,1 7 0,4 7 0,-4 8-244,-3 11-189,-6 3-1069,-11 0 0,-8 5 0,-13-6 0</inkml:trace>
  <inkml:trace contextRef="#ctx0" brushRef="#br0" timeOffset="34179.5421">13052 5274 5430,'2'0'307,"0"1"0,7 3-1,9 3 1,5 5 0,8-2-1,7 2-296,0-3-1467,-2-4 2,-1-2-1</inkml:trace>
  <inkml:trace contextRef="#ctx0" brushRef="#br0" timeOffset="34771.7569">13636 5026 8191,'0'-3'0,"4"3"0,-2 0 0,2 6 0,0 11 0,3 11 0,-5 10 0,4 10 0,-2 3 0,-1 0 0,-3-3 0,0-6 0,2-11 0,-4-7 0,2-10 0,2-7 0,1-7 0,2-7 0,1-7 0,7-8 0,5-7 0,1-7 0,-2-1 0,-3 4 0,-5 6 0,-3 7 0,-1 9 0,1 7 0,2 10 0,7 4 0,8 10 0,4 6 0,4 3 0,5 0 0,4-3 0,-1-8 0,1-4 0,0-7 0,-4-5 0,-1-4 0,-4-10 0,-12-3 0,-7-11 0,-7-3 0,-3-8 0,-4 4 0,-3 2 0,-4 5 0,4 3 0,-3 7-72,6-55-1551,-1 59 0,6 4 0,9-1 0</inkml:trace>
  <inkml:trace contextRef="#ctx0" brushRef="#br0" timeOffset="35360.1361">14508 5101 7979,'0'3'24,"0"8"-1,3 7 1,0 10-1,-2 10 1,5 5-1,-1 6 1,-2-2-1,-1 0 1,0-5-24,-2-4 0,0-7 0,0-11 0,0-6 0,0-9 0,0-7 0,0-10 0,0-13 0,2-11 0,1-13 0,3-13 0,1-12 0,2-5 0,2 0 0,0 4 0,3 12 0,3 14 0,8 15 0,7 10 0,9 10 0,7 8 0,7 3 0,-1 6 0,-6 6 0,-12 6 0,-18 8 0,-23 10 0,-18 6 0,-16-2 0,-15 4 0,-4-7 0,2-4 0,3-5 0,15-2 0,17 0 0,11-4 0,22 5 0,21 0 0,19 2 0,16 0 0,15-2 0,0-1 0,-4-3 0,-15-2 0,-18-4-362,-21-1-1203,-16-4 0,-23-6 0,-16-1 0</inkml:trace>
  <inkml:trace contextRef="#ctx0" brushRef="#br0" timeOffset="36832.0033">10028 5809 8191,'0'0'0,"0"2"0,0 3 0,0 7 0,0 8 0,0 16 0,0 12 0,0 15 0,-3 12 0,-3 9 0,-7 15 0,-7 6 0,-1 4 0,-1 5 0,-1-3 0,4-5 0,4-5 0,-2-9 0,3-12 0,2-13 0,2-13 0,4-14 0,3-15 0,2-7 0,1-8 0,1-5 0,-1-2 0,0-1 0,0-1 0,0-1 0,3 3 0,5-3 0,5-3 0,11 3 0,12 0 0,13 3 0,13-3 0,15 4 0,5 0 0,9 0 0,-1 3 0,-7-1 0,-16 1 0,-15 0 0,-19-2 0,-14 1 0,-13-2 0,-9-1 0,-7-3 0,-2 2 0,-1-2 0,5 0-1638,3-1 0,8-6 0,13-9 0</inkml:trace>
  <inkml:trace contextRef="#ctx0" brushRef="#br0" timeOffset="37517.8919">11290 6967 4355,'0'-5'406,"0"-1"1,0-1 0,0 2 0,0 1-1,0 3 1,0 7 0,0 6-1,1 13 1,-1 11-231,0 15-176,0 8 0,0 3 0,0 1 0,0-3 0,-1-7 0,-1-4-284,0-11-1297,0-13 0,-1-7 0,2-11 0</inkml:trace>
  <inkml:trace contextRef="#ctx0" brushRef="#br0" timeOffset="38423.8304">11264 6864 8191,'7'-19'0,"10"-1"0,11-3 0,9-2 0,12 5 0,11 12 0,2 4 0,-2 1 0,-2 11 0,-12 7 0,-17 8 0,-15 6 0,-17 13 0,-18 2 0,-16 1 0,-8-2 0,-10-1 0,-3-4 0,6-2 0,10-6 0,11-4 0,16-2 0,14-1 0,17-4 0,16 5 0,9-1 0,10 4 0,7-2 0,-4 3 0,-9-2 0,-9 5 0,-17-1 0,-11 1 0,-14 2 0,-13-1 0,-17-4 0,-3 1 0,-9-9 0,0-8 0,2-8 0,9-5 0,9-12 0,15-9 0,7-4 0,11-8 0,15-7 0,12-2 0,10 0 0,14-1 0,6 4 0,6 6 0,3 6 0,4 7 0,-1 7 0,3 7 0,-8 6 0,-6 2 0,-8 7 0,-13 8 0,-11 6 0,-13 5 0,-11 8 0,-3 1 0,-8-2 0,-3-1 0,-5-5 0,1-10 0,-6-4 0,1-9 0,-1-5 0,5-5 0,3-9 0,7-4 0,-1-7 0,11-4 0,7-3 0,7 3 0,7 4 0,9 4 0,3 4 0,2 7 0,0 6 0,0 3 0,-3 5 0,3 4 0,-5 8 0,-5 4 0,-6 8 0,-8 3 0,-10 4 0,-3 0 0,-10-1-40,-7-2-359,-3-6-1151,-9-10 0,-5-9 0,-2-13 0</inkml:trace>
  <inkml:trace contextRef="#ctx0" brushRef="#br0" timeOffset="38561.5061">12462 6999 8191,'6'-13'0,"5"2"-225,-9-1-1368,31 3 0,-10 5 0,5 10 0</inkml:trace>
  <inkml:trace contextRef="#ctx0" brushRef="#br0" timeOffset="39264.4635">13058 7253 6058,'0'-4'60,"-4"-3"23,-2 1 47,-9-3 86,-4 3 0,-10 2-1,-3 4 1,-4 0 0,0 4 0,2 7-27,3 2-33,8 5-22,6 2-48,8 2-86,3-3 0,12-1 0,5-3 0,9-6 0,8-4 0,9-2 0,4-7 0,6-9 0,-4-6 0,-3-8 0,-1-8 0,-8-9 0,-9-3 0,-8-4 0,-8 3 0,-4 0 0,-4 6 0,-6 8 0,1 8 0,-1 6 0,0 7 0,6 7 0,0 4 0,2 4 0,2 12 0,-2 8 0,0 10 0,6 13 0,-2 6 0,4 1 0,1 2 0,-1 0 0,-1-4 0,0-3-304,2-87-1273,0 66 0,5-3 0,5-12 0</inkml:trace>
  <inkml:trace contextRef="#ctx0" brushRef="#br0" timeOffset="40120.0805">13630 7282 8191,'-7'-10'0,"-9"-1"0,-6 0 0,-10 0 0,-2 4 0,-4 7 0,4 0 0,9 0 0,6 6 0,9 1 0,6 4 0,6 3 0,7-1 0,9-1 0,1 0 0,4-5 0,4-2 0,-6-2 0,-6-2 0,-5-1 0,-6-1 0,-1 1 0,-3 0 0,0 0 0,0 0 0,2 2 0,2 6 0,2 10 0,0 9 0,2 13 0,-1 7 0,-3 9 0,-3 5 0,1 4 0,-9 0 0,-8-2 0,-8-6 0,-4-13 0,-9-12 0,1-17 0,7-13 0,4-15 0,5-16 0,11-8 0,5-13 0,8-5 0,9-2 0,7 8 0,9 2 0,5 9 0,7 9 0,4 6 0,6 5 0,4 3 0,1 3 0,4 2 0,-3 0 0,3 0 0,-6 1 0,1-1 0,-8 1 0,-8-3 0,-11 1 0,-12-2 0,-11 0 0,-4-4 0,-6 0 0,-8 0 0,-1-2 0,-2 4 0,-8 0 0,1 2 0,-2 2 0,-5 6 0,-2 0 0,0 5 0,-5 10 0,4 10 0,5 9 0,8 9 0,9 7 0,12 4 0,12-2 0,11-3 0,7-6 0,3-4 0,10-12 0,2-6-240,8-8-1350,-2-5 0,8-11 0,3-11 0</inkml:trace>
  <inkml:trace contextRef="#ctx0" brushRef="#br0" timeOffset="40875.6507">14769 6987 5247,'0'-6'327,"0"-1"0,0 0 0,1 2 0,-1 6 0,2 11 0,1 12 0,0 10 0,2 15 1,1 7-328,-2 6 0,2-4 0,-4-3 0,-1-7 0,-1-10 0,0-8 0,0-9 0,0-7 0,-5-11 0,-1-9 0,-5-12 0,3-12 0,-2-16 0,6-14 0,2-15 0,10-5 0,10-4 0,9 7 0,9 10 0,12 18 0,3 17 0,7 14 0,1 10 0,6 16 0,3 9 0,-5 6-19,-12 7-367,-11 8-1171,-21-4 0,-18-5 0,-15 3 0</inkml:trace>
  <inkml:trace contextRef="#ctx0" brushRef="#br0" timeOffset="41028.0051">14939 7217 6517,'0'-1'186,"0"1"0,5-3 0,11 3 0,7 4 0,10 0-361,12-1-1279,7-2 0,-3 1 0,3-2 0</inkml:trace>
  <inkml:trace contextRef="#ctx0" brushRef="#br0" timeOffset="41595.8916">15573 6996 8191,'0'0'0,"0"0"0,0 3 0,2 9 0,5 10 0,3 15 0,2 11 0,5 5 0,-1 0 0,-3-3 0,-3-10 0,-3-7 0,-2-9 0,-4-9 0,2-6 0,4-9 0,6-6 0,4-9 0,5-9 0,7-4 0,-3-4 0,-2 2 0,-5 5 0,-6 7 0,-4 7 0,-1 7 0,-3 4 0,5 8 0,7 6 0,5 7 0,5 6 0,12 5 0,2-1 0,1-4 0,-1-4 0,0-8 0,-8-6 0,-1-5 0,-3-7 0,-5-9 0,-6-8 0,-5-8 0,-9-9 0,-7-9 0,-6-4 0,-5 0 0,1 5 0,-4 6 0,5 9 0,6 10-410,5 10-1146,9 0 0,10 5 0,11 1 0</inkml:trace>
  <inkml:trace contextRef="#ctx0" brushRef="#br0" timeOffset="42191.7514">16611 7021 8191,'0'10'0,"0"5"0,-3 13 0,2 11 0,1 9 0,-3 8 0,2 3 0,1 0 0,0-2 0,0-6 0,1-8 0,-1-8 0,0-8 0,0-10 0,-1-12 0,-4-8 0,1-12 0,2-13 0,-2-15 0,3-13 0,5-15 0,2-8 0,3-6 0,-1 5 0,8 8 0,0 12 0,6 18 0,5 13 0,9 12 0,6 9 0,7 5 0,7 6 0,-4 10 0,-7 4 0,-9 5 0,-16 7 0,-12 3 0,-20 1 0,-14-4 0,-10 0 0,-10-2 0,-5-4 0,2-3 0,7 1 0,12-3 0,11 3 0,13 1 0,14 4 0,15 3 0,10 3 0,12 3 0,8-4 0,1-2 0,-5-3 0,-12-8 0,-11-4 0,-13-3 0,-8-5-82,-8-4-1539,-9-2 0,-5-5 0,-1-8 0</inkml:trace>
  <inkml:trace contextRef="#ctx0" brushRef="#br0" timeOffset="43495.8565">15469 2555 4954,'0'0'184,"0"-1"10,-4 1 45,-2-2 74,-4 4 27,-7-4-1,-7 1 1,-6-2-1,-6 1 1,-1-2-159,-4 0-26,2 1-9,3 1-46,5 1-73,7 1-27,5-2 0,4 5 0,2 3 0,1 5 0,4 2 0,-3 8 0,4 3 0,3 5 0,-3 5 0,4 5 0,0 11 0,4 2 0,-4 4 0,3 2 0,2 2 0,-2-4 0,3-2 0,-2-8 0,6-3 0,-1-6 0,4-6 0,-1-4 0,2-3 0,5-7 0,6-1 0,5-7 0,9-3 0,11-1-30,3 1-514,2-5-979,0-1 0,0-4 0,-1-6 0</inkml:trace>
  <inkml:trace contextRef="#ctx0" brushRef="#br0" timeOffset="44232.7089">16120 2980 3917,'3'-9'225,"0"-2"55,2-1 98,-1-5 65,-1 3 1,-3 2 0,1-3 0,-1-1 0,0-2 0,2 0-166,-1-6-59,0 3-55,2-5-97,0 4-67,0 2 0,0 4 0,-1 4 0,1 4 0,-3 5 0,0 2 0,0 1 0,1 3 0,-1 6 0,0 7 0,0 10 0,2 14 0,3 6 0,-2 6 0,1 2 0,2-1 0,-2-6 0,1-3 0,-1-7 0,0-10 0,-2-3 0,-1-4 0,-1-5 0,0-3 0,0-1 0,0-3 0,-1-3 0,-2-1 0,-4-3 0,0 1 0,-2-2 0,-2 0 0,0 0 0,4 0 0,3 0 0,2 0 0,2 0 0,4 1 0,7 3 0,6-4 0,3 3 0,9 0-264,4-5-1321,-1 2 0,0-1 0,-5-4 0</inkml:trace>
  <inkml:trace contextRef="#ctx0" brushRef="#br0" timeOffset="45004.1433">16654 2589 3864,'-9'-6'372,"-2"-1"84,4-1 0,-3-1 0,9 5 0,4 3 0,9 1 0,6-2 0,9 4 0,14-1-233,4 0-139,5 2-84,-1-3 0,-1 3 0,-9-2 0,-9 0 0,-11 1 0,-9 0 0,-7-2 0,-2 1 0,-1 1 0,0 0 0,0 2 0,0 3 0,0 5 0,0 6 0,0 3 0,0 11 0,0 6 0,0 6 0,2 5 0,-2 3 0,0 3 0,0 0 0,2 1 0,-2-3 0,0-1 0,0-5 0,0-4 0,0-4 0,-2-3 0,-1-5 0,-3-2 0,-4-4 0,-3-2 0,0-5 0,-3-3 0,3-6 0,0-3 0,-3-1 0,-2-4 0,0-1 0,-5 0 0,0 0 0,-4 0 0,51-3-1638,-53-4 0,-1-8 0,-6-8 0</inkml:trace>
  <inkml:trace contextRef="#ctx0" brushRef="#br0" timeOffset="47588.1066">16129 4843 3920,'0'0'412,"3"-2"38,-13 0 0,8 6 0,1-4 1,-2-4-1,-6 1 0,8 0 1,-16-9-1,-11 4-232,-5 2-179,-5-1-39,-3-3 0,3 3 0,8 2 0,1 0 0,11 0 0,4 3 0,7 2 0,2 0 0,5 0 0,0 0 0,0 2 0,-2 8 0,-3 8 0,-2 7 0,3 12 0,-3 11 0,5 7 0,2 4 0,0 6 0,0 0 0,2-1 0,-4-4 0,-1-5 0,0-4 0,-1-4 0,-3-4 0,5-7 0,2-4 0,0-7 0,2-2 0,2-9 0,8-1 0,2-4 0,8-2 0,10-4 0,5 2 0,3-5 0,5 0-312,1-3-1263,-7 1 0,-5-10 0,-11-4 0</inkml:trace>
  <inkml:trace contextRef="#ctx0" brushRef="#br0" timeOffset="49639.8242">16584 5121 1720,'0'0'197,"0"0"29,0 0 47,0 0 67,0 0 50,0 0 43,0-2 80,0-1 93,0 0 56,0-1-153,0-4-43,-1 2-29,-2-3-48,0 0-67,-2-2-50,2-1-42,2 0-81,-1 2-92,2-2-57,2-3 0,-1 3 0,2 0 0,2-2 0,4-1 0,6 3 0,7 0 0,3 0 0,9 2 0,2 3 0,2 4 0,-1-1 0,-5 3 0,-3 1 0,-6 1 0,-6 6 0,-5 2 0,-3 7 0,-4 7 0,-1 4 0,-2 4 0,-2 0 0,-2-1 0,-3 1 0,-2-3 0,-4 0 0,-4 1 0,-3-2 0,1-1 0,1-2 0,3-5 0,1-2 0,5-4 0,2-1 0,2-5 0,1 2 0,2-3 0,2 1 0,2-2 0,10 2 0,4-2 0,8-1 0,7-3 0,-1 1-146,1-2-188,1 0-302,-2-60-779,0 49 0,-5-5 0</inkml:trace>
  <inkml:trace contextRef="#ctx0" brushRef="#br0" timeOffset="50327.5585">17189 4780 2344,'-3'-2'162,"0"1"49,0-2 72,2 0 55,1-2 33,1 3 1,5-1-5,7 3 10,6 0 3,11 0-124,9-2-13,7 2-37,2 0-62,0 0-47,-4 0-26,-8 0 5,-10 0 3,-11 0 0,-9 0 5,-3 0-16,-3 0-27,0 0-20,0 0-1,0 2 1,0 1 0,0 4 11,0 4 10,0 4 12,0 5 21,0 8 67,0 4 9,0 7 9,0 8-9,0 4-9,0 5-8,0 1-15,0 3-10,0-2-21,-2 2-28,-4-2-60,-2-4 0,-4-4 0,-4-4 0,0-5 0,3-6 0,-4-7 0,2-3-39,-2-3-100,-2-6-79,-8-4-47,-3-3-117,-4-6-240,13-18-683,-17 11 0,5-4 0,3-5 0</inkml:trace>
  <inkml:trace contextRef="#ctx0" brushRef="#br0" timeOffset="50759.6899">16897 5334 3465,'0'0'128,"6"0"72,7 0 47,12 0 105,6-2 125,15-1 1,7 3 0,1-3 0,-3 0 0,-8 0-54,-9 3-74,-13-3-72,-9 3-47,-7 0-344,-3 3-314,2-3-341,-8 2-583,-9-1 0,4 1 0,-4-2 0</inkml:trace>
  <inkml:trace contextRef="#ctx0" brushRef="#br0" timeOffset="53064.1996">18173 7014 2277,'0'2'267,"0"-2"83,0-2 125,2 1 135,-1-4 0,1 0 0,-2 4 0,0-2 0,0 0 0,-6 2-186,-7-2-81,-7 2-84,-8-2-123,-9 1-136,-1-2 0,1 0 0,2 0 0,2-3 0,5 4 0,4 2 0,7-2 0,4 2 0,5 1 0,4 0 0,2 0 0,0 0 0,1 1 0,1 4 0,0 6 0,0 5 0,0 10 0,0 7 0,0 9 0,1 5 0,1 5 0,0 4 0,-1 4 0,1-1 0,-1 3 0,-1-1 0,0-2 0,0-5 0,0-4 0,0-6 0,0-6 0,0-7 0,0-4 0,0-3 0,-3-5 0,2-2 0,-1 0 0,0-5 0,1 3 0,2-4 0,7 0 0,8 1 0,12-5 0,9-2 0,11-3 0,2-2 0,-3-2 0,-4 2-170,-6 0-325,-11-29-1011,-7 22 2,-10-1-1,-5 1 0</inkml:trace>
  <inkml:trace contextRef="#ctx0" brushRef="#br0" timeOffset="53836.6869">18368 7385 882,'-4'-7'0,"-3"0"2,1 1-2,-2-1-6,6 2-6,1 3-14,2-4-142,-1 8 0,0-2 0</inkml:trace>
  <inkml:trace contextRef="#ctx0" brushRef="#br0" timeOffset="54859.3592">18602 7260 3424,'0'0'107,"0"0"44,0-2 46,0 1 48,0-2 25,0 2 48,0-2 112,0 3 52,0 3 0,-3 4-53,-4 7-54,-3 6-44,-3 8-46,-6 6-48,2 1-25,-5 1-48,4-3-112,2-3-52,1-4 0,5-3 0,3-8 0,4-4 0,3-2 0,0-5 0,0 0 0,4 0 0,6-2 0,8 2 0,5 0 0,9-1 0,5-3 0,4 0 0,1 0 0,1 0 0,-3 0 0,-1 0 0,-3 0 0,-8-3 0,-4-3 0,-6-1 0,-4-2 0,-5-2 0,-4-2 0,-2 2 0,-1-3 0,-4 3 0,2-3 0,0 2 0,2 2 0,-4 0 0,2 3 0,0 3 0,0 0 0,0 3 0,0-1 0,-1 2 0,1 0 0,-3 7 0,0 0 0,-2 10 0,3 5 0,1 8 0,1 7 0,0 3 0,1 0 0,-2 0 0,-1-1 0,2 1-375,10-7-424,-9-7-604,2-8 0,0-8 0,5-10 0</inkml:trace>
  <inkml:trace contextRef="#ctx0" brushRef="#br0" timeOffset="55623.9212">19142 7106 3967,'-1'-6'286,"-3"-4"150,1-1 0,0 0-1,1-3 1,1 7 0,1 2 0,0 1 0,0 1 0,0 1-135,3 2-151,8-1-150,7 1 0,9-1 0,9 1 0,10 0 0,1 0 0,2 2 0,-4 4 0,-8 0 0,-12 2 0,-8-2 0,-10-1 0,-5-1 0,-2-3 0,0-1 0,0 1 0,0 0 0,0 2 0,0 1 0,0 4 0,0 4 0,0 5 0,0 2 0,-3 8 0,-2 7 0,1 3 0,-2 7 0,2 5 0,-2 6 0,3 2 0,0 3 0,0-1 0,0-1 0,2-3 0,1-2 0,0 0 0,0-4 0,1-1 0,-1-6 0,0-6 0,0-8 0,0-6 0,0-7 0,0-3 0,-5-7 0,-10 0 0,-5-4 0,-17 1 0,-14-5 0,37-2-1638,-69-9 0,-21-8 0,-17-13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42:42.2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3550 2188 1313,'0'0'189,"0"-1"53,0-2 59,0 0 77,0-7 51,0 2 25,0-3 22,0 1 16,0 1 14,0 2-101,0 0-42,0 4-54,0 3-104,0-2-101,0 6-39,0 9 3,0 11-3,0 14 6,-2 11-6,-4 14-13,-2-1-14,-4 1 0,-1-6 56,-2-6 28,3-12-4,2-6-22,4-12 2,3-6 2,2-6 29,1-5-11,-2-3-7,2-2 0,0-6-10,0-1-6,0-2-6,0-3-7,0 0-21,0 4-23,0 2-38,0 3 0,3 1 0,6 3 0,8-1 0,6 2 0,7 1 0,8 0 0,1 4 0,7-1 0,2 2 0,7-3 0,1-2 0,3-2 0,0-5 0,-2-4 0,-5-5 0,-7-8 0,-9-8 0,-12-9 0,-14-12 0,-14-10 0,-26-14 0,-27-8 0,-29-3 0,-27 6 0,-18 12 0,1 20 0,4 21 0,12 20 0,26 19-257,30 16-394,25 14-805,26 2 0,40-1 0,26-4 0</inkml:trace>
  <inkml:trace contextRef="#ctx0" brushRef="#br0" timeOffset="443.667">4555 2431 4288,'0'-12'414,"0"-3"1,-2-1 0,1-2-1,-2 7 1,-2 5 0,-4 5-1,-2 1 1,1 8 0,0 7-244,3 10-171,0 6 0,4 5-124,3 2-251,-2-4-297,1-4-732,2-12 0,2-10 0</inkml:trace>
  <inkml:trace contextRef="#ctx0" brushRef="#br0" timeOffset="609.7376">4585 2027 8191,'-1'-25'0,"-1"-3"0,1 2 0,-2-1 0,6 18-266,-3 12-221,17 0-1000,-3 11 0,9 0 0,6 2 0</inkml:trace>
  <inkml:trace contextRef="#ctx0" brushRef="#br0" timeOffset="1047.6173">5002 2284 3588,'-6'0'255,"-6"-1"150,-3 2 73,-7 2 1,1 6 0,0 6-1,3 5 1,2 7 0,7 1-1,6 4-183,2-2-71,5-1-150,9 0-74,5-5 0,9-4 0,9-7 0,7-7 0,-1-4 0,0-10 0,-6-7 0,-9-6 0,-10-8 0,-10-5 0,-9-3 0,-6 2 0,-8 1 0,-2 3 0,-2 11-355,4 6-289,2 4-794,5 8 0,6 2 0,9-1 0</inkml:trace>
  <inkml:trace contextRef="#ctx0" brushRef="#br0" timeOffset="1587.4025">5736 2360 4316,'-15'-1'154,"-4"-2"28,-7 0 79,-7-1 74,1 3 65,-1-1 1,1 5 0,4 4-1,0 4 1,7 7-133,6 3-21,8 3-29,4 1-77,13-3-75,11-3-66,9-3 0,11-8 0,10-5 0,6-8 0,-1-7 0,-6-10 0,-3-10 0,-9-10 0,-13-15 0,-11-12 0,-6-6 0,-8-3 0,-6 3 0,-3 9 0,-2 18 0,2 9 0,-3 15 0,4 9 0,2 9 0,-1 6 0,-1 13 0,2 9 0,1 17 0,2 13 0,3 16 0,3 6 0,2 5 0,3-1 0,1-2-390,27-11-1170,-22-5 0,1-12 0,5-14 0</inkml:trace>
  <inkml:trace contextRef="#ctx0" brushRef="#br0" timeOffset="2029.8161">6120 2460 6759,'1'-2'132,"2"1"-16,3-1 21,4-1 10,4 3 7,1 0 0,6 0 3,0 0-9,1 0-30,2 0-237,0-2-28,-2 0 1,-3-3-37,-3-4-16,-8-4-15,-3-2-4,-4-5-5,-2-3 29,-5-3 143,-6 0 170,-5 0 55,-7 4 15,-8 6 16,-1 7 5,-5 7 10,-1 8 3,3 11 3,7 8-21,6 5-113,12 9-92,6 5 0,16-1 0,13 1 0,17-1 0,10-8 0,15-5-327,10-14-1245,-3-3 0,-5-11 0,1-12 0</inkml:trace>
  <inkml:trace contextRef="#ctx0" brushRef="#br0" timeOffset="2803.7513">8330 2278 3744,'-8'-9'260,"-6"-4"96,-6-1 96,-7-1 11,-3 1 1,-7 6 0,-2 4 0,-5 2 0,0 12 0,1 8-193,10 7-67,4 7-96,16 6-95,7 0-13,10-2 0,13-6 0,11-4 0,13-9 0,11-7 0,9-5-98,2-10-85,-1-10-10,-7-7 3,-9-8 32,-10-8 66,-13-2 92,-13-1 0,-5 4 0,-4 8 0,-4 10 97,-1 7 87,1 9 9,-1 9-4,-2 9-31,2 10-65,2 7-93,4 10 0,5 3-210,6 1-270,10-13-1020,7 7 0,6-8 0,10-11 0</inkml:trace>
  <inkml:trace contextRef="#ctx0" brushRef="#br0" timeOffset="3179.5431">9000 2239 7752,'-11'-9'49,"-7"2"0,-6 2-1,-5 0 1,3 7 0,7 10-1,10 5 1,6 3 0,8 6 0,7 3-49,6 0 0,5 0 0,6 0 0,0-1 0,0-2 0,-3-2 0,-6-2 0,-1-1 0,-8-2 0,-5-2 0,-3 0 0,-10-2 0,-12-5 0,-11-1 0,-15-6 0,-10-3 0,2 0-243,2 0-323,12-71-910,20 57 0,18-4 0,22-5 0</inkml:trace>
  <inkml:trace contextRef="#ctx0" brushRef="#br0" timeOffset="3875.7857">10754 2289 4622,'-10'-11'322,"-11"-1"59,-13 0 0,-14-3-1,-6 12 1,-11 3 0,0 6 0,8 8-1,8 6 1,13 4-239,13 5-83,15 1-59,12 0 0,20-5 0,15-1 0,16-5 0,12-9 0,4-4 0,-5-7 0,-11-8 0,-11-6 0,-15-3 0,-11-3 0,-10 0 0,-5 6 0,-3 4 0,0 4 0,0 5 0,2 4 0,2 5 0,2 5 0,3 6 0,2 9 0,1 6 0,5 3-470,2-67-1074,4 58 0,1-6 0,7-9 0</inkml:trace>
  <inkml:trace contextRef="#ctx0" brushRef="#br0" timeOffset="4387.917">12342 2256 5846,'0'-2'141,"2"4"102,-1 6 2,1 12 0,0 10 0,0 16 0,2 12 0,-4 5 0,0 2-230,2-1-275,1-6-308,-1-13-809,0-13 0,-4-19 0,0-19 0</inkml:trace>
  <inkml:trace contextRef="#ctx0" brushRef="#br0" timeOffset="4755.7538">12333 2109 8191,'18'-41'0,"11"-5"0,20-3 0,23-1 0,10 18 0,5 22 0,14 6 0,-7 11 0,-15 10 0,-13 9 0,-28 9 0,-27 10 0,-36 6 0,-26-3 0,-24-6 0,-20-6 0,-7-7 0,8-7 0,12-5 0,19 0 0,27-1 0,22 1 0,12 0 0,17 5 0,12 8 0,11 5 0,6 5 0,8 2 0,-3 3-154,-2-1-173,-4-4-315,-7-1-771,0-7 0,0-6 0,6-7 0</inkml:trace>
  <inkml:trace contextRef="#ctx0" brushRef="#br0" timeOffset="5179.9183">13196 2576 8191,'-2'-12'0,"2"2"0,-5-2 0,4 0 0,1 7 0,6 4 0,9 1 0,12-1 0,5 1 0,6 0 0,3 0 0,-12 0 0,-5 0 0,-8-2 0,-7-1 0,-5-1 0,-2-2 0,-2-4 0,0-4 0,-6 1 0,-5-3 0,-8 0 0,-10 4 0,-7 3 0,-4 4 0,-3 4 0,3 5 0,6 6 0,5 4 0,9 9 0,9 7 0,8 2 0,8 5 0,15-1 0,10 0 0,12-5-273,23-4-262,7-39-942,2 21 2,3-9-1,-3-9 0</inkml:trace>
  <inkml:trace contextRef="#ctx0" brushRef="#br0" timeOffset="5435.9123">13895 2434 6820,'-21'-1'152,"-8"-1"0,-4 4 1,-8 4-1,5 7 0,12 8 1,3 7-1,10 7 0,4 3 1,12 5-153,10-1 0,17-1 0,8-7 0,14-7 0,6-9-216,5-12-231,0-15-1058,-2-7 0,-8-17 0,-3-14 0</inkml:trace>
  <inkml:trace contextRef="#ctx0" brushRef="#br0" timeOffset="5712.4857">14411 2098 8191,'0'-6'0,"0"3"0,0 3 0,-2 3 0,-2 14 0,-4 14 0,-2 13 0,1 11 0,3 11 0,2 2 0,2 1 0,2-1 0,0-7 0,2-5 0,-1-6 0,8-9 0,4-7 0,8-9 0,5-8-140,6-8-298,80-10-1084,-81-8 0,0-12 0,-3-9 0</inkml:trace>
  <inkml:trace contextRef="#ctx0" brushRef="#br0" timeOffset="6087.282">14155 2410 4086,'0'-6'440,"2"-1"1,8-1-1,12 1 0,15 2 0,14 5 1,16 0-1,3-2 0,5 4 1,-4-2-299,-6 0-142,-9 0 0,-14 3 0,-10 0 0,-12 2 0,-10-1 0,-6 5 0,-2 2 0,-2 3 0,0 3 0,-3 7 0,4 2 0,-1 4 0,0 1 0,0 2 0,2-1 0,4 1-221,2-2-222,14-5-352,-9-8-551,0-10 0,-2-8 0,-3-14 0</inkml:trace>
  <inkml:trace contextRef="#ctx0" brushRef="#br0" timeOffset="6237.2877">14832 2056 8191,'0'-7'0,"0"1"0,0 0-214,0 3-283,0-39-999,0 43 0,0-1 0</inkml:trace>
  <inkml:trace contextRef="#ctx0" brushRef="#br0" timeOffset="7191.715">15326 2230 4894,'0'-10'347,"0"0"4,0 1 1,0 1-1,-4 8 1,-1 12-1,-6 13 1,-2 8-1,-4 17 1,2 8-219,1 8-128,4 3-5,1-1 0,6-3 0,2-6 0,8-7 0,7-8 0,10-11 0,3-8 0,8-11 0,-1-7 0,1-11 0,0-10 0,-2-6 0,-7-6 0,-7-6 0,-11-2 0,-9 0 0,-15 0 0,-15 3 0,-10 0 0,-7 2 0,-4 4 0,3 2 0,11 5 0,13 5 0,10 4 0,12 1 0,5 1-29,12 2 18,12 0 2,12-2 6,12 1 3,11 0 0,2 4 0,-2 1 0,-2 0 0,-7 1 0,-8 1 29,-4 2-18,-9 0-3,-10 5-4,-4 2-4,-10 4 0,-4 4 0,-1 4 0,-4 6 0,-1 2 0,3 2 0,0 3 0,0-1-231,2-1-219,21-10-1052,-16-2 0,1-12 0</inkml:trace>
  <inkml:trace contextRef="#ctx0" brushRef="#br0" timeOffset="7365.4498">15808 2089 8191,'-2'-15'0,"-1"3"-236,3 3-225,4 2-289,0 7-598,7 14 0,9 3 0,9 4 0</inkml:trace>
  <inkml:trace contextRef="#ctx0" brushRef="#br0" timeOffset="8115.5208">16175 2535 8191,'3'4'0,"3"3"0,3 2 0,5 2 0,6 0 0,5-5 0,7-4 0,3 0 0,5-5 0,-3-4 0,-6-2 0,-8-3 0,-9-2 0,-7-1 0,-11 1 0,-8-3 0,-8 0 0,-10 1 0,-6-2 0,-3 4 0,-2 4 0,4 5 0,2 2 0,5 8 0,1 5 0,6 10 0,3 4 0,8 10 0,6 7 0,11 2 0,12 2 0,12 0 0,11-7 0,12-8 0,7-11 0,2-7 0,-2-10 0,-4-10 0,-9-10-64,-2-7-25,-13-8-1,-9-6 84,-8-5 6,-6 6 0,-2 4 0,-3 5 0,2 9 0,2 8 0,5 6 64,7 3 24,8 8 3,6 6-85,5 9-6,4 5 0,1 13 0,-5 5 0,-7 6 0,-6 0 0,-13-3 0,-5-8 0,-11-7 0,-4-14 0,-3-9 0,-4-13 0,4-12 0,0-10 0,6-9 0,7-6 0,7-3 0,7 0 0,7 3 0,8 4 0,6 6 0,3 5-308,10 12-450,-13 3-667,-2 7 0,-1 5 0</inkml:trace>
  <inkml:trace contextRef="#ctx0" brushRef="#br0" timeOffset="8351.9262">17691 2625 5913,'3'-2'253,"9"2"0,14 0 0,13 3 0,17 2 0,15-1 0,1 4 0,-3-3 0,-5 2 1,-15 1-586,4-3-1239,-35-3 0,-11-4 0,-13-7 0</inkml:trace>
  <inkml:trace contextRef="#ctx0" brushRef="#br0" timeOffset="8583.9894">18049 2498 6251,'0'-4'216,"2"-2"-1,8 3 1,8 2-1,9 10 1,13 7-1,6 7 1,0 9-1,-4 9 1,-7 3-216,-13 3 0,-12-4 0,-9-3 0,-14-4-296,7-5-479,-40-11-649,-16-11 0,-19-11 0</inkml:trace>
  <inkml:trace contextRef="#ctx0" brushRef="#br0" timeOffset="10651.943">4752 3264 2763,'6'0'111,"7"0"42,9 0 61,5 0 68,1 0 51,5-1 86,-1 1 53,2-3 12,3 2 8,10 0-99,5 1-11,11-2-40,7 5-58,8 0-66,7-1-48,9 2-82,4 2-53,3-3-10,-1 0-12,0 2 12,0-4 0,0 2-5,0-3 3,4 3 11,0-3 10,8 0 1,7 0 1,5 0-3,4 0 4,-1-3-8,-2 3-5,-8 0 4,-3 0-7,-2-1-12,2-2-14,5 3-5,1-1 0,-6-1 0,-9 2 0,-11 0 0,-10 0 0,-8 0 0,-2-2 0,2 2 0,1 0 0,4 0 0,1 0 0,0-3 0,2 3 0,1-3 0,0 0 0,3 0 0,3-1 0,0 2 0,-1-1 0,-1 0 0,-3-1 0,-3 1 0,-4 0 0,-2-1 0,-2 1 0,-3 1 0,3 0 0,-1 1 0,2 1 0,1 0 0,1-4 0,-1 3 0,-1-2 0,-1 2 0,-3-1 0,-1 2 0,-3 0 0,1 0 0,2 0 0,0 0 0,4 0 0,-3 2 0,2-1 0,-1 2 0,0-1 0,0 2 0,2 0 0,3 1 0,0-1 0,5 0 0,-4-1 0,-6-2 0,0 1 0,-8-2 0,-2-2 0,2 2 0,0 0 0,0 0 0,3 0 0,6 0 0,-2 0 0,-1 0 0,-3 0 0,-5 0 0,-7 0 0,-7 0 0,1 0 0,-3 0 0,0 0 0,0 3 0,3-3 0,2 3 0,8-2 0,5 3 0,7-1 0,5 2 0,-1 0 0,3 0 0,-5-1 0,-4-1 0,-5-3 0,-4 2 0,1-2 0,-3 2 0,-3-1 0,1 0 0,2 1 0,2 0 0,1 2 0,-1-1 0,-2-3 0,-2 1 0,-6-1 0,-1-1 0,-5 2 0,2 1 0,0-1 0,2 2 0,-1 0 0,-1-1 0,-9-2 0,-2 0 0,-3 0 0,-10 0 0,0 0 0,3 0 0,4 0 0,5 0 0,6 0 0,3 0 0,4 0 0,1 2 0,-3-1 0,-4 2 0,-1 1 0,-5 0 0,-2-2 0,-1-1 0,2-1 0,-5 0 0,-2 0 0,-8-1 0,-4 1 0,-9 0 0,-4 1-211,-1 4-393,-4 1-871,1-3 0,-4 0 0,0-3 0</inkml:trace>
  <inkml:trace contextRef="#ctx0" brushRef="#br0" timeOffset="41487.7035">3198 5583 3194,'-2'-2'107,"1"0"32,-1 1 37,1 1 35,1-3 38,0 2 24,0 1 73,-2 0 161,-2 4 1,-2 11-79,-5 17-28,1 10-33,-2 18-37,-1 9-34,3 1-38,3-2-25,-3-2-72,-1-8-162,3-5-8,-4-10-273,5-6-136,17-17-1081,-11-11 2,-1-21-1</inkml:trace>
  <inkml:trace contextRef="#ctx0" brushRef="#br0" timeOffset="41812.6255">3021 5680 4340,'0'-31'415,"0"-10"-1,3-4 0,4-7 0,7 11 1,9 12-1,16 3 0,14 3 1,9 6-1,8 8-292,3 4-122,-5 10 0,-10 11 0,-12 6 0,-19 7 0,-12 8 0,-15 4 0,-20 0 0,-15 3 0,-17 0 0,-9-4 0,-7-7 0,0-5-198,9-9-172,17-9-295,6-7-726,16-1 0,12-10 0,10-2 0</inkml:trace>
  <inkml:trace contextRef="#ctx0" brushRef="#br0" timeOffset="42351.2666">3694 5891 4468,'0'-12'344,"0"-1"48,-1-2 1,-5 0 0,-4 7-1,-6 5 1,-9 3 0,-4 4-1,2 7 1,3 3-205,1 10-138,7 3-50,7 5 0,2 1 0,10 1 0,11-2 0,8-1 0,9-6 0,7-6 0,4-6 0,1-8 0,-5-5 0,-7-8 0,-6-9 0,-10-8 0,-10-5 0,-10-8 0,-14-2 0,-15 1 0,-7 6 0,-4 8 0,-1 8 0,10 10-297,13 7-425,9 4-712,9 5 0,12-1 0,12-2 0</inkml:trace>
  <inkml:trace contextRef="#ctx0" brushRef="#br0" timeOffset="42911.9816">4028 5871 6798,'0'-4'155,"0"2"0,-3 0-1,-6 5 1,0 6 0,-4 9-1,1 6 1,1 8 0,8 2 0,2 0-155,10 1 0,5-5 0,9-1 0,8-7 0,10-5 0,1-10 0,0-2 0,1-8 0,-5-5 0,-9-5 0,-5-5 0,-9-3 0,-8-5 0,-3 1 0,-5 1 0,-8 1 0,4 5 0,-4 5 0,0 4 0,1 7 0,2 2 0,4 8 0,4 5 0,7 5 0,9 5 0,13 2 0,6-1 0,12-3 0,0-6 0,0-7 0,-5-4 0,-7-6 0,-7-10 0,-11-6 0,-6-7 0,-8-9 0,-5-8 0,-6-6 0,-6 0 0,2 4 0,1 19-295,5 1-406,-1 7-738,5 5 0,4 10 0</inkml:trace>
  <inkml:trace contextRef="#ctx0" brushRef="#br0" timeOffset="43644.2942">4937 5934 6035,'5'3'240,"3"-2"-1,8 3 1,3-2-1,4 0 1,3-2-1,0-2 1,-4-5-1,-2-1 1,-4-1-240,-9-6 0,-4 2-18,-2 0-4,-8 1 22,-7 2 0,-5 1 0,-7 6 0,-7 0 0,-1 1 0,0 4 0,4 3 0,3 2 17,6 4 6,5 5-23,7 7 0,6 2 0,8 5 0,10 1 0,9 0 0,6 0 0,12-5 0,1-8 0,2-5 0,-3-9 0,2-3 0,-7-6 0,-3-8 0,-5-4 0,-4-2 0,-11-7 0,-5-1 0,-5-1 0,-3 2 0,-1 5 0,0 3 0,5 7 0,4 7 0,4 3 0,8 1 0,8 4 0,6 5 0,5 6 0,-1 8 0,-4 8 0,-8 2 0,-7-1 0,-9-2 0,-7-5 0,-4-4 0,-1-6 0,-5-6 0,1-6 0,4-6 0,-2-13 0,7-7 0,9-7 0,13-8 0,5-5 0,3 2 0,0 4 0,-7 6-328,2 8-412,-22 7-684,-2 5 0,-8 2 0,3 5 0</inkml:trace>
  <inkml:trace contextRef="#ctx0" brushRef="#br0" timeOffset="44383.6054">7447 5733 5646,'0'-9'281,"1"-3"0,-4 0 0,-4 0 0,-12 3 0,-7 8 1,-13 0-1,-7 6 0,-5 8 0,0 5-266,9 8-15,10 5 0,13 3 0,13 1 0,21-3 0,11 0 0,16-3 0,9-2 0,13-3 0,1 0 0,-6-3 0,-8-1 0,-11-1 0,-14 0 0,-16-3 0,-8 2 0,-15 0 0,-18-2 0,-16-1 0,-14-1 0,-10-5 0,-4-3-285,42-4-517,-25-6-618,19-6 0,19-9 0,20-6 0</inkml:trace>
  <inkml:trace contextRef="#ctx0" brushRef="#br0" timeOffset="45063.2152">7799 5877 8191,'0'-2'0,"-6"2"0,-2-1 0,-3 4 0,1 6 0,-4 3 0,10 5 0,-1 8 0,11 2 0,8 3 0,8-3 0,4-1 0,7-6 0,1-6 0,3-7 0,-1-4 0,-1-6 0,-1-6 0,-6-6 0,-7 0 0,-7-6 0,-9-1 0,-3 3 0,-1 3 0,-2 3 0,1 2 0,0 5 0,1 3 0,-1 2 0,3 1 0,6 2 0,8 6 0,9 3 0,13 2 0,9 3 0,3-2 0,3-6 0,0-4 0,-4-5 0,-4-7 0,-10-7 0,-7-4 0,-13-5 0,-6-8 0,-9 1 0,-2 2 0,-6 5 0,1 5 0,0 7 0,-3 9 0,1 4 0,-2 12 0,4 10 0,2 15 0,-1 10 0,3 13 0,4 8 0,-2 6 0,2 0 0,-1 1 0,-1-4 0,2-8-299,8-7-396,-9-11-744,2-18 0,0-17 0,2-16 0</inkml:trace>
  <inkml:trace contextRef="#ctx0" brushRef="#br0" timeOffset="45343.0578">8356 5852 8191,'9'-14'0,"8"-1"0,15-4 0,18 3 0,12 7 0,14 9 0,-3 9 0,-9 6 0,-19 6 0,-19 2 0,-19 7 0,-17 0 0,-19-1 0,-15-4 0,-8-3 0,-5-2-274,6-6-325,11-7-864,14-6 0,16-5 0,20-8 0</inkml:trace>
  <inkml:trace contextRef="#ctx0" brushRef="#br0" timeOffset="45586.9133">8942 5840 8191,'0'2'0,"0"6"0,0 9 0,2 12 0,-2 11 0,0 9 0,0 5 0,3 3 0,1 0 0,0-2 0,1-2 0,-1-5-190,1-5-213,6-13-352,-8-13-613,-5-13 0,-2-15 0,-4-16 0</inkml:trace>
  <inkml:trace contextRef="#ctx0" brushRef="#br0" timeOffset="45827.8873">8910 5895 8191,'0'-24'0,"0"4"0,3-3 0,13-1 0,13 16 0,17 8 0,15 0 0,5 4 0,-3 7 0,-10 8 0,-17 5 0,-23 8 0,-16 2 0,-23-1 0,-16-3 0,-15-2-40,-3-6-394,4-21-1109,10 3 0,17-8 0,16-13 0</inkml:trace>
  <inkml:trace contextRef="#ctx0" brushRef="#br0" timeOffset="46039.7649">9498 5516 8191,'0'0'0,"0"2"0,-1 10 0,-1 10 0,2 12 0,-1 17 0,1 9 0,4 4 0,2 3 0,3-3 0,6-4-405,6-17-1152,-1 1 0,5-13 0,-2-10 0</inkml:trace>
  <inkml:trace contextRef="#ctx0" brushRef="#br0" timeOffset="46460.562">9797 5850 8191,'0'-2'0,"0"1"0,0 1 0,1 1 0,5 5 0,5 7 0,4 6 0,7 5 0,3 2 0,2-3 0,0-3 0,2-4 0,2-7 0,-1-4 0,-1-10 0,1-7 0,-4-7 0,-6-8 0,-10-5 0,-4 1 0,-4 5 0,-4 7 0,2 6 0,0 8 0,-4 6 0,-6 11 0,-6 12 0,0 18 0,-3 15 0,4 15 0,7 9 0,2 5 0,5 2 0,1-4 0,82-2-1638,-67-11 0,5-21 0,9-20 0</inkml:trace>
  <inkml:trace contextRef="#ctx0" brushRef="#br0" timeOffset="46983.4195">11566 5602 8191,'1'-2'0,"1"1"0,2 6 0,-1 11 0,4 10 0,2 10 0,1 10 0,3 1 0,-3-1-202,-3-6-243,-4-23-1063,-7 3 0,-6-14 0,-11-15 0</inkml:trace>
  <inkml:trace contextRef="#ctx0" brushRef="#br0" timeOffset="47247.6288">11134 5434 7965,'0'-15'25,"7"3"0,21 0 0,22 3 0,28 13 0,30 15 0,24 10 0,5 10 0,-10 14 1,-21 12-26,-32 4 0,-37 3 0,-34-4 0,-37-3 0,-31-9 0,-25-8 0,-16-12 0,-6-7 0,8-12-352,17-8-1215,25-8 0,23-5 0,26-7 0</inkml:trace>
  <inkml:trace contextRef="#ctx0" brushRef="#br0" timeOffset="47667.694">12100 5898 8191,'4'0'0,"9"1"0,5 0 0,10 1 0,7-1 0,5-1 0,-2 0-21,-1-1-16,-8-3-140,-14 1-70,-8-4-24,-5-2-9,-8 1 13,-7-6 55,-6-1 190,-6-3 22,-9 3 20,-4-2 17,-2 7 140,-3 4 70,1 5 24,4 5 9,2 9-13,8 6-55,8 6-189,9 10-23,7 2 0,13 4 0,8-1 0,15-2 0,11-7-86,16-5-301,16-16-1156,4-5 0,11-10 0,-1-11 0</inkml:trace>
  <inkml:trace contextRef="#ctx0" brushRef="#br0" timeOffset="47967.4366">12828 5743 5659,'-27'-7'270,"-10"5"0,-6-1 1,-3 5-1,11 6 0,16 8 1,9 4-1,15 5 0,8 3 0,14 4-170,7-1-100,9 1 0,2-4 0,-7-2 0,-9-5 0,-11-4 0,-13-1 0,-5-1 0,-14-2 0,-6-1 0,-11-1 0,-8-4-210,-6-2-178,16-2-340,-13-10-645,11-3 0,12-8 0</inkml:trace>
  <inkml:trace contextRef="#ctx0" brushRef="#br0" timeOffset="48176.8835">13048 5761 8191,'4'-1'0,"-2"-1"0,3 8 0,1 6 0,1 11 0,-2 10 0,1 6 0,1 7-230,9-2-492,-9-8-726,1-9 2,-1-13-1,-2-9 0</inkml:trace>
  <inkml:trace contextRef="#ctx0" brushRef="#br0" timeOffset="48327.3069">13027 5499 8191,'-6'-13'0,"1"0"0,1 3-380,-2-4-1182,12 10 0,7 13 0,14 7 0</inkml:trace>
  <inkml:trace contextRef="#ctx0" brushRef="#br0" timeOffset="49203.3251">13650 5743 8191,'-14'2'0,"-11"1"0,-11 1 0,-10-1 0,0 5 0,0-4 0,12 4 0,9-1 0,11 1 0,8 2 0,5 1 0,10 5 0,12-1 0,6-3 0,6-3 0,7-3 0,-8-4 0,-7-2 0,-7 0 0,-9-2 0,-5 2 0,-1 0 0,-1 2 0,5 5 0,2 10 0,2 8 0,12 14 0,1 9 0,4 6 0,-1 6 0,-6 2 0,-13-4 0,-8-7 0,-16-7 0,-16-13 0,-10-10 0,-8-10 0,-4-11 0,12-15 0,14-11 0,14-11 0,26-13 0,20-10 0,22-6-52,15 0 23,17-1 29,4 8 0,-3 6 0,-15 7 0,-11 10 0,-19 10 0,-19 6 0,-9 5 0,-10 8 51,-4 5-21,0 2-30,0 5 0,0 9 0,0 9 0,3 10 0,0 6 0,2 4 0,3 2 0,2-3 0,-1-6 0,0-4 0,2-8 0,-4-8 0,-1-5 0,4-8 0,3-6 0,2-9 0,8-8 0,6-9 0,1-9 0,2-8 0,1-3 0,-4 6 0,3 4 0,-3 10 0,2 13 0,1 10 0,6 10 0,-4 10 0,0 9 0,-5 9 0,-8 9 0,-7 5 0,-6 2 0,-6 2-130,4-2-535,-3-6-814,6-12 0,2-14 0,12-10 0</inkml:trace>
  <inkml:trace contextRef="#ctx0" brushRef="#br0" timeOffset="49399.2132">15035 5938 8191,'21'-6'0,"11"3"0,16 2 0,10-2 0,7 1 0,0 4 0,-2-2 0,-7 0-238,-7-5-1352,-13 2 0,-17-3 0,-11-5 0</inkml:trace>
  <inkml:trace contextRef="#ctx0" brushRef="#br0" timeOffset="49627.3513">15361 5754 7864,'1'-2'36,"-1"-1"0,8 0 1,6 6-1,4 12 0,7 3 1,6 13-1,-1 6 0,-5 5 1,-8 2-37,-10 0 0,-8-3 0,-14-2 0,25 0-815,-43-11-660,-9-7 0,-20-12 0,-32-5 0</inkml:trace>
  <inkml:trace contextRef="#ctx0" brushRef="#br0" timeOffset="50892.4596">5470 7002 3396,'-32'-3'281,"-7"0"111,-7 2 69,-5-2 21,23 2 6,7 1-1,14 0 13,9 0 0,21-4-1,23 3-199,27-3-82,32 0-111,32 0-68,24 0-21,23-1-7,9 0 1,6-2-12,6 0 0,-2 0 0,-10-1 0,-7 2 0,-10 1 0,-9 1 0,-10 2 0,-8 0 0,-8 1 0,-4-1 0,0 2 0,-4-5 0,3 4 0,1-2 0,0-2 0,-4 3 0,-3-1 0,3-1 0,-2 1 0,-1 2 0,0-2 0,-1 1 0,-4-1 0,-5-1 0,-2 1 0,-2 1 0,-5 2 0,0 0 0,2 0 0,-3 0 0,2 0 0,5 0 0,-1 0 0,-1 0 0,6 0 0,1 0 0,9 0 0,7 0 0,9 0 0,1 0 0,-4 0 0,-9-1 0,-6 0 0,-6-1 0,-12-1 0,-6-2 0,-9 4 0,-8-1 0,-15 2 0,-10-1 0,-15 2 0,-15-1 0,-17-1-14,50 2-1621,-76-1 0,-26-6 0,-20-10 0</inkml:trace>
  <inkml:trace contextRef="#ctx0" brushRef="#br0" timeOffset="57225.4807">4214 9111 2628,'0'0'144,"0"0"32,0 0 52,0 0 43,0 0 37,0 0 35,0-1 19,0-2 22,0 2 6,0 1-122,0-2-19,0 2-10,-2 0-22,-1 10 17,-3 8 26,-2 17-35,1 19-18,0 21-23,1 15-5,0 13 0,2 8-4,-2 0-21,-1 2-31,-5-6-59,-1-12-64,2-13 0,-1-14 0,6-12 0,4-14-77,0-10-264,12-15-324,0-9-756,0-13 0,-2-10 0,-1-22 0</inkml:trace>
  <inkml:trace contextRef="#ctx0" brushRef="#br0" timeOffset="59107.8798">4266 9051 2325,'0'-2'171,"0"1"38,0-3 38,0 1 41,0 1 43,0-1 34,0 0 45,0 2 89,0-4 68,0 2-101,0 0-37,3 0-38,5-3-39,14 2-39,11-1-44,15-1-35,16 2-44,15-1-89,12-1-67,13 2-34,17-4 0,25-1 0,13-3 0,18-1 0,7 1 0,6 1 0,-8 1 0,-2 8 0,-4-2 0,1 1 0,1 0 0,5 3 0,-3-2 0,-1-1 0,-1 3 0,-7 0 0,-9-3 0,-7 1 0,-9-3 0,-10 0 0,-8 1 0,-12-1 0,-11 3 0,-11 0 0,-12 2 0,-8 0 0,-9 0 0,-6 0 0,-3 0 0,-5 2 0,-1-1 0,-1 0 0,-2 2 0,0 0 0,-3-2 0,-3 1 0,-3-2 0,-8 0 0,-8 0 0,-9 0 0,-6 0 0,-4 0 0,-3 0 0,2 0 0,-2 0 0,1 0 0,2 0 0,-3 0 0,0 0 0,0 0 0,-3 3 0,-4 2 0,1 2 0,-6 5 0,-2 3 0,-1 4 0,1 3 0,-2 5 0,-1 9 0,-2 3 0,0 7 0,-4 9 0,-3 10 0,3 8 0,1 6 0,1 4 0,6-1 0,1-4 0,5-3 0,2-10 0,-2-7 0,4-4 0,-1-8 0,-2-10 0,0-4 0,4-9 0,-2-7 0,0-4 0,3-3 0,-1-6 0,-9 0 0,-3-3 0,-9 0 0,-11 0 0,-7 0 0,-5 0 0,-8 0 0,-8 0 0,-5 0 0,-3 0 0,-7 0 0,-5 0 0,-4 0 0,-6 0 0,-11 0 0,-11 0 0,-1 0 0,-10 0 0,-6 0 0,0 0 0,2 0 0,-5 0 0,2 0 0,6 0 0,5 0 0,3 0 0,9 3 0,1 0 0,5-1 0,5 3 0,2 2 0,0-2 0,-2 0 0,6-1 0,2 2 0,4-2 0,5-2 0,4 4 0,5 1 0,2-3 0,1-1 0,5 4 0,5-2 0,4-2 0,6-1 0,8 1 0,4-2 0,6 2 0,1 0 0,3-1 0,-1 0 0,-2 1 0,-3 0 0,-1-1 0,-3 1 0,2 1 0,2-4 0,2 3 0,1-3 0,0 4 0,1-4 0,-1 1 0,-2 0 0,4 1 0,3 0 0,-1 0 0,7 3-271,9-2-212,2-14-1004,7 7 0,1-1 0,1-7 0</inkml:trace>
  <inkml:trace contextRef="#ctx0" brushRef="#br0" timeOffset="59571.6339">4576 9249 4710,'-14'-5'383,"-4"0"1,0-1-1,-4 1 0,12 2 0,7 2 0,2-1 0,7 1 0,21 1 0,16-1-350,18 1-33,20 0 0,13-2 0,-2-3 0,-2-2 0,-10 0 0,-13-1 0,-21 3 0,-23 2-138,-12 2-305,-19-13-1079,-15 14 0,-13 3 0</inkml:trace>
  <inkml:trace contextRef="#ctx0" brushRef="#br0" timeOffset="59815.4941">4855 9264 4682,'0'0'366,"-3"5"2,-1 7 0,-3 3 0,-2 13 0,0 8 0,2 10 0,1 4 0,2 6 0,-2 1-171,2-2-195,-2-1-294,3-6-429,-5-10-714,3-9 0,2-13 0,3-10 0</inkml:trace>
  <inkml:trace contextRef="#ctx0" brushRef="#br0" timeOffset="60192.2778">5015 9489 8191,'10'-10'0,"3"-1"0,4-1 0,5 1 0,-1 6 0,3 8 0,-2 7 0,2 6 0,-1 8 0,0 4 0,-8 5 0,-4-2 0,-6 1 0,-10-6 0,-7-6 0,-3-6 0,-5-8 0,-2-4 0,5-9 0,1-6 0,7-4 0,5-5 0,2-7 0,4-2 0,5 0 0,-1-1 0,2 3 0,3 8 0,2 5-86,3 7-331,38 4-1120,-30 4 0,2-1 0,-5 2 0</inkml:trace>
  <inkml:trace contextRef="#ctx0" brushRef="#br0" timeOffset="60671.0027">5597 9399 5324,'-13'-2'313,"-6"1"1,-5 1 0,-9 0 0,5 5 0,2 2 0,2 4 0,3 3 0,7-1 0,3 3-272,3 3-42,5-3 0,2 2 0,5 0 0,5-2 0,8-4 0,8-4 0,5-5 0,5-2 0,-2-6 0,-4-3 0,-6-5 0,-6-2 0,-5-2 0,-8 0 0,-3 4 0,-1 2 0,0 4 0,0 2 0,0 4 0,2 0 0,-2 2 0,3 3 0,0 8 0,1 5 0,2 7 0,2 2 0,0 4 0,-1 1-311,29-5-1265,-25-4 0,-2-5 0</inkml:trace>
  <inkml:trace contextRef="#ctx0" brushRef="#br0" timeOffset="61135.7378">5848 9486 5103,'2'-9'343,"-2"1"0,1 1 0,-1 1 0,2 3 0,2 7 0,-1 6 0,3 2 0,0 6 1,0 5-344,-1 1 0,1 0 0,-5-4 0,1-6 0,-1-4 0,-1-4-98,-1-5-35,2-2-5,-1-7 1,0-6 45,0-4 87,0-9 5,3-6 0,0 1 0,1 2 0,6 2 97,0 6 37,6 6 3,0 7 1,9 5-46,1 5-87,2 6-5,-3 5 0,1 7 0,-4 5 0,-4 5 0,-3 5 0,-1 0 0,-5-1 0,-2-3-107,-2-1-278,13-7-384,-13-8-617,-1-8 0,-1-6 0</inkml:trace>
  <inkml:trace contextRef="#ctx0" brushRef="#br0" timeOffset="61499.5291">6462 9396 6618,'-7'-6'175,"-6"-1"0,-6 4-1,-4-2 1,3 4 0,-3 2-1,7 5 1,7 0 0,5 4 0,1 4-175,10 3 0,3 1 0,3 3 0,6-2 0,4 1 0,-3-2 0,0 0 0,-2 0 0,-5 0 0,-6-1 0,-4 0 0,-2 2 0,-8-3 0,-8-3 0,-8-1 0,-5-3-230,-6-4-332,1-4-917,4-3 0,12-5 0,8-6 0</inkml:trace>
  <inkml:trace contextRef="#ctx0" brushRef="#br0" timeOffset="61808.3501">6933 9247 4760,'-16'-8'137,"-9"0"40,-7-1 128,-7 2 49,5 2 0,-1 8 1,5 5-1,5 10 0,4 7 1,6 14-113,10 9-25,3 8-40,5 2-127,0 5-50,1-1-28,-3-3-285,5-6-333,-4-8-794,-1-10 0,1-11 0,-1-15 0</inkml:trace>
  <inkml:trace contextRef="#ctx0" brushRef="#br0" timeOffset="62267.0869">6618 9558 5409,'-2'-9'308,"1"0"0,4 1-1,7-3 1,10 3 0,9 3 0,9 0 0,5 0 0,-3 2 0,1 2-297,-1 1-11,-10 0 0,-5 0 0,-8 1 0,-5 2 0,-9 2 0,-1 1 0,-4 5 0,-1 2 0,-1 3 0,-1 4 0,1 1 0,1 1 0,3 1 0,4 0 0,8-1 0,7-5 0,5-3 0,9-5 0,5-6 0,-2-3 0,-3-7 0,-5-7 0,-12-5 0,-11-5 0,-8-9 0,-11 0 0,-5 0 0,-2-2 0,-4 7 0,6 5-424,5-4-1129,5 20 0,6 2 0,3 1 0</inkml:trace>
  <inkml:trace contextRef="#ctx0" brushRef="#br0" timeOffset="62655.8643">7230 9461 7871,'3'0'36,"5"-1"-1,3-1 1,3 2-1,5-1 1,2 6-1,0 4 1,-1 6-1,-1 5 1,-5 6-36,-1 0 0,-6-1 0,-2-3 0,-4-5 0,1-3 0,-2-6 0,0-5 0,0-3 0,-3-6 0,-2-4 0,1-7 0,1-4 0,0-4 0,3-1 0,3 2 0,1 3 0,1 1 0,2 7-43,5 4-368,3-3-1136,-1 6 0,-2 0 0,2-2 0</inkml:trace>
  <inkml:trace contextRef="#ctx0" brushRef="#br0" timeOffset="63308.4889">7564 9401 8055,'0'0'15,"1"0"0,1 1 0,2 4 0,0 6 0,2 6 0,-2 6 0,1 8 0,-3-2 1,1 2-16,-1-2 0,-2-4 0,0-4 0,0-2 0,0-6-85,0-6-145,1-5-34,1-4-51,3-8-9,4-7 3,6-8 11,3-5 65,4-7 181,-3-1 64,-2 4 84,-7 7 147,-2 6 33,0 8 50,1 9 10,1 3-3,7 1-11,3 5-65,1 10-180,2 2-65,3 8 0,-2 4 0,-3-1 0,0-2 0,-5-3 0,-5-4 0,-5-6 0,-3-5 0,-3-4 0,0-7 0,0-6 0,0-7 0,0-6 0,0-7 0,0-2 0,2-1 0,1 1 0,3 4 0,3 5 0,4 6 0,5 7 0,-2 6 0,2 7 0,-2 9 0,-3 9 0,-1 6 0,-1 8 0,1 2-90,6 2-508,-3-8-902,-1-6 0,2-9 0,2-9 0</inkml:trace>
  <inkml:trace contextRef="#ctx0" brushRef="#br0" timeOffset="64052.0655">8319 9506 8191,'1'-8'0,"1"1"0,1 1 0,-1-3 0,3 5 0,5 3 0,1-1 0,5 1 0,2 1 0,0-3 0,0 2 0,-3-2 0,-4 0 0,-4 0 0,-4 1 0,-5-1 0,-5 2 0,-3-2 0,-5 0 0,-5-2 0,-3 1 0,-1-2 0,3 1 0,3 2 0,3 2 0,4 2 0,3 5 0,4 5 0,3 4 0,-1 7 0,6 7 0,5 3 0,7 1 0,2-4 0,9-2 0,5-7 0,2-6-118,4-7-112,-5-4-63,-3-6-18,-6-4-3,-9-4-3,-6-5 65,-6-7 219,-3-4 33,-3-3 0,0-1 117,0 4 113,3 5 63,-1 7 18,1 5 3,4 7 3,3 3-65,6 0-218,0 9-34,6 4 0,-1 4 0,-1 7 0,-7 1 0,0 1 0,-6-2 0,-4-8 0,0-2 0,0-7 0,0-4 0,0-10 0,5-8 0,3-10 0,7-7 0,4-9 0,7-4 0,-1 3 0,-2 6 0,-5 5 0,-5 8-150,21 14-644,-31 2-655,-7 4 0,1 4 0,0-1 0</inkml:trace>
  <inkml:trace contextRef="#ctx0" brushRef="#br0" timeOffset="64828.6209">9360 9593 5074,'-5'0'346,"2"-3"0,2 3 1,13 0-1,22 0 0,27 0 1,26 0-1,34 0 0,22 0 1,16 5-347,2-1 0,-6 0 0,-21 1 0,-26-1 0,-36-1 0,-26 0 0,-25-2 0,-17 1 0,-11 1 0,-6-1 0,-1 3-231,0-1-136,0 0-222,5-14-811,1 8 0,0-4 0,1-4 0</inkml:trace>
  <inkml:trace contextRef="#ctx0" brushRef="#br0" timeOffset="65098.7393">10493 9485 4822,'0'-9'374,"0"1"0,0-3 1,3 1-1,6 6 0,9 4 1,11 2-1,10 6 0,6 7 1,4 6-375,-5 8 0,-6 4 0,-12 3 0,-14-4 0,-12 2 0,-17-5 0,-14 0-219,8-3-557,-27-7-663,-7-8 0,7-6 0,15-6 0</inkml:trace>
  <inkml:trace contextRef="#ctx0" brushRef="#br0" timeOffset="67719.888">11066 9179 4549,'2'-10'391,"-2"-1"1,1 0-1,-1 1 1,1 4-1,1 6 1,1 6-1,0 9 1,0 15-1,-2 13-272,-1 20-119,0 12 0,-3 14 0,-4 8 0,-4 3 0,-1 4 0,-1-6 0,1-10 0,9-11 0,3-16-413,9-25-1142,8-13 0,2-15 0,0-21 0</inkml:trace>
  <inkml:trace contextRef="#ctx0" brushRef="#br0" timeOffset="69531.8406">11219 9070 4078,'-4'-5'276,"3"0"154,-1-2 0,2 1 0,17 2 0,19-3 0,22 3 0,29-2 0,35-2 0,34-2-187,37-1-89,36-4-154,39-3 0,29 0 0,19-4 0,17 5 0,2 2 0,-3 6 0,-20 3 0,-25 6 0,-32-1 0,-37 2 0,-37-2 0,-36-1 0,-32 0 0,-36-1 0,-27 2 0,-24-2 0,-17 1 0,-7 2 0,-8 0 0,3-1 0,-2 1 0,5-1 0,-2 1 0,3-1 0,-1 1 0,1 0 0,-1 0 0,0 0 0,0 0 0,2 0 0,-2 0 0,0 0 0,0 0 0,1 0 0,-1 0 0,5 0 0,-1 0 0,4 0 0,0 0 0,-2 0 0,-3 0 0,-2 0 0,-1 0 0,5 1 0,5 0 0,3 0 0,8 4 0,7-2 0,-1-2 0,2 1 0,-3-2 0,-7 2 0,-2-1 0,-3 1 0,-2 0 0,2-1 0,-3 0 0,-4 1 0,-3-1 0,-1-1 0,0 4 0,-3 3 0,0 3 0,0 5 0,-4 10 0,-2 4 0,-1 3 0,-2 4 0,-7 6 0,4 3 0,0 5 0,-3 5 0,-1 5 0,3 0 0,6 6 0,1-2 0,6 4 0,3-1 0,1-1 0,-1-1 0,0-5 0,-1-8 0,-1-11 0,-1-7 0,2-13 0,-4-4 0,4-8 0,-1-1 0,-1-3 0,0-5 0,2 3 0,-5 1 0,-6-2 0,-11 0 0,-9 2 0,-10-4 0,-7 5 0,-5-1 0,-5 1 0,-8 2 0,-9 3 0,-10-3 0,-9 2 0,-11 1 0,-5 1 0,-7 0 0,-4 2 0,-4-1 0,1 2 0,-1-2 0,-1 0 0,5-4 0,2 1 0,6-1 0,6-4 0,8 1 0,2 0 0,6-1 0,4 0 0,1-1 0,3 1 0,3 0 0,3 1 0,-1 0 0,2-2 0,0 2 0,-1-2 0,-3-2 0,-3 2 0,-9-1 0,-6 2 0,1 0 0,-3 0 0,-2-1 0,8 0 0,2-3 0,6 0 0,4 0 0,2-1 0,4 1 0,6-2 0,6 2 0,6-5 0,8 5 0,8 0 0,6 0 0,1 0 0,4 0 0,5 0 0,-2 0 0,0 0 0,3 5 0,-3-3 0,-3 3 0,-2 0 0,-2-2 0,-5 0 0,0 0 0,0-2 0,5-1 0,4 0 0,11 2 0,4-2 0,8 0 0,3 0 0,5 0 0,-2 0 0,1 0 0,-1 0-62,-3 0-11,-2-3-7,-2-3-6,-6 0-25,-2 1-206,11-2-417,-5 1-611,6-5 0,8-6 0,6-7 0</inkml:trace>
  <inkml:trace contextRef="#ctx0" brushRef="#br0" timeOffset="70195.5906">11544 9438 7705,'2'-4'54,"3"1"0,2 3 0,-1-3 0,-1 9 0,-1 7 0,-2 11 0,-1 6 0,-1 12 0,0 5-54,1 7 0,-1 1 0,0-2 0,0-4 0,0-11 0,0-9 0,0-12 0,-1-12 0,-2-7 0,-3-10-57,1-15-5,-3-9 27,2-15 35,1-10 0,3-13 0,2-6 0,0-2 0,2 7 0,3 9 0,4 18 57,7 15 5,11 12-27,11 11-35,11 5 0,8 4 0,-2 8 0,-7 4 0,-7 4 0,-22 6 0,-14 4 0,-22 7 0,-16 4 0,-18 3 0,-7 0 0,-9-3 0,6-2 0,9-5 0,11-5 0,17 0 0,15-2 0,11 2 0,12 1 0,9 0 0,8 0 0,3 2 0,6-1 0,-3-2-297,0-1-294,-5-4-869,-9-2 0,-4-6 0,-1-8 0</inkml:trace>
  <inkml:trace contextRef="#ctx0" brushRef="#br0" timeOffset="70646.9944">12034 9659 8191,'0'-3'0,"0"-4"0,0 2 0,1 0 0,7 2 0,1 0 0,9-1 0,0 1 0,7-1 0,-3 0 0,-2 0 0,-4 0 0,-3-1-74,-3 0-113,-6 1-66,-2-2-25,-2 3 3,-6-3 29,-6 3 73,-4-3 173,-10 0 0,-4 1 0,-1 2 74,-2 2 113,6 0 66,4 2 25,5 3-3,6 4-29,4 8-73,7 9-173,2 4 0,8 9 0,7-1 0,8-1 0,8-4-22,4-6-323,14-6-407,-6-11-662,1-2 0,4-12 0,-4-9 0</inkml:trace>
  <inkml:trace contextRef="#ctx0" brushRef="#br0" timeOffset="70895.8513">12493 9570 7864,'-12'-9'36,"-5"4"0,-9-2 1,-5 4-1,2 6 0,4 8 1,7 5-1,11 4 0,5 8 1,7 4-37,13 2 0,6-1 0,4-3 0,10-6 0,2-4 0,-2-11-94,3-5-400,-7-88-1027,3 66 2,-5-8-1,-1-11 0</inkml:trace>
  <inkml:trace contextRef="#ctx0" brushRef="#br0" timeOffset="71167.4089">12776 9326 8191,'-3'-5'0,"1"1"0,2-1 0,-2 3 0,2 6 0,2 14 0,-2 7 0,-2 14 0,4 10 0,-2 5 0,0 4 0,0 2 0,0-2 0,0-7 0,3-3 0,5-7 0,3-9 0,5-9 0,7-5-122,6-7-346,7-29-1052,-2 13 0,-1-11 0,-8-9 0</inkml:trace>
  <inkml:trace contextRef="#ctx0" brushRef="#br0" timeOffset="71527.7772">12706 9597 5970,'3'-4'247,"14"-5"0,8-2-1,15-1 1,7 0 0,10 2-1,-3-1 1,-5 3 0,-6 0 0,-11 2-247,-11 3 0,-9 1 0,-5 0 0,-1 2 0,3 2 0,0 3 0,2 2 0,3 5 0,4 5 0,-4 2 0,3 4 0,-1 1 0,-5 1 0,0 0 0,-1-2 0,-4-2-200,-1-1-233,47-11-1078,-52-3 0,-3-8 0,-3-7 0</inkml:trace>
  <inkml:trace contextRef="#ctx0" brushRef="#br0" timeOffset="71692.5785">13058 9247 8191,'-13'-17'0,"-3"0"0,3-1 0,-1 0 0,12 10 0,4 10-251,14 4-404,-3 6-802,6 0 0,8-1 0</inkml:trace>
  <inkml:trace contextRef="#ctx0" brushRef="#br0" timeOffset="71999.4017">13773 9174 8191,'-24'-3'0,"-6"-1"0,-7 1 0,-7 0 0,8 6 0,7 7 0,8 2 0,6 8 0,5 9 0,6 8 0,4 8 0,8 8 0,3 5 0,5 3 0,-1 1 0,3 2-268,-9-4-237,-4-21-978,-3 9 0,-2-9 0,-3-13 0</inkml:trace>
  <inkml:trace contextRef="#ctx0" brushRef="#br0" timeOffset="72303.7622">13577 9662 6003,'0'-18'243,"1"-4"0,6-4 0,6-2 0,8 9 0,10 3 0,11 4 0,4 3 0,3 3 1,2 1-244,-4 3 0,-6 1 0,-5 4 0,-7 4 0,-10 5 0,-8 5 0,-7 7 0,-2 3 0,-2 2 0,0-2 0,0 0 0,0-1 0,0-4-421,2-15-1133,0 5 0,-2-7 0</inkml:trace>
  <inkml:trace contextRef="#ctx0" brushRef="#br0" timeOffset="72468.7653">13926 9276 8191,'-6'-12'0,"3"2"0,0 2-385,3-6-1176,8 9 0,5 5 0,5 1 0</inkml:trace>
  <inkml:trace contextRef="#ctx0" brushRef="#br0" timeOffset="73219.324">14150 9497 6186,'14'2'223,"8"2"0,8 2-1,9 0 1,-6 0 0,3-5-1,-2 1 1,-7-4 0,-4-2 0,-6-4-223,-5 1 0,-6-3 0,-3 0 0,-6 1 0,-2-1 0,-8 2 0,-3 4 0,-6-2 0,-5 5 0,0 1 0,4 0 0,3 0 0,0 1 0,9 3 0,-1 6 0,8 6 0,3 5 0,6 4 0,7 5 0,7-1 0,7 0 0,7-6 0,4-3 0,1-5 0,0-9 0,1-3 0,-4-3 0,1-7 0,-9-3 0,-3-2 0,-6-4 0,-9-5 0,-5 3 0,-2-3 0,-2 1 0,-2 3 0,2 0 0,2 5 0,-2 0 0,6 3 0,9 3 0,10 4 0,8 2 0,6 5 0,1 7 0,-7 6 0,-7 6 0,-10 4 0,-10 1 0,-3-4 0,-6-4 0,-7-7 0,-3-7 0,-4-5 0,-3-11 0,2-8 0,8-5 0,6-7 0,6-5 0,14 1 0,10 1 0,7 2 0,4 5 0,-4 8 0,-1 4-340,-12 2-1230,-10 6 0,-5 0 0,-1-1 0</inkml:trace>
  <inkml:trace contextRef="#ctx0" brushRef="#br0" timeOffset="75711.619">16208 9554 3672,'-2'0'255,"-3"-2"158,1 2 57,-3-1-1,4 2 1,1-1-1,1-1 1,1 1-1,1 0 1,12 0-177,16-2-78,16 2-159,23 0-56,23 0 0,14 0 0,1 0 0,-3-2 0,-12 1 0,-17 1 0,-22-2 0,-16 2 0,-14 0 0,-13 0 0,-7 0 0,-2 0 0,-1 0-82,2 0-249,-1 2-196,3-5-923,-1 2 0,-1-1 0,1-3 0</inkml:trace>
  <inkml:trace contextRef="#ctx0" brushRef="#br0" timeOffset="75995.7831">17001 9414 4932,'-1'-7'353,"1"-3"0,-2 0 0,2 1 0,0 5 0,5 1 0,7 3 0,9 1 0,11 7 0,5 2-271,5 10-82,-7 5 0,-8 5 0,-11 2 0,-8-1 0,-5 1 0,-7-2-310,5-1-443,-12-5-672,5-7 0,-1-9 0,0-8 0</inkml:trace>
  <inkml:trace contextRef="#ctx0" brushRef="#br0" timeOffset="76408.5451">17714 8937 5796,'0'-2'266,"0"0"0,0 1 0,0 9 0,3 13 0,1 15 0,4 16 0,2 19 0,4 10-1,1 8-263,-1-1-2,-2-1 0,-6-9 0,-3-9 0,-1-11-25,-4-10-303,2-13-161,0-19-980,0-9 0,0-9 0,0-14 0</inkml:trace>
  <inkml:trace contextRef="#ctx0" brushRef="#br0" timeOffset="77499.0805">17862 8932 3622,'1'-1'88,"11"0"23,13-2 34,18 0 29,14-1 42,30-1 63,17-3 134,22-1 50,25-3 1,30-2-70,25-1-18,23 1-24,23-3-32,16 6-31,5 0-40,3-3-65,0 6-132,-8 1-52,-14 2 0,-15 3 0,-27 2 0,-32 0 0,-34 0 0,-37 0 0,-36-3 0,-28 3 0,-22-2 0,-17 1 0,-5-1 0,-1 2 0,0 0 0,0-1 0,0 1 0,2 0 0,-2 0 0,0-2 0,0 2 0,0 0 0,0 0 0,0 0 0,0 0 0,1 3 0,2 5 0,1 5 0,-1 7 0,0 10 0,0 6 0,-3 4 0,0 7 0,0 5 0,0 5 0,0 6 0,0 2 0,0 5 0,0-2 0,0 0 0,0-5 0,0-5 0,0-10 0,0-9 0,-3-11 0,0-5 0,-7-9 0,-2-4 0,-9-3 0,-6-2 0,-13-3 0,-11-2 0,-14 0 0,-15-2 0,-18-3 0,-12 3 0,-13-2 0,-11 1 0,-2 0 0,-4 3 0,-1 0 0,-4 0 0,-2 2 0,-6-1 0,-6 3 0,-7 0 0,-1 4 0,-1-3 0,-1 2 0,2-2 0,4-2 0,3 5 0,7-4 0,8 1 0,9-2 0,12 1 0,9-4 0,12 0 0,12 0 0,13 0 0,19-1 0,17-1 0,16 1 0,15 0 0,8-1 0,9-1 0,5 1 0,3 2 0,1-3 0,5 3 0,-2-1-250,-1 1-169,25 0-370,-29 0-557,-7-3 0,-4-2 0,-3-3 0</inkml:trace>
  <inkml:trace contextRef="#ctx0" brushRef="#br0" timeOffset="77995.7943">18377 9261 6258,'2'0'215,"-2"0"0,0 5-1,0 10 1,0 6 0,0 12-1,0 10 1,2 5 0,0 0 0,-1-1-215,2-4 0,-1-8 0,0-8 0,0-9 0,-1-9 0,4-6 0,1-12 0,1-12 0,0-10 0,-3-15 0,-2-12 0,-1-10 0,-1-4 0,0-1 0,3 8 0,4 8 0,6 12 0,8 14 0,9 7 0,7 9 0,4 7 0,6 6 0,4 6-252,-1 8-203,4 4-247,-15 3-654,-12 3 0,-14-2 0,-10-4 0</inkml:trace>
  <inkml:trace contextRef="#ctx0" brushRef="#br0" timeOffset="78218.6665">18384 9382 5321,'3'0'312,"12"3"1,11 1-1,14 1 0,15 2-46,11 0-253,8-1-122,-2-1-48,-4-2-80,-3-5-447,-16 0-448,-10-5 0,-14 2 0,-11-2 0</inkml:trace>
  <inkml:trace contextRef="#ctx0" brushRef="#br0" timeOffset="78379.5768">18996 9392 4629,'-1'-3'394,"-1"0"0,2 0-2,-1 2 3,0 2-1,-3 9 0,1 5 0,0 5 0,3 8 0,-2 2-377,2 2-17,0-3-401,51-4-1157,-50-7 0,-1-11 0</inkml:trace>
  <inkml:trace contextRef="#ctx0" brushRef="#br0" timeOffset="78536.7474">18959 9149 8191,'-4'-6'0,"2"-2"0,1 4-426,1-7-1127,0 7 0,7 4 0</inkml:trace>
  <inkml:trace contextRef="#ctx0" brushRef="#br0" timeOffset="78787.6098">19191 9068 8191,'0'0'0,"-1"0"0,1 3 0,0 7 0,1 6 0,1 13 0,4 10 0,4 9 0,0 7 0,3 1 0,-6-3 0,0-4-419,-1-17-1135,-1-4 0,3-11 0,2-12 0</inkml:trace>
  <inkml:trace contextRef="#ctx0" brushRef="#br0" timeOffset="79027.2496">19516 9065 8191,'0'-6'0,"0"-2"0,0 1 0,-1-1 0,2 7 0,2 10 0,3 12 0,5 13 0,2 13 0,5 13 0,-5 6 0,-6-2 0,-4-4-110,-3-7-353,0-17-1060,-1-3 0,-1-8 0,2-10 0</inkml:trace>
  <inkml:trace contextRef="#ctx0" brushRef="#br0" timeOffset="79883.7593">19560 9440 6913,'0'-16'142,"0"-1"0,0-4 0,0 0 0,3 9 0,6 4 0,5 2 0,9-1 0,5 4 0,7-2-142,1 3 0,3-1 0,0 3 0,0-1 0,-1-2 0,1 0 0,-3 1 0,-6-2 0,-7-2 0,-7 2 0,-9-2 0,-4 1 0,-3 1 0,0-4 0,0 1 0,-3-1 0,-1 1 0,-5-1 0,-1 1 0,-3 2 0,0-2 0,-1 1 0,1 3 0,-1-3 0,0 3 0,0 3 0,1-3 0,4 3 0,-2 4 0,1 4 0,4 4 0,3 5 0,1 8 0,8 1 0,7 3 0,9 0 0,8-5 0,8-5 0,3-5 0,2-10 0,-3-2 0,0-4 0,-4-4 0,-2-3 0,-5-3 0,-4-4 0,-4-2 0,-4-4 0,-5-2 0,-2 2 0,-2 1 0,-2 6 0,2 2 0,1 5 0,5 4 0,6 2 0,3 2 0,3 5 0,0 4 0,-2 9 0,-2 2 0,-4 3 0,-3 4 0,-6-3 0,-3-7 0,-2-1 0,-4-5 0,0-6 0,-4-3 0,-5-4 0,-6-6 0,-3-3 0,-1-5 0,7-7 0,7-6 0,12 0 0,13-3 0,7 1 0,7 2 0,0 7-12,1 5-1623,-10 4 0,-12 2 0,-9 1 0</inkml:trace>
  <inkml:trace contextRef="#ctx0" brushRef="#br0" timeOffset="82488.5157">22053 9247 3148,'-4'2'113,"-1"-2"33,2 2 45,1-1 78,6-1 98,9 0 131,9 0 13,12-1 1,20 1-1,15 0-71,12 0-42,8 0-33,1-2-44,-4 2-78,-5-2-99,-13 2-130,-15-1-14,-15 2 0,-12-1 0,-11-1 0,-11 2 0,-3-1 0,-1 0 0,0 2 0,0-2 0,0 0-319,0 0-291,0 2-843,0-2 2,0-4-1,0-1 0</inkml:trace>
  <inkml:trace contextRef="#ctx0" brushRef="#br0" timeOffset="82767.6242">22877 9099 5343,'0'-3'315,"0"-1"1,2-1-1,5 3 1,8 0-1,6 6 1,10 8-1,3 3 1,-5 8-1,-7 4-306,-12 2-9,-10-2 0,-12 0 0,-6-1-240,-2-3-270,2-31-978,1 17 0,11-9 0,3-4 0</inkml:trace>
  <inkml:trace contextRef="#ctx0" brushRef="#br0" timeOffset="83606.9482">23276 8843 3722,'0'-3'251,"0"-2"106,0 1 57,-2-3 0,2 5 17,-1 2 34,-2 6 1,0 12 0,3 15-1,-1 13-186,1 19-64,0 13-106,-2 7-58,0 1 0,-3-1-16,2-7-35,-1-9 0,-1-12 0,3-9 0,-5-9-298,4-9-202,1-16-978,2-5 0,0-9 0,2-12 0</inkml:trace>
  <inkml:trace contextRef="#ctx0" brushRef="#br0" timeOffset="85888.4749">23368 8793 2828,'-3'-3'219,"0"0"68,-1-2 66,1 1 175,3 0 22,0-2 1,2 3-1,3-3 0,9 0 1,10-2-141,18 2-79,23-2-68,26-2-66,30 1-174,31 0-23,30-1 0,24-5 0,24-2 0,15-4 0,14-1 0,6 5 0,-4-1 0,0 2 0,-12 4 0,-9 2 0,-15-1 0,-16 1 0,-26 5 0,-22-3 0,-25 3 0,-20-2 0,-12 5 0,-8-2 0,2 1 0,1 2 0,1-1 0,-6 2 0,-6 0 0,-13 0 0,-11 0 0,-13-1 0,-8 0 0,-2-2 0,-3 3 0,0 0 0,3 0 0,-3-1 0,-2 2 0,-9-2 0,-7 1 0,-4 0 0,1 0 0,1 0 0,5 0 0,1 0 0,4 0 0,-5 1 0,-1-1 0,-5 0 0,-4 0 0,-4 0 0,-1 0 0,1 0 0,1 0 0,5 0 0,-5 0 0,1 0 0,-5 0 0,-4 0 0,-2 0 0,0 0 0,0 0 0,0 0 0,0 0 0,0 0 0,0 0 0,0 8 0,0 4 0,0 9 0,-1 6 0,-4 9 0,-5 6 0,-2 11 0,-4 2 0,2 11 0,-1 3 0,1 2 0,0-2 0,0 1 0,-3-1 0,6-4 0,-1-6 0,4-7 0,0-7 0,7-8 0,-2-7 0,-2-7 0,2-1 0,3-7 0,-2-1 0,0-2 0,2-1 0,-1-3 0,1-2 0,0 1 0,0-3 0,0-3 0,-2-1 0,0 3 0,-4-3 0,1 0 0,-3 2 0,-7 1 0,-6 0 0,-5 1 0,-11-2 0,-9 1 0,-6-1 0,-6-1 0,-2 2 0,-5 0 0,-1 0 0,-5-1 0,3-1 0,-6 2 0,0-2 0,1 2 0,2 0 0,0-1 0,4 2 0,0 1 0,2-1 0,5 1 0,-3 1 0,4 1 0,1-1 0,-1-2 0,-1 3 0,3-4 0,-4 0 0,-3 0 0,3-3 0,-2 3 0,0-3 0,0 2 0,0-2 0,3 0 0,-3 1 0,-4 0 0,-3 1 0,0-1 0,-6-1 0,-3 0 0,0 0 0,-1 0 0,-4 0 0,1 0 0,5 0 0,3 0 0,2 0 0,0 0 0,1 0 0,-1 2 0,0-1 0,2 2 0,2-2 0,2 2 0,2-1 0,0 1 0,0 1 0,2 1 0,-4-2 0,-2 2 0,3-1 0,-2-1 0,-3 1 0,-1-2 0,0 1 0,-2-3 0,3 1 0,3 1 0,3-2 0,5 0 0,1 0 0,-1 2 0,6-2 0,-1 0 0,4 0 0,5 0 0,5 0 0,3 0 0,5 0 0,1 0 0,3 0 0,-1 0 0,-1 0 0,0 0 0,-1 0 0,1 0 0,1 0 0,4 0 0,4 0 0,5 0 0,2 0 0,3 0 0,3 0 0,0 0 0,-2 0 0,3 0 0,0 0 0,-1 0 0,2 0 0,1 0 0,2 0 0,1 0 0,1 0 0,2 0-286,31 0-507,-21-2-629,7-4 0,2-6 0,13-7 0</inkml:trace>
  <inkml:trace contextRef="#ctx0" brushRef="#br0" timeOffset="86647.0268">23972 9087 4946,'0'-2'340,"0"-1"11,0 2 1,0 0-1,0 7 0,0 9 0,0 8 0,0 11 0,1 9 0,1 7-266,-1 2-74,0 1-11,1-7 0,-2-3 0,-2-11 0,0-6 0,0-11 0,-1-9 0,2-10 0,1-10 0,0-15 0,0-8 0,1-11 0,-1-12 0,-1-4 0,1-6 0,0 0 0,1 5 0,4 5 0,3 8 0,8 11 0,7 8 0,11 11 0,6 7 0,3 7 0,2 4 0,-5 8 0,-9 7 0,-10 4 0,-10 6 0,-9 7 0,-8 7 0,-11 1 0,-4 0 0,-8-2 0,-6-2 0,-1-6 0,3-4 0,4-5 0,6-1 0,7-1 0,10 0 0,6 0 0,12 4 0,6 5 0,5 0 0,2 3 0,3 2 0,-4-2-182,-4-1-151,3-1-197,-2-55-899,5 42 0,1-8 0,6-7 0</inkml:trace>
  <inkml:trace contextRef="#ctx0" brushRef="#br0" timeOffset="87083.4385">24431 9235 7086,'0'-7'123,"0"0"0,4 1-1,6-6 1,8 4 0,6-1-1,8 0 1,4 1 0,-9 1 0,0 2-123,-13 3 0,-4-1 0,-7 0 0,-3 0 0,0 0 0,-3 0 0,-6-2 0,-1 1 0,-5-3 0,-5 5 0,-2 0 0,-4 1 0,-2 1 0,-7 3 0,-1 3 0,0 6 0,3 5 0,7 8 0,7 3 0,13 4 0,8 2 0,13 0 0,9-3 0,12-2 0,10-3-274,13-8-219,6-8-991,3-3 0,4-10 0,-2-9 0</inkml:trace>
  <inkml:trace contextRef="#ctx0" brushRef="#br0" timeOffset="88243.7782">25093 9147 7821,'-3'-7'41,"-9"1"0,-5 3 0,-6-2 0,-2 2 0,-2 4 0,0 6 0,2-1 0,4 2 1,2 3-42,6 4 0,2 0 0,8 2-66,0-2-38,6-3 17,4-3 10,9-2-3,2-6-17,2 1-17,0-2 3,-3 0 6,-3-3 51,-3 0 119,-4-1 39,-4 1-17,-1 0-10,5 2 3,-2 4 18,5 6 15,4 8-2,-3 7-6,3 9-50,-5 6-55,0 1 0,-3 1 0,-1 0 0,-5-5 0,0-5 0,-2-8 0,-9-7 0,-3-11 0,-4-2 0,-5-11 0,3-7 0,9-6 0,6-6 0,14-9 0,10-4 0,7-4 0,6-1 0,4 6 0,-2 3 0,1 5 0,-1 5 0,1 4 0,-2 2 0,-2 2 0,-1 2 0,-7 5 0,-10 4 0,-3 0 0,-8 5 0,-4 0 0,0 5 0,0 5 0,0 1 0,-1 11 0,2 2 0,0 5 0,2 1 0,3 1 0,2-2 0,6-2 0,3-4 0,6-4 0,8-5 0,4-5 0,3-4 0,2-6 0,-3-7 0,-7-4 0,-7-5 0,-5-5 0,-7 1 0,-5 2 0,-4 3 0,0 5 0,0 5 0,0 3 0,0 3 0,0-1 0,2 3 0,-2 0 0,4 0 0,8 5 0,2 5 0,11 3 0,4 5 0,4-1 0,5-2 0,3-6 0,-2-5 0,0-5 0,-1-8 0,-8-5 0,-1-7 0,-6-5 0,-5-6 0,-7-4 0,-5 0 0,-5-1 0,-2 3 0,-3 5 0,0 5 0,-1 5 0,1 9 0,0 4 0,4 3 0,0 6 0,2 6 0,-2 6 0,2 8 0,4 11 0,5 3 0,5 5 0,5 2 0,-1 0-10,2-3-357,70-21-1195,-67 6 0,-2-7 0,1-9 0</inkml:trace>
  <inkml:trace contextRef="#ctx0" brushRef="#br0" timeOffset="88931.2031">26604 9140 8191,'-9'-5'0,"-6"1"0,-6-1 0,-3 2 0,-4 2 0,7 3 0,0 2 0,3 3 0,1 1 0,3 6 0,2 3 0,8 0 0,-3 4 0,14-1 0,6-1 0,10-1 0,8-6 0,3-5 0,2-5-115,-1-2-102,-3-5-5,-7-2 5,-5-5 90,-7 0 127,-5-5 0,-8 4 0,0 1 0,0 3 0,0 3 115,0 3 102,0 2 5,2 1-5,2 1-90,5 3-127,5 4 0,6-1 0,5 4 0,6-2 0,1 0 0,7-7 0,0-2 0,-3-7 0,-6-6 0,-5-5-72,-6-9-40,-9-6 15,-6-2 84,-6-1 13,-6 2 0,-5 3 0,5 6 0,-2 8 0,5 7 0,-1 4 71,4 6 41,0 9-15,0 8-83,1 11-14,4 9 0,1 9 0,5 5 0,-2 3 0,2-5 0,2-2-20,1-4-280,-1-6-239,1-11-927,-2-8 0,-5-9 0,-1-8 0</inkml:trace>
  <inkml:trace contextRef="#ctx0" brushRef="#br0" timeOffset="89339.5714">26917 9186 6161,'7'-12'226,"6"-1"-1,16-2 1,10 0-1,3 7 1,12 5-1,0 2 1,-5 0-1,-3 1 1,-8 0-226,-9 1 0,-12 0 0,-5 2 0,-5 5 0,-7 1 0,2 7 0,0 2 0,0 3 0,0 4 0,4 1 0,2 0 0,6-2 0,2-1 0,3-3 0,2-6 0,4-4 0,2-8 0,-3-2 0,-2-8 0,-4-8 0,-11-7 0,-1-5 0,-12-10 0,-9 1 0,-8 4 0,-1 4-84,-2 8-408,-3 3-1032,8 11 2,6 4-1</inkml:trace>
  <inkml:trace contextRef="#ctx0" brushRef="#br0" timeOffset="89763.33">27780 9111 8191,'2'0'0,"2"0"0,4 0 0,3 0 0,6 0 0,-1 3 0,7 5 0,4 4 0,0 6 0,-3 6 0,0 3 0,-7-2 0,-8-2 0,-5-5 0,-4-6 0,-2-3 0,-5-6 0,-1-3 0,-2-8 0,1-4 0,5-9 0,3-4 0,4-7 0,10 2 0,1 2 0,2 2 0,6 7 0,-1 4 0,-4 6-420,-1 1-1134,-5 4 0,-7 1 0,-2 3 0</inkml:trace>
  <inkml:trace contextRef="#ctx0" brushRef="#br0" timeOffset="91875.6576">28978 9078 3270,'-13'0'278,"-4"0"115,-5-1 119,-4-1 0,8 1 0,-1-2 0,8 0 0,3 3 0,5-3-1,3 3-197,16 0-80,17 0-115,18 0-119,24 0 0,17 0 0,8 0 0,-5 0 0,-10 3 0,-15-3 0,-18 3 0,-18 0 0,-15-2 0,-12 2 0,-4 0 0,-4-2 0,1 0-206,0 2-155,0-2-1163,1-6 0,-1 4 0,0-5 0</inkml:trace>
  <inkml:trace contextRef="#ctx0" brushRef="#br0" timeOffset="92172.2377">29504 8936 5077,'0'-5'341,"0"1"0,3-2-1,7 3 1,6 3 0,10 2-1,5 6 1,7 6 0,-2 4-1,-4 4-292,-10 6-48,-12-2 0,-9 3 0,-12-1 0,-11-2 0,-7-2 0,-4-2-37,-3-1-383,5 3-1126,8-16 0,13-2 0,6-10 0</inkml:trace>
  <inkml:trace contextRef="#ctx0" brushRef="#br0" timeOffset="93375.2049">30265 8876 3314,'1'-9'221,"-1"-2"96,0-2 182,0-6 0,0 6-1,0 8 1,0 0 0,0 5 0,0 13-1,0 8-110,0 11-110,0 7-96,0 7-182,0 2 0,2-3 0,-2-5 0,0-6 0,0-6 0,1-7 0,-1-7 0,-1-7 0,-2-3-93,0-11-106,-2-10-8,0-12 36,-1-10 58,3-15 25,0-11 35,3-8 53,-1-5 0,1-5 0,3 7 92,1 10 108,6 12 6,2 17-34,9 17-60,8 11-23,6 5-36,4 14-53,4 6 0,-5 7 0,-10 2 0,-10 5 0,-10 2 0,-11-3 0,-12 2 0,-14-3 0,-9-3 0,-8-7-74,0-2-237,11-6-277,9-5-855,12-3 0,16-1 0,13-1 0</inkml:trace>
  <inkml:trace contextRef="#ctx0" brushRef="#br0" timeOffset="93823.9481">30730 8811 6460,'0'0'192,"1"7"0,-4 1 1,0 6-1,1 8 0,-3 2 1,2 0-1,3 2 0,5-1 1,8-1-193,5-1 0,10-5 0,5-3 0,6-8 0,0-2 0,-2-9 0,-2-1 0,-2-8 0,-8-7 0,-5-4 0,-10-5 0,-4 1 0,-5 1 0,-1 5 0,-1 6 0,1 7 0,0 5 0,-1 7 0,-2 5 0,3 10 0,-2 2 0,2 9 0,3 2 0,3 4 0,0 1-242,7-3-251,0-1-998,1-7 0,1-9 0,-1-9 0</inkml:trace>
  <inkml:trace contextRef="#ctx0" brushRef="#br0" timeOffset="94559.5253">31285 8921 8191,'3'-6'0,"0"1"0,3 1 0,10-3 0,1 5 0,8 4 0,4 6 0,1 5 0,-6 3 0,-4 5 0,-8 0 0,-4-3 0,-6-3 0,-3-2 0,-6-5 0,-5-4 0,-1-1 0,0-1 0,2-4 0,5-5 0,4-3 0,7-4 0,4-1 0,3-5 0,6 1 0,9 4 0,5 1 0,4 4 0,6 2 0,3 7 0,2-2 0,-2 3 0,-2 3 0,-5-2 0,-6 2 0,-3 2 0,-3 0 0,-5-1 0,1-1 0,0-3 0,-2 1 0,-1-2 0,-1-1 0,-3-1 0,-1 1 0,-4-3 0,-2-3 0,-3 0 0,-2-1 0,-1-2 0,-2-1 0,0 0 0,0 0 0,-3 0 0,-6 3 0,-2-2 0,-7 2 0,-4 1 0,-5 3 0,-3 2 0,-2 2 0,0 5 0,3 6 0,5 9 0,11 6 0,4 6 0,8 7 0,7-1 0,8 4 0,6-4 0,10 1 0,9-6 0,6-5 0,4-5 0,-2-4 0,32-6-456,-35-6-1091,-9-3 0,-6-2 0</inkml:trace>
  <inkml:trace contextRef="#ctx0" brushRef="#br0" timeOffset="95507.6741">30210 9861 3625,'0'-7'197,"1"-5"49,2-6 149,3 0 76,1-2 0,-1 5 0,0 2 1,-3 5-1,0 3 0,-5 3-145,2 2-53,0 3-47,2 7-150,-2 6-76,0 9 0,1 8 0,2 1 0,3 4 0,-2-1 0,0-6 0,-1-4 0,0-5 0,-3-4 0,2-6 0,-2-5 0,0-3 0,0-2 0,0-3 0,0-3 0,0 0 0,-2-2 0,2 2 0,-1-1 0,1 4 0,0-1 0,1 2 0,2 0 0,4 0 0,11 0 0,6 0 0,8 0 0,7 0 0,4 0 0,-2 0 0,1 0 0,-5-1 0,-4-5 0,-6-6 0,-8-8 0,-7-11 0,-6-12 0,-5-6 0,-14-4 0,-12 2 0,-15 1 0,-16 8 0,-16 9 0,-8 11 0,-2 14 0,3 8 0,11 8 0,14 9 0,15 6 0,19 0 0,13 3-53,16 3-284,27-5-314,13-5-779,14-5 0,15-10 0</inkml:trace>
  <inkml:trace contextRef="#ctx0" brushRef="#br0" timeOffset="95840.4991">31154 9710 4977,'-30'0'357,"-11"0"0,-7 1 0,-12 11 0,17 8 0,8 4 0,8 10 0,10 9 0,11-2 1,13 5-358,13-2 0,15-3 0,11-7 0,6-7 0,1-9 0,-8-7 0,-13-7 0,-10-2-442,-10-23-1107,-10 13 0,-18-6 0,-13-6 0</inkml:trace>
  <inkml:trace contextRef="#ctx0" brushRef="#br0" timeOffset="101083.6697">2851 9544 3196,'-7'0'182,"-3"0"54,3-1 46,-1 1 66,7 0 112,1-1 52,0-1 0,1-1 0,5 1 0,8-2-125,10 1-57,14 2-54,12 1-46,12 0-66,8 0-112,3 0-52,-1 0 0,-3 0 0,-5 0 0,-12 0 0,-9 0 0,-17 0 0,-12 0 0,-8 0 0,-7 0-77,-5 1-264,5 3-380,-7-3-689,1-1 0,-1-1 0,0-9 0</inkml:trace>
  <inkml:trace contextRef="#ctx0" brushRef="#br0" timeOffset="101372.7049">3407 9383 5225,'0'-3'330,"-2"-2"-1,2 1 1,0-2-1,2 6 1,5 0-1,10 6 1,5 5-1,5 8 1,5 6-330,-4 5 0,-8 3 0,-7-4 0,-9 2 0,-5 1 0,-11-6 0,-2 2-2,-6-1-443,-8-40-1103,-3 29 0,-4-7 0,-3-8 0</inkml:trace>
  <inkml:trace contextRef="#ctx0" brushRef="#br0" timeOffset="101959.708">1441 9152 5131,'0'-7'340,"0"0"0,0 0 0,2 0 0,1 6 0,4 6 0,1 10 0,9 6 0,-1 9 0,1 9-340,1 4 0,-4-1 0,-6-1-372,-3-14-1191,-5-5 0,-7-12 0,-1-17 0</inkml:trace>
  <inkml:trace contextRef="#ctx0" brushRef="#br0" timeOffset="102124.614">1317 8688 8191,'0'-10'0,"-2"0"0,0-1-142,2 3-429,-1 5-924,1 8 0,3 5 0,5 2 0</inkml:trace>
  <inkml:trace contextRef="#ctx0" brushRef="#br0" timeOffset="102388.4605">1846 8984 8191,'0'12'0,"-1"11"0,-8 14 0,-2 17 0,-11 10 0,-3 11 0,-5 2 0,2-1 0,1-4 0,8-10 0,5-10-207,11-11-515,1-14-731,4-12 2,4-8-1,12-14 0</inkml:trace>
  <inkml:trace contextRef="#ctx0" brushRef="#br0" timeOffset="102911.6631">2108 9189 8191,'0'0'0,"0"8"0,0 10 0,-2 11 0,-1 12 0,2 15 0,1 4 0,-2 4 0,2-4 0,2-2 0,-2-8 0,0-9 0,0-7 0,0-11-140,0-8-184,0-9-121,1-9-117,2-15-113,4-14-57,-3-16 0,5-13 47,-4-11 128,-3-1 162,0-1 304,-4 3 415,-3 8 121,-3 7 117,3 9 113,-4 10 57,5 11 0,2 6-47,8 5-128,8 6-162,11 3-164,8 3-231,11 4 0,0 7 0,-5 8 0,-7 6 0,-13 5 0,-14 4 0,-6 3 0,-18-2 0,-14-6 0,-12-2 0,-10-6 0,-6-5 0,7-2-464,8-34-1081,15 21 0,14-5 0,10-5 0</inkml:trace>
  <inkml:trace contextRef="#ctx0" brushRef="#br0" timeOffset="104335.9446">883 10502 4048,'-4'-3'292,"0"-1"122,0-2 21,1-2 1,1 0-1,2-4 0,0 2 0,0-4 0,5-2 0,3-2-209,3 1-82,10-2-123,13-1-21,3 3 0,9 1 0,5 8 0,-3 1 0,-1 9 0,-3 8-1,-12 7-245,-5 12-129,-16 8-67,-13 9-25,-18 4 0,-12 3 3,-11-2 39,-1-7 112,-3-6 84,9-8 108,8-8 324,12-7 172,7-1 67,8-7 25,3 1 1,10-4-5,12 0-38,12-3-111,13 1-86,6-4-106,6-3-340,1 2-335,-6-30-922,-8 21 0,-10-10 0,-7-2 0</inkml:trace>
  <inkml:trace contextRef="#ctx0" brushRef="#br0" timeOffset="104867.142">1461 10449 5578,'-15'-10'290,"-1"-2"0,0-3 1,-2-3-1,12 7 0,4 0 1,5 0-1,10-1 0,10-2 1,11 1-291,12-2 0,5 4 0,-1 2 0,-6 7 0,-3 0 0,-9 6 0,-13 8 0,-8 5 0,-8 7 0,-6 5 0,-11 3 0,-5 2 0,-3-3 0,-1-4 0,6-6 0,4-4 0,9-9 0,2 0 0,2-4 0,3 1 0,4-1 0,3 1 0,6 0 0,4 0 0,5 2 0,-3 1 0,5 1 0,-7 6 0,-4 1 0,-9 3 0,-4 4 0,-4 2 0,-8-4 0,-8 3 0,-6-5 0,-11 0 0,-8-6-58,-2-1-359,3-7-1126,5-4 0,7-7 0,10-6 0</inkml:trace>
  <inkml:trace contextRef="#ctx0" brushRef="#br0" timeOffset="105243.909">1978 10393 7209,'0'-4'109,"-2"4"0,-2 0 0,-1 5 0,-1 6 0,4 6 0,-1 7 0,3 4 0,4 5 1,5 3-110,3-2 0,5-1 0,7-5 0,5-6 0,1-10 0,1-7 0,0-8 0,-7-9 0,-6-7 0,-7-10 0,-7-5 0,-8-7 0,-7-2 0,-7-2 0,-2 0 0,-4 4 0,-2 9-112,6 10-287,13 10-352,-6 9-634,11 3 0,2 3 0,2-3 0</inkml:trace>
  <inkml:trace contextRef="#ctx0" brushRef="#br0" timeOffset="105591.7157">2288 10301 6190,'0'0'222,"0"-2"0,2 2 1,1 0-1,5 7 0,4 3 1,3 8-1,3 5 0,0 6 1,-2 5-223,-1-2 0,-4 0 0,-2-5 0,-3-5 0,-2-6 0,-3-6 0,2-6 0,2-9 0,2-9 0,4-11 0,4-13 0,5-8 0,0-7 0,-2-3 0,0 2 0,-6 11 0,-6 7 0,2 15-470,-5-42-1074,2 55 0,-2 6 0,2 4 0</inkml:trace>
  <inkml:trace contextRef="#ctx0" brushRef="#br0" timeOffset="105739.6432">2813 10418 7353,'0'18'93,"0"7"-119,8 9-607,-13 4-724,-6-6 0,-7-3 0,-9-9 0</inkml:trace>
  <inkml:trace contextRef="#ctx0" brushRef="#br0" timeOffset="106271.1644">1426 11105 7900,'-3'-6'32,"-3"-3"0,-8 3 1,-6 0-1,-5 6 0,-7 9 1,-1 5-1,1 7 0,8 4 1,10 4-33,12 1 0,13-2 0,16-2 0,13-1 0,5-1 0,7 2 0,-5-3 0,-14 3 0,-15 0 0,-11 3 0,-11 0 0,-12 0 0,-13 0 0,-9-5 0,-11-5-115,-5-5-313,16-11-359,-12 0-585,9-15 0,8-7 0,15-13 0</inkml:trace>
  <inkml:trace contextRef="#ctx0" brushRef="#br0" timeOffset="106694.9249">1347 11139 5715,'15'-10'275,"8"0"0,8 1 0,8-1 0,-3 6 0,3 5 0,3 5 0,-5 1 0,-7 4 1,-5 3-276,-8 4 0,-7 3 0,-8 1 0,1 1 0,-3 1 0,-3 1 0,3 1 0,-2 1 0,2-2 0,-1 1 0,4-2 0,7-1 0,5-3 0,11-5 0,10-7 0,7-6 0,3-7 0,-2-7 0,-4-9 0,-10-4 0,-11-4 0,-13-4 0,-15 0 0,-15 0 0,-11 0 0,-3 4 0,-8 5 0,4 8-18,10 10-473,8-20-1045,14 23 0,6 3 0,16-3 0</inkml:trace>
  <inkml:trace contextRef="#ctx0" brushRef="#br0" timeOffset="107305.8358">2237 11050 8191,'2'0'0,"-2"2"0,0 10 0,0 5 0,1 9 0,-1 10 0,0 6 0,0 2 0,0-1 0,0-2 0,0-3 0,-1-5 0,-2-9-4,1-5-88,1-7-121,-3-8-9,2-8 2,1-8 6,0-7 45,1-5 169,0-5 0,2 0 0,5 4 4,4 5 88,5 3 121,8 3 9,6 2-2,7 0-6,3 0-45,-1 0-169,-3 0 0,-7 0 0,-8 2 0,-7 4 0,-6-1 0,-4 2 0,-2-1 0,-2-2 0,0-1 0,0-1 0,0-2 0,0 0 0,-2 2 0,1 3 0,-2 3 0,2 2 0,1 2 0,-2 3 0,0 5 0,2 7 0,-2 10 0,2 9 0,2 5 0,3 4 0,-2 2 0,3-2 0,5-1-350,11-13-1218,4-3 0,7-15 0,3-8 0</inkml:trace>
  <inkml:trace contextRef="#ctx0" brushRef="#br0" timeOffset="107655.2848">2769 11099 8191,'0'-6'0,"0"-2"0,1-1 0,2 1 0,10 1 0,3 4 0,7 2 0,6 0 0,-3 5 0,-9 6 0,-8 8 0,-5 8 0,-8 10 0,-9 3 0,-5 5 0,3 2 0,-1-3 0,3 2 0,9-4 0,6-2 0,10-6 0,5-6 0,12-4 0,7-10 0,6-6 0,1-4 0,-1-7-111,-1-6-327,-7-10-1090,-6-1 0,-17-6 0,-5-5 0</inkml:trace>
  <inkml:trace contextRef="#ctx0" brushRef="#br0" timeOffset="107812.103">2871 11318 8191,'12'0'0,"11"0"0,6-4 0,7 3-268,4-2-1316,-6-3 0,-13-5 0,-5-1 0</inkml:trace>
  <inkml:trace contextRef="#ctx0" brushRef="#br0" timeOffset="108420.1936">1430 12562 6953,'-1'-1'138,"-5"-2"-1,2 2 1,-6-1-1,5 2 1,3 0-1,0-1 1,-2-1-1,2 0 1,0-6-138,1-7 0,2-11 0,7-4 0,6-15 0,2-6 0,4-9 0,3 0 0,-2 3 0,-4 9 0,-6 12 0,-4 14 0,-2 13 0,-1 4 0,4 12 0,5 9 0,6 12 0,8 11 0,3 11 0,3 7 0,7 1 0,0-1 0,-1-1 0,-6-5 0,-6-8 0,-6-7 0,-8-4-355,19-11-451,-25-8-600,-1-7 0,-6-4 0</inkml:trace>
  <inkml:trace contextRef="#ctx0" brushRef="#br0" timeOffset="108604.0866">1560 12462 8191,'0'-2'0,"9"-3"0,7-3 0,10 0-207,23 3-535,-1-3-706,2 1 0,-5-2 0,0-4 0</inkml:trace>
  <inkml:trace contextRef="#ctx0" brushRef="#br0" timeOffset="108899.165">2203 12107 8191,'-18'0'0,"-5"3"0,-4 3 0,-3 9 0,6 5 0,4 11 0,7 5 0,8 0 0,5 3 0,18-2 0,11-3 0,12-3 0,8-9 0,5-5 0,0-8 0,-4-6 0,-4-3-314,-5-12-1261,-8 9 0,-8 1 0,-8-1 0</inkml:trace>
  <inkml:trace contextRef="#ctx0" brushRef="#br0" timeOffset="110207.8771">754 14226 2605,'-1'3'157,"-3"-1"46,0 0 60,-1-1 74,4-1 150,-1-1 85,2 1 1,0 0-1,0-2 0,2 0-137,1 2-20,9 0-45,7 0-61,10 0-74,13 0-149,6 0-86,7-2 0,5 0 0,5 1 0,4-4 0,-1 0 0,2 3 0,3-1 0,-6-2 0,-2 2 0,-2 0 0,-5-2 0,-3 1 0,-2 0 0,3-1 0,2-1 0,5-2 0,3 2 0,4-3 0,-1 0 0,3 1 0,-2-1 0,-6-1 0,-5 3 0,-7 1 0,-3 0 0,-3 0 0,-2 3 0,-4 0 0,6-2 0,-1 5 0,1-3 0,2 3 0,5-1 0,2-1 0,3 1 0,7 0 0,7-2 0,6-1 0,6-1 0,1 0 0,0-2 0,-2 2 0,-9 0 0,-7 3 0,-8 0 0,-8 2 0,-11-1 0,-11-1 0,-13 0 0,-10 2 0,-6-1 0,-12 1-171,-11-2-381,-13-41-941,-19 37 0,-23 1 0,-30 0 0</inkml:trace>
  <inkml:trace contextRef="#ctx0" brushRef="#br0" timeOffset="114491.4773">681 14243 2928,'0'0'168,"0"0"26,0 0 27,0 0 34,0 0 45,0-2 74,0 2 120,0-2 46,0 1 1,0-4-141,0 1-29,0 0-24,3-4-28,-3 2-34,0-1-44,0-2-74,0-3-121,4 0-46,-3-1 0,1-3 0,4 1 0,-3-1 0,-3 1 0,2-2 0,0 0 0,-2 0 0,0-1 0,2 0 0,-2-2 0,0 1 0,4-2 0,2 2 0,-2-2 0,5 4 0,-5-2 0,5 0 0,-2 1 0,-2-1 0,1 1 0,-1-2 0,1 5 0,1-3 0,0 0 0,-1 1 0,3-3 0,-1 0 0,-2-1 0,3-3 0,-1 2 0,0-2 0,-1 2 0,-3-2 0,0 4 0,1 2 0,-3-2 0,3 3 0,-5 3 0,2-1 0,0 1 0,-1 2 0,1-3 0,-2 2 0,2-1 0,0 2 0,0-1 0,-2 2 0,0-1 0,3 3 0,-2 0 0,0-2 0,3 1 0,-4-2 0,8 0 0,-6-2 0,2 0 0,3 2 0,-3 1 0,0 4 0,3-3 0,0 2 0,0-1 0,-1 0 0,1-1 0,1-2 0,0 1 0,1-1 0,1-2 0,1 0 0,-3 3 0,1-1 0,1 3 0,-2 0 0,1 0 0,-1 0 0,-2 0 0,1 0 0,-1 2 0,1-3 0,0 3 0,1 1 0,-5 0 0,4-2 0,-1 1 0,1-1 0,0-1 0,2 0 0,2 1 0,-2-4 0,4 1 0,-3 0 0,0-1 0,-5 3 0,2 4 0,-5 0 0,3 0 0,-3 1 0,1 2 0,0-4 0,2 2 0,2 1 0,-1 0 0,8 0 0,-1 0 0,-1 0 0,-1-2 0,0 1 0,-2 0 0,2 0 0,0 4 0,1 0 0,1-3 0,5 3 0,-3 0 0,-2 0 0,-1 0 0,-5 0 0,3 0 0,1 0 0,0 0 0,0 0 0,-2 0 0,0 0 0,0 0 0,-2 3 0,2 2 0,0-1 0,0 1 0,2 1 0,1 0 0,1 3 0,0-1 0,3 2 0,-2 0 0,0-1 0,-2 0 0,0 2 0,-3-2 0,0-2 0,1 3 0,-2 0 0,-1-3 0,-1 1 0,4 1 0,-3-1 0,0 3 0,1 1 0,-2 1 0,0 1 0,2-2 0,-4 5 0,0-2 0,1-1 0,3 1 0,-4 2 0,2 0 0,0-1 0,-1 2 0,2-1 0,-4-1 0,1-1 0,2 2 0,-3-3 0,3 3 0,-1 0 0,1-2 0,-2 2 0,0 0 0,1 1 0,1-1 0,-4 1 0,3-1 0,-1 0 0,0 2 0,1-2 0,-1 2 0,1 1 0,-1-3 0,0 1 0,2 0 0,-2 1 0,1-2 0,1 4 0,2-1 0,-1 0 0,1 0 0,-1-2 0,-1-1 0,2-1 0,-2-2 0,-2 2 0,2-1 0,0 1 0,1-1 0,-1 5 0,1-2 0,-1 2 0,2-3 0,-3 3 0,-1-2 0,0 0 0,-2 1 0,2 1 0,1-4 0,2 4 0,-2 0 0,-2-1 0,3 0 0,0 3 0,-4 0 0,6 2 0,-2 4 0,0-2 0,-2 2 0,3-1 0,-1 1 0,0-3 0,0 1 0,-3-4 0,2 2 0,1-4 0,-4 3 0,6 0 0,-2-2 0,-2-1 0,2 1 0,1-2 0,0 1 0,-1 1 0,0 0 0,1-2 0,0 0 0,1 2 0,-1-2 0,-1 2 0,-3 1 0,-2-1 0,0 1 0,1 0 0,1 2 0,-3-2 0,1 1 0,-1-3 0,1 3 0,-2 0 0,2 1 0,-1 1 0,0-1 0,0 2 0,0-6 0,0 1 0,0-3 0,0-2 0,0 0 0,0 1 0,0-1 0,0-2 0,0-2 0,0 1 0,0-1 0,2 0 0,-1 0 0,1 2 0,2-4 0,-1 1 0,0 2 0,0-5 0,1 2 0,-1-4 0,3 2 0,-2 0 0,4 2 0,-3 1 0,3 1 0,1 0 0,-3-2 0,2 0 0,-1 1 0,3-1 0,-3 1 0,2-1 0,1 1 0,-1-1 0,2-2 0,2 0 0,-3 2 0,0-1 0,2 0 0,-2 2 0,3-4 0,-2 2 0,1-1 0,2-3 0,-2 0 0,2 1 0,0-3 0,-3 1 0,2 1 0,-3 1 0,2-3 0,-1 2 0,2-3 0,2 0 0,-1-2 0,2 0 0,-3 0 0,1-2 0,-2 1 0,-1-3 0,1 2 0,1-4 0,1-2 0,3 1 0,-2-1 0,0-2 0,1 1 0,-2-1 0,2-1 0,-1 1 0,-1 2 0,-1-2 0,1 0 0,-2-2 0,1 4 0,0-4 0,-2 0 0,1 1 0,-1 0 0,4-3 0,-5 2 0,5-4 0,-1 0 0,-4 0 0,0-1 0,-1 4 0,-5-3 0,-1 3 0,1-1 0,1-2 0,0 1 0,1-3 0,1 0 0,1-6 0,-2 6 0,2-1 0,-4 2 0,-1 0 0,0 1 0,0-2 0,1-2 0,1-1 0,3 4 0,0-7 0,-1 6 0,0-1 0,2 0 0,-4 0 0,0 4 0,-1-1 0,1 1 0,-1-2 0,1 2 0,0-2 0,-1 2 0,1-1 0,-3-3 0,1 4 0,2-2 0,0 2 0,0-2 0,-1 1 0,-1-1 0,-2 0 0,4 0 0,-4-2 0,2 0 0,0 1 0,3 0 0,-4-2 0,0 3 0,-1-2 0,1 0 0,-1-1 0,-1 0 0,2 0 0,-1-1 0,-1-1 0,0 5 0,0-3 0,0 2 0,0 1 0,0 0 0,0 2 0,0 3 0,0 2 0,0 1 0,0 3 0,0 0 0,0-1 0,0-1 0,0-4 0,0 2 0,0-2 0,0 3 0,0-2 0,0 5 0,-3 2 0,-4 0 0,-7 1-176,-5-8-1427,-9 7 0,-12-2 0</inkml:trace>
  <inkml:trace contextRef="#ctx0" brushRef="#br0" timeOffset="123827.1658">9494 8139 750,'-2'0'89,"1"0"24,-1 0 39,1 1 49,1-1 49,-3 3 38,3-2 23,-2 0 14,-1-1 10,0 0-48,0 0-7,-3 0-7,4 0-27,-1 0-40,1 0-36,0 0-16,2 0 4,-1 0 11,-2 0 18,3 0 16,0 0 50,0 0 15,0 0-2,3 0-8,0 0 7,1 0 11,6 0 6,6 0-27,6 0-27,7 0-30,8 0-69,5 0-33,7 0-9,5 0-3,3 0-18,5 0-33,3 2-33,1-1 0,1-1 0,-2 3 0,0-1 0,-6 1 0,-4 0 0,-3 1 0,-7 1 0,-3-3 0,-3 2 0,-2-2 0,-4 1 0,1 0 0,-3 0 0,0-1 0,-4 2 0,1 0 0,-5-3 0,-6 0 0,-3-1 0,0 0 0,-6 0 0,2 0 0,0 0 0,3 0 0,-1 0 0,4 0 0,3 0 0,2 0 0,-5 0 0,1 0 0,-5 0 0,-2 0 0,-7 2-7,-2 0-275,-1 2-198,10-3-326,-21 4-517,-8-1 0,-13-4 0,-15 0 0</inkml:trace>
  <inkml:trace contextRef="#ctx0" brushRef="#br0" timeOffset="128319.662">9458 8110 2049,'0'0'166,"0"0"28,0 0 42,0 0 48,0-3 35,0 3 36,0-3 38,0-1 28,0-1 71,0 0-83,0 0 15,1 1 1,-1 1-33,0-1-49,2 2-35,-2-2-35,0 2-39,1 0-27,-1-1-71,1 0-51,1-2-49,1 1-26,0 1-10,1-3 0,-1 2 0,0-1 0,0-1 0,-3 3 0,1-1 0,-1 1 0,4-1 0,-1-1 0,2-2 0,-4 3 0,4-1 0,-1-3 0,-1 5 0,1-2 0,2-2 0,-2 1 0,0 2 0,2-2 0,2 0 0,0-3 0,-1 2 0,1-3 0,-1 5 0,-3-1 0,2-2 0,-2 3 0,1 0 0,-2-3 0,2 3 0,1-2 0,0-2 0,-3 4 0,1-2 0,-1 0 0,0 1 0,0 2 0,0-4 0,1 4 0,-1-4 0,1 3 0,-1-3 0,1 1 0,-1 0 0,2 0 0,-1 0 0,-1 4 0,0-4 0,1 4 0,-3-1 0,-1 2 0,0-1 0,2-1 0,-1 1 0,2 1 0,0-1 0,0 2 0,1-2 0,-1-1 0,2 0 0,0 0 0,-2 1 0,1-2 0,-1-1 0,0 3 0,-3 2 0,2-3 0,-1 2 0,1 2 0,-1-2 0,2 0 0,0 2 0,0-4 0,1 1 0,-1 0 0,0 1 0,3-4 0,-2 2 0,2 0 0,-2-1 0,3 0 0,-4 1 0,0 0 0,0 0 0,0 1 0,1-1 0,-1 0 0,4-2 0,-3 2 0,2-3 0,-1 1 0,-1 1 0,2 1 0,1-3 0,0 2 0,-2 0 0,0-1 0,0 2 0,-2 1 0,-2 1 0,3-1 0,-2 1 0,-1 0 0,1 0 0,-1 0 0,2-1 0,-2 1 0,2 0 0,0 0 0,0 0 0,0 1 0,2-1 0,-1 0 0,-3-2 0,3 4 0,-1-3 0,0 0 0,3 0 0,-1-2 0,-3 4 0,2-3 0,-2 3 0,-1 0 0,-1-1 0,2 1 0,2-2 0,1 2 0,0-3 0,3 1 0,0 0 0,-2-1 0,0 2 0,-2-1 0,1 0 0,0 0 0,-4 0 0,5 1 0,-1-1 0,2-1 0,0 2 0,3-2 0,-5 1 0,0 2 0,0-2 0,-1 3 0,-1-3 0,1 2 0,1 1 0,-5-3 0,1 3 0,0 0 0,-1 0 0,2 0 0,-1 0 0,1 0 0,1 0 0,-2 0 0,1 0 0,1 0 0,0 0 0,2 0 0,-2 0 0,0 0 0,0 0 0,0 0 0,0 0 0,2 3 0,0 0 0,2-2 0,0 3 0,0-1 0,-4 2 0,2-3 0,-1 2 0,0 0 0,0 2 0,2 0 0,-1-1 0,1-1 0,-1 3 0,2 0 0,-1-1 0,-3-1 0,2-1 0,-3 2 0,3-1 0,-2 1 0,4 0 0,-3-1 0,0 1 0,-1-1 0,0 1 0,-1-1 0,-1 2 0,1-1 0,2 3 0,0-3 0,-3 1 0,2 0 0,-1 0 0,-1 1 0,2-1 0,2 3 0,-2-2 0,1 1 0,-1 0 0,2 1 0,0 1 0,-2 3 0,0-4 0,0 2 0,-2-3 0,0 3 0,-1-2 0,3 1 0,0-3 0,0 5 0,-1-4 0,2 3 0,-3-1 0,1 0 0,-1 0 0,2 0 0,0 0 0,0 2 0,1-1 0,1-2 0,-2 4 0,3-2 0,-3 2 0,0-3 0,-1 3 0,2 0 0,-2-1 0,1 1 0,1-2 0,-1 5 0,1-2 0,-1-1 0,1 1 0,1 0 0,0 2 0,1-2 0,0 2 0,1-2 0,0 2 0,-1-2 0,-1 0 0,-1 0 0,1-2 0,-2 1 0,0 1 0,2 0 0,-1 0 0,-1 0 0,3 1 0,-2-1 0,0 1 0,-1-2 0,0 3 0,-3-2 0,0 2 0,2-3 0,-2 1 0,1 0 0,-1 0 0,0 1 0,1 0 0,-1 0 0,2 1 0,-2-2 0,1 0 0,1 1 0,1-2 0,1 3 0,3 0 0,0-1 0,2 0 0,0-2 0,1 1 0,0-3 0,-3 2 0,0-1 0,2-3 0,-5 2 0,5 0 0,1-1 0,-1 1 0,-2-2 0,-1 0 0,-2-1 0,3-1 0,-2-1 0,1 0 0,-1-1 0,0 2 0,2-2 0,-1 0 0,-1 2 0,1-1 0,0-2 0,1 1 0,-4-2 0,1 1 0,-1-5 0,2 4 0,-2-1 0,2 0 0,1 0 0,0 1 0,0 0 0,-1 0 0,0 0 0,-2-2 0,1 0 0,0 1 0,-1-1 0,1 0 0,1 0 0,-1-1 0,-1 2 0,0-3 0,4 2 0,-3 0 0,2 0 0,0 0 0,3-2 0,-2 0 0,-3 0 0,2 0 0,-2 0 0,1 0 0,-4 0 0,4 0 0,1 0 0,0 0 0,0-2 0,3 0 0,1-2 0,-1 0 0,1-4 0,1 2 0,-4 0 0,2-1 0,-1 2 0,-2-2 0,-1 1 0,1-2 0,-2 0 0,1 0 0,-1 0 0,4 1 0,-2 0 0,1 1 0,-1 1 0,3 0 0,-4-2 0,3 1 0,-4-3 0,2 0 0,1 1 0,-1 0 0,-3-1 0,0 2 0,-2 2 0,-1-2 0,0 1 0,0-1 0,0-2 0,2 0 0,-1 1 0,-1-2 0,0 2 0,2 2 0,-2 1 0,0-2 0,1 1 0,0-1 0,3 1 0,-3 0 0,1-3 0,1 1 0,-1 3 0,1-2 0,-2-3 0,4 3 0,-5 0 0,2 0 0,-3 0 0,2 2 0,-2-2 0,2-1 0,1-2 0,-2 0 0,0-1 0,1-1 0,-1 4 0,0-1 0,2 0 0,-2 2 0,1-1 0,-1 0 0,2 1 0,-2 0 0,1 0 0,-1-1 0,0 1 0,0 0 0,3 0 0,0 2 0,-2-3 0,1 3 0,2-2 0,-4-3 0,0 3 0,1 0 0,1 0 0,-2-2 0,0 3 0,0 0 0,0-1 0,0 3 0,0-1 0,0-2 0,0 1 0,0-1 0,0 0 0,0-1 0,0 0 0,0 1 0,0 0 0,0 1 0,0 2 0,1 0 0,1 1 0,-1-2 0,1 2 0,-1-1 0,-1-1 0,0 1 0,0 0 0,0 1 0,0-1 0,2 1 0,-2-1 0,1 1 0,1 1 0,-2-1 0,0 0 0,0 2 0,0-4 0,-6 2 0,-3-1 0,-10 0 0,-7 0 0,-4-1-372,-8-4-1191,4 4 0,-7 0 0,-2 1 0</inkml:trace>
  <inkml:trace contextRef="#ctx0" brushRef="#br0" timeOffset="134939.3559">15715 7892 1010,'0'0'154,"-2"1"44,1 0 39,-3 0 38,1-1 31,1 0 38,1 0 43,-2-1 41,3 1 34,0 0-72,0 0-29,-2 0-6,2 0 17,-1 0 14,1-1 20,-1 1-22,2-1-43,-1 1-40,0-3-35,0 3-30,0-2-22,1 1-40,1 0-54,7-2-52,5 3-52,3-3-16,11 3 0,6-1 0,4 1 0,5 0 0,3 0 0,-1 0 0,4 0 0,-2 0 0,-1 0 0,-1 0 0,-2 0 0,-6 0 0,-2 0 0,-6 0 0,-5 0 0,-2 0 0,-3 0-31,2 1-29,1 2-38,0 1-21,2-1 1,1 1 1,-2 0-4,1-2 5,-2-2 4,1 1-1,0-1 33,2 0 34,-3 0 40,2 0 17,1 0-4,2 0 2,0 0 3,4 0 1,-1 0 0,0 0 14,4 0 9,-1-1 4,0 1 4,-1 0 5,1-2 5,0-1-5,2 1 10,-2-1-8,6-1 3,-3 1-7,0-1 0,-1 0 5,1 0 8,3-1 0,1 0-4,1 1 3,1-2-9,-2 1 3,2 0-8,-6 1-6,-1 0-13,-1-1-11,1-1-15,-2-2 0,2 2 0,1-1 0,0-1 0,0 0 0,2 1 0,1-1 0,0 3 0,-5-1 0,-2 1 0,-2 1 0,-2-1 0,-4 2 0,0 1 0,0-1 0,1 2 0,-1-1 0,2-2 0,1 3 0,2-1 0,-2-2 0,0 0 0,0 1 0,-1 1 0,2-1 0,1 0 0,-1-1 0,4 4 0,-1-5 0,-1 2 0,-1 1 0,-5-1 0,-3 2 0,-4-2 0,-5 3 0,-4 0 0,-4-3 0,-2 3 0,-2 0-12,1 0-257,-1 0-221,-3-15-994,-4 14 0,-4-2 0</inkml:trace>
  <inkml:trace contextRef="#ctx0" brushRef="#br0" timeOffset="139399.4647">15599 7845 951,'0'1'202,"0"1"59,0-1 53,0-1 58,0 0 46,2 0 31,-2-1 16,0 1 12,1 0 13,-1-3-104,0 1-27,0-1 27,0-1 32,0 0-53,2 0-46,-2 3-31,0-5-16,0 2-13,0 0-12,1 2-24,-1-2-47,0 3-87,1-1-84,-1 0-5,0-1 0,3-1 0,-3 1 0,3-3 0,0 1 0,1-1 0,-2 0 0,2-2 0,-2 0 0,2-3 0,-3 2 0,1 1 0,2-2 0,-2 2 0,-2 1 0,1 0 0,-1-3 0,0 5 0,0-4 0,0 1 0,0 0 0,2-2 0,-1 1 0,-1 0 0,2 1 0,-1-2 0,-1 2 0,0-1 0,3 0 0,-2-2 0,0 2 0,-1 1 0,0-2 0,2 0 0,-1 1 0,-1-1 0,2 0 0,-2 5 0,0-4 0,0 2 0,0 2 0,0-1 0,1-1 0,1 3 0,-1-4 0,2 4 0,0-4 0,2-1 0,-3 2 0,5-1 0,-2 1 0,-1 0 0,1-1 0,-1-1 0,-1 1 0,0 1 0,0-1 0,1 3 0,-1 0 0,0-3 0,2 5 0,0-4 0,1 0 0,-1 1 0,2-3 0,-2 0 0,-1 0 0,2 0 0,-3-1 0,1 2 0,2-2 0,-2 1 0,-1 1 0,1-1 0,1-2 0,-4 3 0,2 2 0,0-2 0,-1 1 0,0 0 0,3-1 0,-1 0 0,-1 0 0,0 2 0,0 0 0,1 2 0,-2-1 0,-1-1 0,2 1 0,1-2 0,-4 2 0,3-2 0,0 1 0,-2 1 0,1 1 0,1-2 0,-2 3 0,1 1 0,-1 0 0,1-1 0,0 2 0,1-2 0,0 2 0,1-2 0,1 1 0,-1 1 0,-1 0 0,0-2 0,1 1 0,1-1 0,0 1 0,1-1 0,0 2 0,3-2 0,-2 0 0,3-2 0,-4 2 0,1 0 0,-1-1 0,-1 0 0,0 1 0,-1 1 0,0-1 0,-1 0 0,0 0 0,0 0 0,-1 2 0,1-1 0,1 2 0,-2-2 0,3 2 0,-2-2 0,1 1 0,-1 0 0,0-2 0,1 3 0,2-3 0,-2 3 0,1 0 0,-1-1 0,0 1 0,-1-3 0,3 2 0,0 1 0,1 0 0,0-3 0,1 2 0,0 0 0,-1-1 0,1 0 0,-4 2 0,0 0 0,-1 0 0,0 0 0,-2 0 0,2 0 0,0 0 0,2 0 0,-1 0 0,3 0 0,0 0 0,0 0 0,-1 0 0,-1 0 0,-1 0 0,1 0 0,0 0 0,-1 0 0,1 0 0,2 2 0,0 0 0,2 0 0,-1 1 0,1 1 0,0 0 0,-2-1 0,-1-1 0,-2 4 0,2-3 0,-2 1 0,2 2 0,0 2 0,1-3 0,-1 4 0,0-1 0,4-2 0,-3 3 0,-1-3 0,0 2 0,0-2 0,-1 3 0,1-3 0,0 2 0,1 1 0,1 0 0,0 0 0,0 2 0,0-1 0,-3 0 0,0-2 0,-3 0 0,3-1 0,-1-2 0,-1 2 0,0 0 0,4-1 0,-3 1 0,-1 1 0,3 1 0,-1-1 0,-2-1 0,-1 1 0,1-1 0,1 1 0,-1 0 0,2 1 0,-1 3 0,-1-1 0,3 1 0,-2-1 0,3 0 0,-1-2 0,-2 0 0,1 0 0,-1 0 0,-1-2 0,0 3 0,2-2 0,-2 3 0,2-1 0,-1-1 0,-1 1 0,0 0 0,0-1 0,1-1 0,-2 0 0,2 0 0,-3-1 0,1 1 0,-1-1 0,2 2 0,0-1 0,0 0 0,1 1 0,-1 1 0,-1 1 0,1-2 0,1 0 0,-3 1 0,2-2 0,0-2 0,0 1 0,-2-2 0,1 1 0,-1-1 0,1 1 0,-1-1 0,1-1 0,-1 2 0,2-1 0,-3 1 0,2 1 0,0-2 0,2 1 0,-4 0 0,3-1 0,0 2 0,-1 1 0,-2-2 0,3-1 0,-2 1 0,1-1 0,-1-1 0,0 4 0,-1-3 0,2 2 0,-2 0 0,0-2 0,0-1 0,1 0 0,-1 0 0,2-1 0,-1-1 0,-1 0 0,0-1 0,2 1 0,-4 0 0,4 1 0,-2 0 0,0 0 0,0-2 0,0-1 0,0 0 0,0 3 0,0-2 0,0 0 0,0 0 0,0 3 0,1-4 0,-1 4 0,2-4 0,-2 0 0,2 0 0,-2 0 0,0 0 0,0 0 0,0 3 0,0 0 0,0-3 0,0 0 0,0 0 0,0 1 0,0-1 0,0 0 0,0 3 0,0-3 0,0-3 0,0 3 0,0 3 0,0-3 0,0 1 0,0-1 0,0 4 0,0-4 0,0 3 0,0-3 0,0 0 0,0 0 0,0-3 0,0 3 0,0 0 0,0 0 0,0 0 0,0 0 0,0 0 0,0 0 0,0 0 0,0 0 0,0 0 0,0 0 0,0 0 0,0 0 0,0 0 0,0 0 0,0 3 0,0-3 0,0 1 0,0-1 0,0 1 0,0 0-373,0-2-1190,0 1 0,0-1 0,0-3 0</inkml:trace>
  <inkml:trace contextRef="#ctx0" brushRef="#br0" timeOffset="141371.0362">16682 7903 1681,'1'0'171,"1"0"27,-1 0 28,-1 0 17,2 0 18,-2 0 38,0 0 34,0 0 29,0 0 28,0 0-105,0 0-8,0 0 43,0 0 42,1 0 38,-1 0 3,0-3-38,0 3-33,2-1-30,-2 1-29,0-2-27,1 2-29,-1 0-71,2-2-69,-2 2-55,0 0-22,0 0 0,0 0 0,0 0 0,0-1 0,0 1 0,0 0 0,0-1 0,0 1 0,1 0 0,-1 0 0,2 0 0,-1 0 0,-1 0 0,1 0 0,-1 0 0,0 0 0,0 0 0,0 0 0,0 0 0,0 0 0,0 0 0,0-1 0,0 1 0,0 0 0,0 0 0,0 0 0,0 0 0,0 0 0,0 0 0,0 0 0,0 0 0,0 0 0,-1 0 0,0 0 0,-2 0 0,0 0 0,-2 0 0,1 0 0,-2 0 0,2 0 0,1 0 0,2 0 0,1 0 0,0 0 0,0 0 0,0 0 0,0 0 0,0 0 0,0 0 0,0 0 0,0 0 0,1 0 0,2 0 0,3 0 0,4 0 0,1 0 0,4 0 0,-1 0 0,2 0 0,-1 0 0,3 0 0,-3 0 0,-1 0 0,1 0 0,-1 0 0,1 0 0,-1 0 0,0 0 0,2 0 0,-4 0 0,-2 0 0,-2 0 0,-3-2 0,-2 2 0,0 0 0,1-1 0,0 1 0,2 0 0,3-2 0,-5 2 0,2 0 0,0 0 0,0 0 0,3 0 0,0 0 0,2 0 0,0 0 0,-1 0 0,0 0 0,4 0 0,-2 0 0,4 0 0,-1-1 0,0 0 0,1-2 0,1 0 0,-2 1 0,2-1 0,-1 0 0,-1 2 0,1-1 0,-1-1 0,4 2 0,-3 0 0,3-2 0,-2 1 0,0 0 0,-1 2 0,0-3 0,-3 0 0,-1 2 0,-4 0 0,1-1 0,0 1 0,-2-1 0,2 2 0,-2-1 0,1 1 0,-3 0 0,-4 0 0,2 0 0,-3 0 0,0 0 0,0 0 0,3 0 0,-2 0 0,4 0 0,-1 0 0,-1 0 0,3 0 0,-1 0 0,1 0 0,2 0 0,3 0 0,-1 0 0,-2 0 0,-3 0 0,1 0 0,-5 0 0,-1 0 0,0 0 0,0 0 0,-5 0-281,2-15-1301,-4 15 0,-5-6 0</inkml:trace>
  <inkml:trace contextRef="#ctx0" brushRef="#br0" timeOffset="145055.0426">17521 7831 2006,'0'0'187,"0"0"26,0 0 14,0 0 16,0 0 18,0 0 28,0 0 34,0 0 40,0 0 29,0-3-123,0 2-23,0 1 13,0-3 21,0 0 16,0-1 24,0 2 5,0 0-21,0 0-34,0-2-30,0 4-19,0-3-21,0 1-39,0-3-35,0 3-33,0-1-41,0 1-34,0 0-11,0 0-7,0 0 0,0-1 0,0 0 0,1 0 0,1 1 0,-1-3 0,1 1 0,-1-2 0,3 2 0,-1-1 0,2-2 0,-1 1 0,2-1 0,-2 0 0,2 0 0,1-4 0,-1 4 0,-2-4 0,2 3 0,-3-1 0,1 0 0,2 1 0,-2-4 0,2 0 0,0 1 0,1-1 0,0-1 0,-2 4 0,-3 1 0,0 0 0,-1 2 0,-1 2 0,0-1 0,0 0 0,0-2 0,2 3 0,-1-1 0,1-2 0,-1 2 0,1 0 0,-1-2 0,-1 0 0,0 2 0,0-2 0,2 0 0,-1 1 0,1-1 0,-1 0 0,3 3 0,-3-4 0,1 3 0,-1 2 0,1-2 0,-1 1 0,1 0 0,-1 0 0,1-3 0,1 4 0,0-4 0,0 0 0,-1 2 0,1 0 0,1 0 0,-2-2 0,2 3 0,-2-3 0,1 2 0,0-1 0,1-1 0,-1 0 0,0 1 0,2-1 0,0 2 0,-3 1 0,1-2 0,0 0 0,0 2 0,2-1 0,-2-3 0,0 2 0,2-1 0,-2 0 0,3 0 0,-3 0 0,1 0 0,0 0 0,1 0 0,-1 3 0,-1-3 0,0 3 0,-2 0 0,1-2 0,-2 2 0,1 1 0,-1-1 0,2 1 0,-1-2 0,0 1 0,1 0 0,-1 1 0,1-3 0,-1 5 0,-1-2 0,3 1 0,-3-2 0,2 2 0,-1 0 0,1-3 0,2 1 0,-1 1 0,1-4 0,-1 2 0,1 2 0,-2-2 0,1-2 0,0 5 0,-2-3 0,4 0 0,-2 1 0,2 0 0,-1-1 0,2 1 0,-3-1 0,1 1 0,-1-1 0,1 4 0,-1-3 0,0 4 0,-1-5 0,0 3 0,1-1 0,0-2 0,2 3 0,-1-2 0,0 0 0,0 0 0,1 1 0,-2-1 0,1-1 0,1 3 0,-2-1 0,1-2 0,1 0 0,0 1 0,-1 1 0,1 0 0,-1-2 0,0 1 0,-1 1 0,3-2 0,-2 2 0,-1-1 0,1 2 0,-1-2 0,2 1 0,-1-2 0,3 2 0,-1 0 0,1-1 0,-1 0 0,2 0 0,-2 0 0,-1 0 0,-1 0 0,0 0 0,2 2 0,0-1 0,-2 1 0,0-3 0,2 2 0,-3 2 0,3-2 0,1 1 0,0-1 0,-2 2 0,2-1 0,-3 0 0,1-1 0,0 2 0,3-1 0,2 2 0,1-1 0,4 1 0,0 0 0,2-1 0,-2 1 0,1 0 0,-3 0 0,-1 0 0,-3 0 0,2 0 0,-1 0 0,-1 0 0,1 1 0,1 0 0,0 2 0,1 2 0,2-2 0,0 1 0,-2 0 0,-1 1 0,2 1 0,0-1 0,-2 2 0,1-4 0,-2 3 0,2-2 0,-5 2 0,0-3 0,-1 2 0,0 1 0,-2 0 0,2 0 0,1 2 0,1-2 0,0 2 0,1-1 0,-1 1 0,1-1 0,-2 0 0,0 0 0,-1 0 0,2-1 0,-1 2 0,-2-4 0,0 3 0,-1-1 0,1 0 0,-1 2 0,1 1 0,0-1 0,1 2 0,-2-1 0,0 2 0,2-4 0,0 2 0,-3 0 0,1 2 0,-1-3 0,1 2 0,1-2 0,1 2 0,-2-2 0,0 3 0,-1 1 0,1-2 0,-1 2 0,2 0 0,-1 0 0,-1 1 0,2-1 0,-2 0 0,0-1 0,-1 0 0,-1-3 0,-1 1 0,0-2 0,2 2 0,-1 0 0,1-1 0,-1 0 0,0 2 0,1-2 0,-2-1 0,0 1 0,1 0 0,1 0 0,1-3 0,-2 3 0,3-2 0,-2 1 0,-1 0 0,1-1 0,0-1 0,1 3 0,0-1 0,-1 2 0,1-4 0,-2 1 0,1 0 0,1 1 0,-2-2 0,2 1 0,1 1 0,-1-2 0,-2 1 0,1-1 0,-2 0 0,1 0 0,1-2 0,-1 0 0,-1 1 0,3 1-42,0 1-397,0-13-1103,-2 11 0,2-7 0</inkml:trace>
  <inkml:trace contextRef="#ctx0" brushRef="#br0" timeOffset="146199.913">18814 7628 2253,'0'0'170,"0"0"16,0 0 19,0 0 25,0 0 13,0 0 26,0 0 34,0 0 32,0 0 35,0 0-126,0 0-13,0 0 12,0 0 3,0 0 35,0 0 35,0 0-3,0 0-19,0 0-30,0 0-29,0 0-15,-1 0-13,1 0-28,0 0-22,0 0-60,0 0-47,0 0-23,0 3-16,0-3-2,0 0-6,0 0-3,0 0 0,0 0 0,0 0 0,0 0 0,0 0 0,0 0 0,0 0 0,1 0 0,2 0 0,0 0 0,2 0 0,1 0 0,3 0 0,-1 0 0,2 0 0,3 0 0,3 0 0,1 0 0,2 0 0,3 0 0,-2 0 0,-1 0 0,-1 0 0,-1 0 0,-2 0 0,2 0 0,-4 0 0,-1 0 0,1 0 0,-3 0 0,3 0 0,-3 0 0,2 0 0,0 0 0,0 0 0,1 0 0,-3 0 0,3 0 0,-1 0 0,1 0 0,1 0 0,1 0 0,2 0 0,-1 0 0,0 0 0,-3 0 0,2 0 0,-3 0 0,0 3 0,1-2 0,0 0 0,1-1 0,-1 2 0,-1-2 0,-5-2 0,-4 4 0,-2-2 0,-2 0 0,28 1-810,-40 0-666,-17-6 0,-22-13 0,-50-20 0</inkml:trace>
  <inkml:trace contextRef="#ctx0" brushRef="#br0" timeOffset="170839.5757">15621 7815 1956,'0'2'85,"0"-2"25,0 3 29,0-2 34,0-1 36,0 0 45,0 0 34,0 0 20,0 0 16,0 0-52,0 0 4,0 0-7,0 0-16,0 0-30,0 0-32,0 0-46,0 0-37,0 0-19,0 0-17,0 0-17,0 0-20,0 0-17,0 0-10,0 0-2,0 0 10,0 0 7,0 0 50,0 0 40,0 0 38,0 0 43,0-1 40,0-2 0,0 3-3,0-2-5,0-1-10,0 2-8,0-3-47,0 4-40,0-3-39,0-1-40,0-1-42,0 2 0,0-4 0,0 3 0,0 0 0,0-2 0,3 1 0,-3 3 0,1-4 0,-1 3 0,0 1 0,2-2 0,-2 0 0,1 1 0,2 0 0,-2-1 0,1 1 0,1 0 0,-2-2 0,-1 1 0,3-1 0,-1 1 0,-2-1 0,3 2 0,-3-2 0,1 0 0,2-2 0,-3 3 0,0-3 0,2 3 0,0-3 0,-1 0 0,2 3 0,0 0 0,0-3 0,0 3 0,-1-2 0,-1-1 0,2 0 0,-2 3 0,1-4 0,3 4 0,0-2 0,-2 1 0,-2 1 0,4-1 0,-4 1 0,2-2 0,0-1 0,0 2 0,0-2 0,1 1 0,-1-2 0,1 2 0,-3-2 0,1 3 0,1 0 0,-2 2 0,-1-1 0,3 0 0,0 0 0,-3 1 0,2-1 0,-2 1 0,0 2 0,0-2 0,0 2 0,0-2 0,1 2 0,1-2 0,-2 0 0,0 1 0,2-1 0,1-2 0,0 1 0,-2 3 0,2-2 0,-3-1 0,0 1 0,0-1 0,0 2 0,0 0 0,2-2 0,-2 3 0,3-1 0,-2-2 0,2 0 0,-1-1 0,-1 0 0,2 1 0,0 0 0,-2 1 0,2-3 0,-2 2 0,-1 2 0,3-3 0,0 1 0,0-1 0,1-1 0,-1 2 0,0-4 0,0 4 0,0 0 0,1-1 0,-2 1 0,-2-1 0,3 0 0,-1-2 0,1 1 0,2-1 0,-2 0 0,0 2 0,-2-2 0,1 4 0,-2-3 0,1 1 0,3 2 0,2-2 0,-2-2 0,-1 1 0,-1 1 0,-1-2 0,1 1 0,-2 2 0,3 1 0,-2-1 0,0 0 0,1 0 0,1 0 0,-3-3 0,4 1 0,-1 1 0,0-2 0,1 0 0,0 0 0,-2-1 0,1 1 0,-2 0 0,1 2 0,-1-3 0,2 4 0,-1-1 0,0 0 0,1 1 0,0-2 0,0 1 0,0 1 0,0-1 0,0 3 0,-2-2 0,2-1 0,-1 1 0,0-1 0,1 0 0,1 0 0,1 1 0,-1 0 0,1-1 0,-1-1 0,-1 1 0,1 2 0,0-1 0,-1 2 0,-1-1 0,1 1 0,-1 0 0,1-1 0,2 1 0,-1 0 0,3 2 0,-3-3 0,1 0 0,2 1 0,-1-1 0,0-1 0,-1 2 0,1-1 0,-3 3 0,1-1 0,1-3 0,-1 2 0,-1 1 0,1 0 0,-2 1 0,-1-3 0,1 0 0,-2 3 0,0-1 0,1-2 0,-1 2 0,1 1 0,1 0 0,-1 0 0,1 0 0,-2 0 0,0 0 0,0 0 0,0 0 0,0 0 0,1 0 0,-1 0 0,3-3 0,0 2 0,2 0 0,0-3 0,2 3 0,-1-2 0,-1 0 0,-2-2 0,-1 5 0,0-3 0,-1 3 0,-1-2 0,2 2 0,-2 0 0,4 0 0,-3 0 0,2-2 0,2 2 0,-1-3 0,-1 0 0,1 2 0,-1-2 0,-1 0 0,-2 2 0,1 1 0,-1-1 0,0 1 0,0 0 0,0 0 0,0 0 0,0 0 0,0 0 0,0 0 0,0 0 0,0 0 0,0 0 0,0 0 0,0 0 0,0 0 0,0 0 0,-1 0 0,-4 0 0,2 0 0,-4 1 0,-2 0 0,-2 3 0,1-1 0,-2 4 0,-1-1 0,3-1 0,0 1 0,3-1 0,2 0 0,1-1 0,0 0 0,-5-1 0,4 3 0,-3 0 0,-1 0 0,2 2 0,0-1 0,0 0 0,1 1 0,0-1 0,-2-2 0,2 1 0,0 0 0,-1-2 0,1 1 0,-1 2 0,1 1 0,0 0 0,2-1 0,-2 0 0,-1-3 0,3 1 0,-1 0 0,1 2 0,-3-2 0,2 4 0,-3-3 0,1 3 0,1-1 0,-2 2 0,0-3 0,1 5 0,-2-2 0,2 0 0,0 2 0,1-1 0,0 0 0,3 0 0,-1 2 0,-2-3 0,-1 3 0,4 2 0,-3-3 0,-1 0 0,2 1 0,-3-2 0,4-2 0,-2 1 0,3-2 0,0 0 0,-1-3 0,1 1 0,-1 2 0,1-2 0,1 1 0,1 1 0,-2-1 0,-1 1 0,-2 3 0,1-2 0,1 0 0,-3 2 0,3 0 0,1 1 0,-2-3 0,2 2 0,0-2 0,2-1 0,1 1 0,-2-1 0,0-1 0,-1 0 0,0 3 0,2-2 0,-4-1 0,1 1 0,4 1 0,-3-1 0,-1 0 0,2-1 0,-2 0 0,4 0 0,-2-4 0,0 4 0,0-5 0,1 4 0,1-2 0,0-2 0,0 1 0,-2-1 0,2 1 0,0-2 0,0 3 0,0 1 0,0 0 0,-1-1 0,-1 2 0,2-1 0,-3-1 0,3 0 0,0-1 0,0-1 0,-1 1 0,2 0 0,-1-3 0,0 2 0,0-2 0,-1 0 0,1 0 0,0 0 0,0 0 0,0 0 0,0 0 0,0 1 0,0-1 0,0 0 0,0 0 0,0 0 0,0 0 0,-1 1 0,1-1 0,0 0 0,0 0 0,-2 2 0,2-4 0,0 2 0,0 0 0,0 0 0,0 0 0,0 2 0,0-2 0,0 0 0,0 3 0,-1-3 0,-1 5 0,1-1 0,-1 0 0,1 3 0,-2 0 0,0 2 0,-1 1 0,1 0 0,2 0 0,-1-1 0,2-4 0,0-1 0,0 1 0,-1-2 0,-1 0 0,1-2 0,-1-1 0,1 0 0,1 0 0,0 0 0,1 0 0,-1 0 0,0 1 0,-1-1 0,1 0 0,0 0 0,-3 0 0,3 0 0,0-1 0,-2 1 0,2-1 0,0-2 0,0-2 0,0-3 0,0-1 0,0-1 0,0 1 0,0 0 0,0 1 0,0-2 0,0 0 0,0 1 0,0-2 0,2 0 0,-2-1 0,4 1 0,1 0 0,-2-1 0,1 3 0,1 1 0,-2-2 0,0 3 0,2-3 0,-2 5 0,-2-4 0,2 0 0,-2 1 0,2 0 0,0-2 0,1 1 0,1 3 0,-1-2 0,-1 1 0,0-1 0,1 0 0,-1-1 0,2-1 0,3 1 0,-5 2 0,1-3 0,1 0 0,-2 3 0,0 0 0,1 2 0,1-1 0,0 1 0,-2-1 0,1 2 0,-1-2 0,0-2 0,3 2 0,-1-1 0,-2 2 0,3-2 0,0-1 0,-3 4 0,1-3 0,1 0 0,-3 0 0,4 1 0,-2 1 0,-2 1 0,4 1 0,-1-1 0,-3-1 0,5 0 0,-3-2 0,1 1 0,-2 1 0,1-1 0,2 1 0,0-1 0,-2 1 0,1-1 0,-2 0 0,-1-2 0,-1 3 0,4-1 0,-1 0 0,2 1 0,1-2 0,-3 0 0,2-1 0,-1 1 0,-1 0 0,0 1 0,3 2 0,-5-1 0,-2-1 0,6 1 0,-1-4 0,3 2 0,3-1 0,-2 1 0,-2-1 0,-3 1 0,-2 2 0,2-1 0,-3 2 0,1 1 0,-1 0 0,2-1 0,-1-1 0,2-1 0,-1 1 0,1 0 0,2-1 0,1 3 0,-4-1 0,1 0 0,-1-1 0,0 0 0,0-2 0,3 0 0,1 2 0,-1 1 0,-2-2 0,2 2 0,-3-1 0,1 3 0,2-2 0,-2 1 0,1 0 0,-2-2 0,-2 2 0,2-3 0,1 4 0,1-4 0,-1 4 0,0-3 0,0 3 0,-2 0 0,1-1 0,0 3 0,0-3 0,0 1 0,1 0 0,0 1 0,-3 0 0,4 1 0,-4-3 0,2 0 0,-1 2 0,-1-2 0,-1 2 0,0 1 0,0 0 0,2 0 0,-2 0 0,0 0 0,1 0 0,1-3 0,-1 3 0,-1 0 0,2 0 0,-2 0 0,0 0 0,0 0 0,0 0 0,0 0 0,0 0 0,0 0 0,0 0 0,0 0 0,0 0 0,0 0-8,0 0-267,0 0-165,7 0-301,-6 0-604</inkml:trace>
  <inkml:trace contextRef="#ctx0" brushRef="#br0" timeOffset="173033.2804">16115 6944 1238,'0'0'100,"0"0"51,0 0 53,1 0 48,-1 0 36,0 0 41,0 0 27,0 0 14,0 0 2,0 0-64,2 0-28,-2 0-45,0 0-32,0-1-13,0-2-4,0 2-3,0-2 27,0 1 8,0-1 20,0 2-8,0 0-19,0-1-29,0 2-42,0 0-34,0 0-34,0 2-46,0 2-45,0 1-22,0 3-25,0-1 12,0-1 15,0-3 30,0-2 42,0-1 21,0 0 23,0 0 23,1 0-9,-1-3 9,1-3 26,1 0 24,-2-3 0,1-1-8,-1 1-19,0 3-22,0 1-23,0 3-15,0 2 1,0 0-8,0 0-23,0 0-33,0 0 0,0 2 0,0 3 0,0-3 0,0 2 0,0-3 0,0 2 0,0-3 0,2 0 0,1-3 0,1 1 0,3-2 0,-1-4 0,-2 0 0,-2-3 0,1 2 0,-3 3 0,0 1 0,-2 1 0,4 3 0,-2 1 0,0 0 0,0 0 0,0 1 0,0 3 0,0 2 0,0-2 0,0 3 0,0-3 0,0-3 0,1-1 0,-1 0 0,0 0 0,2 0 0,-1-1 0,-1-5 0,0 2 0,0-1 0,2-1 0,-2 2 0,0 1 0,0 3 0,0 0 0,0 0 0,0 0 0,0 6 0,0 1 0,0 2 0,0 3 0,0-3 0,0 1 0,0-7 0,0 0 0,0-2 0,0-1 0,0 0 0,0-2 0,0-2 0,0-2 0,0 0 0,0-2 0,0 5 0,0 0 0,0 2 0,0 1 0,0-2 0,0 2 0,0 2 0,0 2 0,0-1 0,0 3 0,0 2 0,0-3 0,0-2 0,0-1 0,0-1 0,0-1 0,0 0 0,0 0 0,0-1 0,0-2 0,0-2 0,0-2 0,0 3 0,0-3 0,0 3 0,0 1 0,0 2 0,0-1 0,0 2 0,0 2 0,0 3 0,0 0 0,0 3 0,-2 0 0,2-2 0,0 1 0,0-6 0,0 3 0,0-3 0,0 0 0,0-1 0,0 0 0,0 0 0,0 0 0,0 0 0,0 0 0,0-1 0,0 1 0,0 0 0,0-3 0,0 1 0,0 1 0,0-4 0,0 2 0,0 1 0,0-1 0,0 1 0,0 2 0,0 0 0,0 0 0,0 0 0,0 0 0,0 0 0,0 0 0,0-2 0,0 2 0,0 0 0,0 0 0,0-3 0,0 3 0,0 0 0,0 0 0,0 0 0,0 0 0,0 0 0,0 0 0,0 0 0,0 0 0,0 0 0,0 0 0,0 0 0,0 0 0,0 0 0,0 0 0,0 0 0,0 0 0,0 0 0,0 0 0,0 0 0,0 0 0,0 0 0,0 0 0,0 0 0,0 0 0,0 0 0,0 0 0,0 0 0,0 0 0,0 0 0,0 0 0,0 0 0,0 0 0,0 0 0,0 0 0,0 0 0,0 0 0,0 0 0,0 0 0,0 0 0,0 0 0,0 0 0,0 0 0,0 0 0,0 0 0,0 0-344,22 0-460,-19 3-604,1-3 0,-1 0 0,1 0 0</inkml:trace>
  <inkml:trace contextRef="#ctx0" brushRef="#br0" timeOffset="179316.5381">16298 6888 609,'0'0'98,"0"0"28,0 0 41,0 0 46,0 0 45,0 0 33,0 0 25,0 0 13,0 0 6,0 0-56,0 0-33,0 0-23,-1 0-31,1 0-29,0 0-25,0 0-23,0 0-23,0 0-10,0 0-5,0 0-5,0 0-1,0 0-3,0 0-2,0 0-15,0 0-16,1 0-32,2 0-74,1 0-82,4 0-112,4-2-119,2 1-44,1-5-254,0 5 0,2 1 0,2 2 0</inkml:trace>
  <inkml:trace contextRef="#ctx0" brushRef="#br0" timeOffset="179734.8115">16594 6909 156,'1'0'45,"1"-2"2,-1 2 4,2 0 8,0 0 4,1 0 5,1 0 13,1 0 22,1 0 31,-3 2 1,2 0 45,-2 2 29,1-2 20,-1 2 10,-1-1 8,-1-2 2,0-1-11,1 4-21,1-2-29,1 0-44,2-1-45,3 1-37,-1-2-59,4 0-105,7 0-180,-10 0-290,3 0 0,1 0 0,-1 0 0</inkml:trace>
  <inkml:trace contextRef="#ctx0" brushRef="#br0" timeOffset="180035.6413">16900 6956 1510,'1'1'154,"2"1"26,0-1 15,0 1 12,0-1 9,0-1 3,-1 0 3,0 1 2,4 0-6,-2 1-145,4-2-98,3 0-93,1 0-105,1-4-71,1 0-61,2 2-125,-3 2 0,-6-1 0,-1 4 0</inkml:trace>
  <inkml:trace contextRef="#ctx0" brushRef="#br0" timeOffset="180239.5219">17074 6975 1019,'6'1'213,"2"-1"56,2 3 42,1-1 35,-5-2 15,-1 0 4,0 1 1,0-2-2,-1 2-14,6-1-162,-3 2-111,2 1-119,2-2-140,-2-1-143,24-6-411,-24 6 0,1-1 0</inkml:trace>
  <inkml:trace contextRef="#ctx0" brushRef="#br0" timeOffset="180471.3902">17307 6988 2204,'5'3'89,"2"-3"0,-2 1 0,4 3 3,0-4 4,-1 0 13,1 3 14,0-3 6,0-3 3,3 3-107,0 0-100,19-4-545,-22 4 0,6-1 0,-2 1 0</inkml:trace>
  <inkml:trace contextRef="#ctx0" brushRef="#br0" timeOffset="180640.4343">17532 6996 1965,'5'3'174,"-1"0"19,3-3 8,1 1 5,2-1-1,-3 0 0,2 3-58,6-3-204,-3 0-590,2 0 0,1 2 0,-3-4 0</inkml:trace>
  <inkml:trace contextRef="#ctx0" brushRef="#br0" timeOffset="180836.3205">17726 7011 2235,'3'0'80,"0"2"7,0-1 10,0 2 1,0-3 3,0 1-12,0 1-46,2-2-140,-4-24-449,2 24 0,0-1 0,-1-2 0</inkml:trace>
  <inkml:trace contextRef="#ctx0" brushRef="#br0" timeOffset="189699.155">17486 7804 354,'0'0'124,"0"2"65,0-1 63,0 3 57,0-3 46,0 2 28,0-1 22,0-2 20,0-2 21,0 2-50,0 0-52,0 0-51,0 0-39,0 0-24,0 0-13,0 0 36,0 0 46,0 0 30,0 0 16,0 0-14,0 0-10,0-2-13,0 2-24,0-1-32,0 0-34,0 0-65,0-2-67,0 0-50,0 1-36,2-1 0,-1-1 0,1 2 0,1-1 0,0-2 0,-1 1 0,4 0 0,-3-2 0,1 3 0,-1-4 0,0 4 0,-1-1 0,0 2 0,0-1 0,-1-1 0,1 1 0,2 1 0,-4-1 0,3-1 0,-3 0 0,3 1 0,0-1 0,0 0 0,-2-1 0,2 0 0,0 0 0,0 1 0,1-2 0,2 2 0,-3 1 0,-1-2 0,0 2 0,-1-1 0,2-1 0,0 1 0,0-1 0,0-1 0,-1 2 0,-1-1 0,2 0 0,-2 1 0,2 0 0,-2 0 0,1 1 0,-1 1 0,2-1 0,-1 0 0,-1 1 0,1-2 0,-1 3 0,2-3 0,-2 0 0,2 1 0,-1-4 0,1 3 0,-2 1 0,1-1 0,2-1 0,-3 1 0,2-1 0,0 3 0,-2-4 0,2 1 0,0 0 0,0 1 0,-1-1 0,1 1 0,-3 1 0,1 1 0,-1 0 0,2-2 0,2 0 0,-2 2 0,3-3 0,-2 1 0,-2-2 0,2 2 0,0-1 0,-1-1 0,1-1 0,-1 0 0,1-1 0,1 1 0,-1-1 0,0 0 0,0 1 0,0-1 0,-1 1 0,0-1 0,1 0 0,-1 1 0,-1 0 0,2 1 0,1 0 0,1 0 0,-3-1 0,1 2 0,0 0 0,0-2 0,0 2 0,-1 0 0,-1 1 0,2-1 0,2-1 0,0 0 0,-1-2 0,-1 2 0,0 0 0,0 0 0,-3 2 0,2 0 0,-1-2 0,0 3 0,1-1 0,1-1 0,2 1 0,-2-2 0,0 2 0,0-2 0,0-2 0,-2 4 0,2-3 0,-1 3 0,1-3 0,0 2 0,2 0 0,0-2 0,0-1 0,0 0 0,1-1 0,0-3 0,0 3 0,2-3 0,-2 2 0,1-2 0,0 5 0,-3-3 0,-1 0 0,-1 3 0,-1 3 0,-1-3 0,1 6 0,-1 1 0,2-3 0,-2 2 0,0 0 0,0 0 0,0 1 0,0 0 0,0 0 0,1 0 0,-1 0 0,0 0 0,0 0 0,0 0 0,0 0 0,0 0 0,0 0 0,0 0 0,2 0 0,-1 0 0,-1 0 0,2 0 0,-2 0 0,0 0 0,0 0 0,0 0 0,0 0 0,0 0 0,0 0 0,0 0 0,0 0 0,0 0 0,0 0 0,0 0 0,0 0 0,0 0 0,0-1 0,0 1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0,-2 0 0,2 0 0,0 0 0,0 0 0,0 0 0,0 0 0,0 0 0,0 0 0,0 0 0,0 0 0,0 0 0,0 0 0,0 0 0,0 0 0,0 0 0,-1 0 0,1 0 0,0 0 0,0 0 0,-2 0 0,1-2 0,-1 2 0,0-3 0,-1 2 0,-3-3 0,-1-2 0,1 1 0,-1-2 0,-1 1 0,2 1 0,0 0 0,1-1 0,2 2 0,0 1 0,2-3 0,1 4 0,-2-1 0,2 3 0,0 0 0,0 0 0,0 0 0,0 0 0,0 0 0,0 0 0,2 3 0,-1 1 0,1 1 0,1-2 0,1 1 0,-1-1 0,-1 0 0,-1 1 0,-1-4 0,0 0 0,0 0 0,0 0 0,0 0 0,0 0 0,0 0 0,0 0 0,0 0 0,0-3 0,-3 2 0,0 0 0,0-1 0,-1 2 0,-1 0 0,4-1 0,0 1 0,1 0 0,0 1 0,1 2 0,-1 1 0,1 0 0,2 3 0,2-1 0,-1 0 0,2-3 0,-1 2 0,0-2 0,-1 0 0,1-1 0,-1-1 0,-1 0 0,-2-1 0,1 0 0,-2 0 0,0 0 0,0 0 0,0 0 0,0-1 0,0 0 0,0-1 0,0 1 0,-3-1-52,0 2-236,0 2-267,-1-12-904,-1 10 0,4 0 0,-1-1 0</inkml:trace>
  <inkml:trace contextRef="#ctx0" brushRef="#br0" timeOffset="190248.8383">17835 7093 2438,'2'0'104,"-1"0"20,1 0 10,1 0-3,0 0-7,0 0 3,0 0 0,1 0-12,0 0-22,2 2-102,0-2-29,-2 3-22,0-2-8,-2 0 6,1-1 13,-2 2 10,-1-2 25,0 1 33,0-1 42,0 0 39,0 0 39,0 0 31,0 0 23,0 0 20,0 0 12,0 0 2,0 0-16,0 0-22,0 0-18,0-1-24,0 1-50,0 0-61,0 0-95,0-2-124,0 2-163,6-7-611,-4 7 0,0-4 0,0 1 0</inkml:trace>
  <inkml:trace contextRef="#ctx0" brushRef="#br0" timeOffset="195048.5546">17889 7045 2047,'0'1'148,"0"0"53,0-1 63,0 2 57,0-2 48,0-2 35,0 2 34,0 0 59,0 0 58,0-1-48,0 1-30,0-1-53,0-2-64,0 3-56,0-2-48,0 1-35,0 0-35,0-1-58,0 1-58,0-1-56,0 1-14,-1 1 0,1-1 0,0 1 0,1 0 0,-1-3 0,0 3 0,0-3 0,0 3 0,0-1 0,0 0 0,0-1 0,0 1 0,0-2 0,0 0 0,2 0 0,1-2 0,1 1 0,-2-2 0,3 2 0,-1 0 0,1 2 0,-2-2 0,1 0 0,-1 1 0,1 0 0,0 1 0,-1-4 0,2 4 0,0-3 0,0 1 0,2 0 0,-3 0 0,1-1 0,-3 3 0,1-2 0,0 1 0,2 1 0,-2-2 0,2 0 0,2 2 0,-1-1 0,-1 2 0,-1-3 0,-1 2 0,0-3 0,1 5 0,-1-1 0,1 1 0,-1-2 0,3 1 0,0-2 0,7 1 0,-3 0 0,2 1 0,-1-1 0,-4 0 0,2-1 0,1 1 0,-1-1 0,-2 1 0,4-1 0,-1 1 0,2 1 0,2-3 0,1 4 0,-2-1 0,-3-1 0,-1 2 0,2 0 0,-2-1 0,-2 1 0,0 0 0,3 0 0,-4 0 0,-1 0 0,-3 0 0,0 0 0,-1 0 0,-1 0 0,0 0 0,0 0 0,2 0 0,-2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0,-2 0 0,2 0 0,0 0 0,-1 0 0,1 0 0,0 0 0,0 0 0,0 0 0,0 0 0,0 0 0,0 0 0,0 0 0,0 0 0,0 0 0,0 0 0,-2 0-30,1 0-264,1 1-278,-1-20-887,-2 19 0,3 0 0</inkml:trace>
  <inkml:trace contextRef="#ctx0" brushRef="#br0" timeOffset="200643.5717">21432 7294 700,'0'0'68,"0"0"4,0 0 1,0 0 3,0 0 5,0 0 25,0 0 35,0 1 49,0 0 48,0 2-16,0-2 12,0 2 15,0-2 12,0 0 11,0-1 21,0 0 0,0 0-6,0 0-14,0 0-17,0 0-11,0 0-10,0 0-10,0 0 5,0 0 13,0 0 6,0 0 21,0 0 33,0 0-12,0 0-30,0 0-27,0-1-16,0 0-10,0-2-18,0 2-27,0-3-32,0 2-46,0-1-60,0 0-25,2 1 0,-2-1 0,1 0 0,1 0 0,-2 1 0,1-1 0,2 2 0,-2-2 0,2 0 0,1 0 0,-2 2 0,1-2 0,-2 0 0,2 2 0,-1-3 0,0 2 0,3-2 0,-2 0 0,0 1 0,0 2 0,-1-5 0,0 4 0,1-1 0,-2 0 0,2-1 0,0 0 0,0 2 0,-2-2 0,2 1 0,0 1 0,0-1 0,-1 1 0,1-3 0,0 3 0,-1-1 0,1 0 0,0 0 0,-2-3 0,1 2 0,1 0 0,-2 0 0,1 2 0,-1 0 0,2-1 0,0 2 0,-2-2 0,3 0 0,-1-1 0,0 1 0,0-1 0,0 0 0,1-1 0,-1 2 0,-1-1 0,1 2 0,-2-3 0,3 3 0,-1-3 0,-2 1 0,2 0 0,0 2 0,0-1 0,0 1 0,2-3 0,-4 3 0,2-1 0,0-1 0,-1 3 0,0-2 0,1 2 0,-2 1 0,1-4 0,-1 2 0,1 1 0,-1-2 0,2-2 0,0 3 0,0-1 0,0 0 0,0 1 0,1-2 0,0-1 0,-1 1 0,0 1 0,0 1 0,-2-1 0,2 0 0,0-1 0,0-1 0,2 0 0,-1 0 0,-2 1 0,3-2 0,-2 2 0,1 0 0,-1 0 0,-1 2 0,1-1 0,-2 0 0,0 2 0,1-2 0,0 1 0,0 2 0,-1-3 0,1 1 0,-2 1 0,1 0 0,-1 1 0,2 0 0,-1-1 0,1 1 0,-1-2 0,1-1 0,0 0 0,0 1 0,2-1 0,-1 0 0,-1 1 0,2-2 0,-3 2 0,1 0 0,-1 2 0,1-2 0,-1 1 0,0-1 0,2 1 0,0-2 0,0 0 0,2-1 0,-2 0 0,0 0 0,0 1 0,-1 3 0,-1-5 0,1 5 0,-1-3 0,1 2 0,1-2 0,-2 1 0,4-1 0,-2 0 0,1-1 0,-1 1 0,1-1 0,-1 0 0,0 2 0,-2-2 0,1 1 0,-1 1 0,1 0 0,0 0 0,0 0 0,-1-1 0,2 1 0,0-1 0,0-1 0,1 1 0,1-2 0,-3 0 0,1 1 0,0 0 0,0 1 0,0-1 0,-1 1 0,-1 2 0,1-4 0,-1 3 0,3 1 0,-3-1 0,1-1 0,1 2 0,-2-2 0,-1 0 0,3 1 0,-1 1 0,-1-3 0,2 4 0,0-3 0,0-1 0,0 2 0,0-1 0,1 0 0,-1 2 0,-2-3 0,1 1 0,-1 2 0,1-2 0,-1 1 0,2-1 0,-2 2 0,2-2 0,0 0 0,0 1 0,0-1 0,0 1 0,1-2 0,-1 0 0,0 1 0,0 1 0,0-1 0,0 0 0,0 1 0,-2-2 0,3 2 0,0 0 0,-1-1 0,2 0 0,-1 1 0,1-2 0,-3 0 0,3 1 0,0 1 0,-2-1 0,-1 0 0,2-2 0,-1 4 0,0-2 0,1 0 0,1 1 0,-2 0 0,2-1 0,-1 1 0,-1-1 0,2 0 0,-2 1 0,-2 0 0,4 2 0,-3-4 0,1 3 0,1-2 0,-1 3 0,0-3 0,0 1 0,3 1 0,-2 0 0,2-1 0,0-1 0,0-1 0,-1 3 0,0-2 0,-1 3 0,-1-1 0,0 1 0,1-3 0,0 2 0,1-1 0,-1 0 0,2-2 0,-2 1 0,3 1 0,-1-1 0,0-1 0,0 1 0,1-2 0,0 1 0,0 1 0,-1-1 0,0 1 0,-1 0 0,1 1 0,-1-1 0,1 0 0,-2 1 0,-1-2 0,1 4 0,2-2 0,-3 2 0,0-1 0,1-3 0,-1 3 0,-2 0 0,2-2 0,-1 3 0,-1-3 0,1 3 0,-2-1 0,0 1 0,0 0 0,0 0 0,1 0 0,-1 0 0,0 0 0,2 0 0,-2 0 0,0 0 0,0 0 0,0 0 0,1 0 0,-1 0 0,0 0 0,0 0 0,0 0 0,0 0 0,0 0 0,0-3 0,0 3 0,0 0 0,0 0 0,0 0 0,0 0 0,0 0-80,28 0-678,-23 0-712,2-6 0,-17-10 0,-9-15 0</inkml:trace>
  <inkml:trace contextRef="#ctx0" brushRef="#br0" timeOffset="206703.6147">22336 6479 1082,'0'0'192,"0"2"30,0-2 21,0 2 12,0-1 13,0-1 11,0-1 19,-2 2 19,2-1 21,0 0-120,0 0-36,0 0-12,0 0-16,0 0-9,-1 0-13,-1 0-11,1 0-19,-3 0-16,1 0-19,2 0-12,-1 0-11,1 0-8,1 0 15,0 0 10,0 0 7,0 0 4,0 0-1,0 0-3,0 0-5,0 0-7,0 0-6,0 0-4,0 0-4,0 0 0,0 2 3,0-2 3,1 0 9,1 0 8,1 2 6,1-1 7,0 0 2,-1-1-1,3 3-6,0-3 3,1 2 23,3-1 12,0 1 5,3 0-14,-2-2-1,1 0 1,-2 2-6,-1-1-7,-2 0-5,-1 2-12,2-2-28,1 2-12,1-1 6,2 0 32,-1 0 12,0-2-4,0 0 3,-1 0 1,-1 0-3,-1 0-5,-2 0-7,0 0-5,-2 3-18,2-3-28,-1 0-14,0 0-2,1 2 0,-2-2 0,1 0 0,1 0 0,-2 1 0,4 1 0,0-2 0,2 0 0,3 1 0,0-1 0,1 0 0,-1 0 0,-3 3 0,0-3 0,-2 0 0,-3 0 0,1 3 0,1-3 0,0 0 0,2 0 0,2 2 0,1-2 0,1 2 0,3-2 0,-4 0 0,1 0 0,-3 0 0,0 1 0,-2 0 0,3 1 0,-1-1 0,1 0 0,-1-1 0,1 3 0,0-3 0,-2 1 0,1-1 0,1 3 0,-3-3 0,0 0 0,2 2 0,-1-1 0,0 0 0,1 0 0,3 1 0,-3 0 0,1-1 0,0 1 0,-1-2 0,1 2 0,-1-2 0,2 2 0,-1-2 0,1 1 0,1-1 0,-3 1 0,0-1 0,0 0 0,-1 1 0,0 1 0,-2-1 0,1-1 0,1 2 0,0-2 0,-2 0 0,5 0 0,-2 1 0,1 2 0,1-2 0,0 1 0,-1 0 0,-1-1 0,2-1 0,-1 4 0,1-3 0,-1 0 0,1 2 0,-2 0 0,1-1 0,0 0 0,0 2 0,1-3 0,-2 2 0,0 1 0,1 1 0,-2-4 0,0 1 0,1-1 0,0 3 0,-1-4 0,1 3 0,-2-2 0,3 3 0,-2-3 0,0 2 0,0-3 0,1 2 0,0-1 0,-3 0 0,1 1 0,0-1 0,-4 3 0,2-4 0,2 0 0,-2 1 0,0-1 0,2 0 0,1 0 0,-5 1 0,3 0 0,-1-1 0,-3 3 0,1-3 0,2 0 0,0 0 0,1 1 0,0 0 0,0-1 0,-1 0 0,-2 0 0,3 0 0,2 0 0,-2 0 0,2 2 0,1-1 0,-1 1 0,1 1 0,-2-2 0,1 2 0,-1-2 0,-3 1 0,4-2 0,-2 2 0,2 0 0,1-1 0,-2 0 0,0 1 0,-2-1 0,0-1 0,-1 0 0,-1 3 0,1-3 0,-1 2 0,1-2 0,0 0 0,4 2 0,-2-1 0,2 2 0,0-2 0,-1 2 0,1-2 0,-3 0 0,1 2 0,0-2 0,-1-1 0,-2 3 0,2-2 0,0 0 0,1 0 0,0 2 0,0-1 0,2 0 0,-2-1 0,0 3 0,-2-3 0,-1 0 0,-1 0 0,0 1 0,0-2 0,2 1 0,0 0 0,-1 1 0,1-1 0,0 0 0,-2 0 0,0-1 0,3 2 0,-3-2 0,0 2 0,2-2 0,1 1 0,2 2 0,1-1 0,0 0 0,-2-2 0,2 3 0,-3-1 0,-2 0 0,2-1 0,-2 0 0,1 2 0,0-1 0,-2-2 0,0 1 0,-3-1 0,1 0 0,-1 0 0,0 0 0,0 0 0,0 0 0,0 0 0,0 0 0,0 0 0,0 0 0,0 0 0,0 0 0,0 0 0,0 0 0,0 0 0,0 0 0,0 0 0,0 0 0,0 0 0,0 0 0,0 0 0,0 0 0,0 0 0,0 0 0,0 0 0,0 0 0,0 0 0,2 0 0,1 0 0,0 0 0,0 0 0,3 0 0,1 0 0,-2 2 0,1 0 0,0 0 0,0 0 0,-2 0 0,2 1 0,0-2 0,-2 2 0,0 0 0,2-3 0,-3 1 0,1 0 0,-4 1 0,2-2 0,-1 0 0,-1 0 0,4 0 0,-1 2 0,0-1 0,2-1 0,-1 2 0,-2-2 0,0 2 0,0-2 0,0 2 0,-2-2 0,0 1 0,0-1 0,2 0 0,-1 0 0,1 0 0,-1 0 0,1 0 0,-1 0 0,-1 1 0,0-1 0,0 0 0,2 0 0,-2 0 0,0 0 0,0 1 0,0-1 0,0 0 0,0 0 0,0 0 0,0 0 0,0 0 0,0 0 0,0 0 0,0 0 0,0 0 0,0 0 0,0 0 0,0 0 0,0 0 0,0 0 0,0 0 0,0 0 0,0 0 0,0 0 0,0 0 0,0 0 0,0 0 0,0 0 0,0 0 0,0 0 0,0 0 0,0 0 0,0 0 0,0 0 0,0 0-5,0 2-536,0-1-988,0-1 0,-5-3 0</inkml:trace>
  <inkml:trace contextRef="#ctx0" brushRef="#br0" timeOffset="209571.9752">24276 6763 774,'2'0'78,"3"0"8,-3 0 10,2 0 12,-2 0 12,-1 0 20,1 0 30,-2 0 28,0 0 23,0 0-44,0 0 11,0 0 19,2 0 13,-2 0 12,0 0 21,0 0 16,0 0-7,0 0-7,0 0-12,1 0-14,-1 0-18,0 0-18,0 0-13,1 0-20,-1 0-28,0 0-28,0 0-9,0 0-6,0 0 33,0 0 19,3 0 31,-3 0 18,0-1 32,1 1 27,-1-1-6,0-3-8,2 3-14,-2-1-15,0 1-44,0-1-26,1 1-37,-1 0-28,0-1-39,2 0-32,-1 2 0,-1 0 0,2 0 0,-2-3 0,1 3 0,-1 0 0,0-2 0,1 2 0,1-2 0,-1-1 0,1 2 0,1-3 0,0 2 0,0-1 0,0 1 0,-1-1 0,0 2 0,0-3 0,-2 3 0,5-2 0,-2 1 0,0-1 0,1 1 0,1-2 0,-3 3 0,3-4 0,-3 2 0,1 1 0,-1-1 0,-1 1 0,1 0 0,1-1 0,1 2 0,0-2 0,2 0 0,0-1 0,-1 0 0,1-2 0,-1 3 0,-1 1 0,1-2 0,-2 0 0,2 1 0,-2 0 0,1 2 0,4-3 0,-3 2 0,2-3 0,-1 2 0,0-1 0,-3 2 0,-2-3 0,-1 5 0,3-4 0,2 2 0,0-1 0,3 2 0,3-2 0,-3-2 0,1 2 0,-1-2 0,0 0 0,0 0 0,-1-1 0,0 2 0,-1 2 0,0-2 0,1 1 0,1-1 0,2 1 0,-4-2 0,3 1 0,-2 2 0,-2-2 0,-3 0 0,3 1 0,-1 3 0,2-3 0,0 2 0,1-2 0,2 1 0,0-3 0,2 1 0,-1 0 0,0-3 0,-3 2 0,0-1 0,-1 0 0,1 1 0,-1 1 0,0-1 0,1 2 0,3-1 0,-3-1 0,-1 2 0,1 0 0,-2 1 0,0-2 0,-1 1 0,0 3 0,0-2 0,1 1 0,-3 0 0,7-1 0,-5-1 0,2 0 0,0 2 0,0 0 0,0-3 0,-1 1 0,3 2 0,-3-1 0,4 1 0,0 0 0,1-1 0,-2-1 0,0 0 0,-1-1 0,-2 2 0,0 0 0,3 2 0,-3-1 0,6-3 0,-5 3 0,1-2 0,3-1 0,-1 1 0,-3-2 0,0 4 0,1-4 0,-7 4 0,3-1 0,-3 2 0,0 0 0,0 0 0,0 0 0,0 0 0,0 0 0,0 0 0,0 0 0,0 0 0,0 0 0,0 0 0,0 0 0,0 0 0,0 0 0,0 0 0,0 0 0,0 0 0,0 0 0,0 0 0,0 0 0,0 0 0,0 0 0,0 0 0,-3 0-155,-1 2-275,20-2-1091,-23 5 0,2-3 0,8 1 0</inkml:trace>
  <inkml:trace contextRef="#ctx0" brushRef="#br0" timeOffset="212159.6957">25061 6417 832,'0'0'170,"0"1"56,2-1 39,-2 0 19,-2-1 12,2 1 7,-3 0 3,3 0 6,-2 0 14,1 0-82,1 0-24,0 0-27,0 0-17,0 0 0,0 0 8,0-1 7,0 1 13,0 0 8,0-2 1,0 2 32,0-1-14,1-1-15,-1 0-7,2-1-9,3 0-21,-3 0-14,-1 2-13,2 1-4,2-3 2,-3 2-39,3 1-9,4-1 9,-3 1-15,5 0-9,-2-3 0,3 3 0,-5-3-3,2 2-9,0 1-18,-1 0-15,3 0-18,-2 0-24,3 0 0,-1 0 0,1 0 0,1 0 0,1 0 0,3 1 0,1 2 0,-2-3 0,4 3 0,-1 2 0,-2-4 0,-2 2 0,1 2 0,3-2 0,-2-1 0,6 3 0,0-2 0,-4 1 0,4-1 0,-6 1 0,-2-1 0,-1 0 0,-1-2 0,-4 0 0,5 1 0,-2 1 0,2 1 0,-1 1 0,2-2 0,-2 1 0,3-1 0,-3 0 0,5-1 0,-5 0 0,6 6 0,-6-4 0,1-1 0,-1 1 0,0-1 0,-1-1 0,-2 3 0,2-1 0,-1-1 0,0 1 0,1 0 0,3-2 0,-1 3 0,1-1 0,-1-1 0,-1 2 0,-1-1 0,2-1 0,-2 1 0,2 0 0,-2-1 0,2-2 0,-1 5 0,3-2 0,1 0 0,-1 0 0,-3 0 0,4 1 0,0-2 0,-3 2 0,3-1 0,-3 1 0,-3 1 0,2-2 0,-1 2 0,-1 0 0,1-1 0,3-2 0,-1 2 0,1-1 0,-1-1 0,4 1 0,-4 2 0,-1-2 0,3-2 0,-1 3 0,-2 0 0,1-2 0,-1 1 0,-1-1 0,-1 1 0,0-1 0,-1-1 0,-2 1 0,3 0 0,-1 1 0,1-2 0,3 2 0,-5 0 0,4-2 0,1 3 0,-1-3 0,1 3 0,-1-2 0,-2 1 0,1-1 0,-2-1 0,2 2 0,-1-2 0,0 0 0,1 0 0,-1 0 0,-2-2 0,0 3 0,-2-1 0,1 0 0,-1 0 0,3 0 0,-2 2 0,5-2 0,1 2 0,-3-1 0,1 2 0,-1-5 0,-5 3 0,-1 0 0,-1-3 0,-1 1 0,0 0 0,3 1 0,-2 0 0,3 1 0,-1-1 0,0 1 0,0-1 0,-2 0 0,-1-1 0,3 1 0,-4-1 0,3-1 0,2 1 0,-2 1 0,-1-1 0,5 2 0,-5-1 0,4 0 0,0 1 0,1-1 0,-1 0 0,2 2 0,-1-1 0,-2 0 0,0-1 0,0-2 0,-3 3 0,0-1 0,-4-2 0,0 2 0,0-1 0,0 0 0,0-1 0,0 2 0,0-2 0,0 0 0,0 0 0,2 0 0,0 0 0,-2 0 0,0 0 0,1 0 0,-2 0 0,2 0 0,-1 0 0,0 0 0,0 0 0,0 0 0,0 0 0,0 0 0,0 0 0,0 0 0,0 0 0,0 0 0,0 0 0,0 0 0,0 0 0,0 0 0,0 0 0,0 0 0,0 0 0,0 0 0,0 0 0,0 0 0,0 0 0,0 0 0,0 0 0,0 0 0,0 0 0,0 0 0,0 0 0,0 0 0,0 0 0,0 2 0,0-2 0,0 0 0,0 0 0,0 0-440,0-5-1110,0 4 0,-3-3 0,-5-7 0</inkml:trace>
  <inkml:trace contextRef="#ctx0" brushRef="#br0" timeOffset="246511.376">30190 5567 2004,'0'-1'120,"0"0"13,0-3 14,0 0 13,0-2 24,0 0 42,0 0 66,0-1 46,0-1 31,0 0-81,0 0 2,0-1-3,0 2 3,0 1 22,0-1 11,1 4-19,0 0-71,-1 0-59,0 3-62,2 0-38,-2 0-7,0 3-7,0 6-17,0 5-33,0 11-1,0 11 33,-2 9 62,1 11 13,0 10 32,1 6 10,-4 9-6,1 3-4,0 0 0,-2 0-2,-1 2-33,-1-1-55,-1-3-59,0-3 0,3-3 0,3-2 0,1-9 0,2-5 0,-1-6 0,0-10 0,0-3 0,0-4 0,-1-4 0,-1-4 0,1-4 0,-4-4 0,1-5 0,1-3 0,1-5 0,-1 2 0,3-6 0,-2 3 0,2-1 0,-1-2 0,1-2 0,0 1 0,0-3 0,0 2 0,0-2 0,0 0 0,0 0 0,0 0 0,0 0 0,0 0 0,0 0 0,0 0 0,0 0 0,0 0 0,0 0 0,0 0 0,0 0 0,0 0 0,0 0 0,0 0 0,4 0 0,7 0 0,10-2 0,12-3 0,20 0 0,18-4 0,19 2 0,24 1 0,26 2 0,19 1 0,17 6 0,6-1 0,-1 4 0,-2-2 0,-9 5 0,-17-1 0,-15-1 0,-18-2 0,-28-1 0,-28-3 0,-22-1 0,-22 0 0,-14 0 0,-16-3-278,-5-4-453,-21-8-705,-12-9 0,-21-6 0,-25-15 0</inkml:trace>
  <inkml:trace contextRef="#ctx0" brushRef="#br0" timeOffset="248187.3441">30385 5942 1305,'-5'2'154,"1"0"27,-2 1 34,-1-2 31,3-1 23,-1 2 33,2-1 47,-1-1 39,2 0 42,1 0-89,1 0 7,-1 0 61,1 0 42,0 0 5,0 0-24,0 0-34,0 0-45,0 0-40,0 0-42,0 0-36,0 0-35,1 0-89,0 0-77,2 0-34,5 0 0,1 0 0,3 0 0,3 0 0,1 0 0,1 0 0,2 0 0,1 0 0,0 0 0,6 0 0,2 0 0,3 0 0,4 0 0,3 0 0,2 0 0,-1 0 0,0 0 0,0 0 0,-4 0 0,-2 0 0,-1 0 0,-2 0 0,-1 0 0,0 1 0,-1 1 0,0 0 0,1-1 0,-3 1 0,1 0 0,1-1 0,-1 1 0,2 0 0,1 1 0,1-1 0,1 0 0,-2 1 0,2-2 0,-1 0 0,0 1 0,-4-1 0,2 1 0,-2-2 0,-1 1 0,0-1 0,-1 2 0,0-2 0,2 0 0,0 1 0,5-1 0,0-1 0,1 1 0,-1 1 0,-2-1 0,-2 1 0,-4 1 0,-1-2 0,-1 0 0,0 0 0,1 0 0,1 0 0,1 3 0,2-3 0,-1 3 0,0-1 0,-1-1 0,-1 1 0,1-2 0,-2 1 0,1-1 0,2 0 0,2 0 0,-2 0 0,-2 0 0,-2 0 0,0 0 0,-4 0 0,-2 0 0,3 0 0,-3 0 0,3 0 0,-2 0 0,0 0 0,1 0 0,-2 0 0,-2 0 0,-1 0 0,-3 0 0,0 0 0,-1 0 0,-3 0 0,2 0 0,-1 0 0,2 0 0,-3 0 0,2 0 0,-2 0 0,-4 0 0,-2 0-76,-9 0-1547,-17 0 0,-30-4 0</inkml:trace>
  <inkml:trace contextRef="#ctx0" brushRef="#br0" timeOffset="255887.2692">22961 10708 3669,'-1'-3'230,"1"-1"60,-3 0 95,1-1 83,2 2 1,-1 0 0,1-1-1,0-2 1,0 4 0,0 0-166,0 1-64,-1-1-60,1 5-95,0-4-84,0 1 0,0 0 0,0 0 0,2 0 0,10 0 0,5 0 0,9 0 0,6 1 0,6 1 0,0 3 0,0 1 0,0 2 0,-1-2 0,-1 1 0,0 0 0,-6-2 0,-6 1 0,-4-3 0,-7 0 0,-7-1 0,-4-1 0,0 1 0,-2-2 0,0 0 0,0 0 0,0 0 0,0 0 0,0 0 0,0 1 0,0-1 0,0 0 0,0 0 0,0 0 0,0 0 0,0 0 0,0 0 0,0 0 0,0 0 0,-2 3 0,-2 4 0,-4 7 0,-2 7 0,-4 10 0,0 8 0,-1 9 0,1 5 0,1 3 0,-1 3 0,1-1 0,-2 0 0,1-1 0,-2-2 0,3-4 0,1-7 0,1-4 0,2-7 0,2-7 0,0-5 0,3-6 0,1-5 0,0-2 0,0-5 0,1-3-248,1 0-249,-1-15-992,-1 6 0,-1-6 0,-3-6 0</inkml:trace>
  <inkml:trace contextRef="#ctx0" brushRef="#br0" timeOffset="256263.3614">22883 11239 3776,'0'-2'273,"0"-1"97,0-1 66,0 0 25,2 0 0,0 1 0,6 2 0,7 0 0,11-2 0,12 3-196,7 0-77,5 0-97,5 0-65,-5 0-26,-7 3 0,-6-2 0,-5 0 0,-9 0 0,-5 2 0,-6 0 0,-3-3 0,-3 5-106,-2-1-257,9 0-349,-6-3-690,5 2 0,2-7 0</inkml:trace>
  <inkml:trace contextRef="#ctx0" brushRef="#br0" timeOffset="257215.4672">23830 10835 1729,'0'0'183,"-1"0"42,-5 0 50,-1 0 60,-3-3 45,-3 3 42,-2-1 35,-1 1 42,-2 0 14,-1 1-113,-3 3-38,2 3-32,1 1-52,3 6-54,5-1-42,-1 3-35,7 1-14,2 0 26,1 1-12,7 1-18,2 1-14,7-4-11,2 4 1,7-2-4,2 0-5,1 0-5,1 0-21,-2 0-70,1 3 0,-2-2 0,-1 2 0,-3 0 0,-7 0 0,-4-2 0,-4 1 0,-4 0 0,-2 0 0,-2-1 0,-2-3 0,-3-2 0,-5-4 0,-5-1 0,-2-6 0,-4 0 0,0-3 0,-2-3 0,2-4 0,-1-2 0,4 0 0,3-4 0,0 1 0,6-1 0,3 4 0,2-2 0,4 1 0,3-1 0,0 0 0,5-1 0,3-2 0,1 1 0,4-3 0,6 2 0,-1-1 0,0 1 0,0-2 0,0 0 0,-2 0 0,-2 1 0,-1 0 0,-3 2 0,-2-4 0,-3 1 0,-3-3 0,-1-3 0,-4 0 0,-1 1 0,-2 0 0,-1 1 0,-3 5 0,0 2 0,1 7 0,2 1-17,2 2-345,4 3-280,-1 0-792,5 3 0,3-1 0</inkml:trace>
  <inkml:trace contextRef="#ctx0" brushRef="#br0" timeOffset="257687.4256">24204 10968 3634,'0'-1'188,"0"-2"58,0 1 109,0 0 114,0-1 0,0 1 0,2 2 1,-1-2-1,5 2 0,3 4-134,5 7-55,5 6-57,5 7-108,5 7-115,3 2 0,0 1 0,1-2 0,-6-3 0,-2 0 0,-4-6 0,-6-3 0,-5-3 0,1-5 0,-8-5 0,-1 0-268,-2-4-192,11-3-319,-11 0-557,0-10 0,-4-4 0,1-5 0</inkml:trace>
  <inkml:trace contextRef="#ctx0" brushRef="#br0" timeOffset="258035.1888">24438 10986 4992,'0'-7'349,"0"-1"-1,0-1 0,0 2 1,0 4-1,-1 0 0,-2 3 0,-3 0 1,-5 6-1,-1 3-284,-5 8-64,-2 5 0,-6 8 0,-1 5 0,-3 2 0,-1 2 0,-2-1 0,4-2 0,2-5 0,2-4 0,6-3 0,2-6 0,7-3-216,6-2-243,2-16-1045,4 4 2,5-1-1,10-9 0</inkml:trace>
  <inkml:trace contextRef="#ctx0" brushRef="#br0" timeOffset="258379.4672">24647 11001 4171,'0'-3'237,"3"2"148,2-1 35,1 1 0,1 1 0,1 6 0,5 6 0,3 6 0,5 4-1,0 7-178,4 0-58,1 0-148,-1 0-35,3-3 0,-8-3 0,3-6 0,-8-4 0,-2-3-220,-3-3-276,0-45-999,-6 32 0,1-6 0</inkml:trace>
  <inkml:trace contextRef="#ctx0" brushRef="#br0" timeOffset="258671.638">24890 10979 4977,'-1'-4'357,"1"-2"0,-2 1 0,1 1 0,-4 1 0,-5 6 0,0 2 0,-7 7 0,0 4 1,-5 5-358,-1 5 0,1 4 0,-4 1 0,-1 4 0,-1 1 0,-2 0 0,1-1 0,-1-2 0,1-1-445,4-51-1104,0 38 0,3-9 0,9-10 0</inkml:trace>
  <inkml:trace contextRef="#ctx0" brushRef="#br0" timeOffset="259547.1878">25478 11018 2147,'-8'0'257,"1"0"70,-2 0 53,0 0 31,6 0 65,1-4 98,4 3 48,-2-2 1,0 2 0,0-2-184,0 2-73,3-1-70,3 2-54,8 0-31,7 0-63,14 0-99,8 0-49,15 0 0,3 0 0,4 0 0,0 0 0,-5 0 0,-5 0 0,-15 0 0,-11 0 0,-11 0 0,-11 0 0,-7 0 0,0 0 0,0 0 0,0 0 0,0 0 0,0 0-213,0 3-212,20-1-1085,-17-1 0,-3-1 0,4 1 0</inkml:trace>
  <inkml:trace contextRef="#ctx0" brushRef="#br0" timeOffset="260219.4669">25989 10805 3419,'0'-5'264,"2"-2"157,-2-1 74,0-1 1,0 3-1,0 3 1,0 0-1,0 0 1,0 3-1,2 0-183,4 3-81,4 3-155,3 7-76,10 6 0,4 5 0,4 6 0,3 0 0,-2-2 0,1-2 0,-6-5 0,0-5 0,-6-1 0,-2-6 0,-5-1 0,-5-3 0,-5-1 0,-2-4 0,-2 3 0,0-3 0,0 0 0,0 0 0,0 0 0,0 0 0,0 0 0,0 0 0,-6 1 0,-1 2 0,-6 4 0,-1 3 0,-2 2 0,-5 2 0,0 3 0,-2-1 0,2 2 0,2-1 0,1 0 0,5-2 0,2-3-229,3 2-185,4-2-345,2-4-598,-3-2 0,3-3 0,2-4 0</inkml:trace>
  <inkml:trace contextRef="#ctx0" brushRef="#br0" timeOffset="261379.0827">26712 10747 3999,'0'-4'191,"0"-2"20,0 2 18,0 1 59,0 1 62,0 6 86,0 4-1,0 9 1,0 7-1,0 13-162,0 7-29,0 5-20,0 1-17,0-1-60,0-2-61,0-8-86,0-4 0,0-7-5,0-5-314,2-5-282,-2-17-853,2 2 2,-1-7-1,1-9 0</inkml:trace>
  <inkml:trace contextRef="#ctx0" brushRef="#br0" timeOffset="261795.4194">26742 10721 3792,'0'-20'251,"0"-4"146,0-4 61,2-4 0,2 2 0,5 8 0,7 2 0,5 2 0,8 2 0,7 4-180,3 3-72,2 4-145,2 4-61,-7 1 0,-5 4 0,-10 4 0,-8 4 0,-7 6 0,-3 7 0,-3 4 0,0 2 0,-3 4 0,-3-4 0,-3-3 0,-2-6 0,-7-6 0,-3-3 0,-6-5 0,-2 0-230,-2-4-80,7 3-99,3-3-106,12-3-268,0 0-405,7 3 0,6-1 0,6 3 0</inkml:trace>
  <inkml:trace contextRef="#ctx0" brushRef="#br0" timeOffset="262311.1215">27225 10934 3260,'-9'-3'152,"-1"0"39,-5 0 39,-1 1 38,1 1 58,-4 4 89,2 2 88,-4 5 0,-1 5 2,4 5-109,2 5-45,5 0-37,6 2-40,3 1-38,9-3-59,4-4-87,10-4-90,5-4 0,6-5 0,6-4 0,-2-7 0,0-3 0,-3-8 0,-8-5 0,-5-7 0,-11-5 0,-4-3 0,-6-3 0,-9-1 0,-9 1 0,-8 7 0,-2 8-44,-5 9-314,11 6-366,0 7-689,7 4 0,9 0 0</inkml:trace>
  <inkml:trace contextRef="#ctx0" brushRef="#br0" timeOffset="262807.3364">27584 10907 4864,'-2'0'68,"-3"0"4,-1 0 6,-7 0 15,-2 0 29,-2 0 27,-3 1 22,4 2 9,4 0 9,4 5-61,3-2 2,1 3 0,2 0-6,2-3-3,0 2-20,2 1-7,0 3 53,5-4 12,6 6-10,3-2-2,6 3-5,0-2-5,1 2 0,-3 0-12,-6 0-8,0 2-23,-10-1-71,-2-1-23,-2 0 0,0 2 0,-2-5 0,-4 1 0,-2-5 0,-5-1 0,-6-5 0,0-1 0,-4-1-216,0-1-151,6-3-183,10-9-861,0 3 0,5-5 0,4 0 0</inkml:trace>
  <inkml:trace contextRef="#ctx0" brushRef="#br0" timeOffset="263095.3759">27836 10967 3931,'0'0'222,"0"-2"160,0 2 61,0-1 0,0 4 0,2 4 1,2 4-1,1 4 0,0 3 0,4 3-375,-5 0-204,1-3-362,-4-12-916,1 3 0,-2-6 0,0-3 0</inkml:trace>
  <inkml:trace contextRef="#ctx0" brushRef="#br0" timeOffset="263283.409">27832 10694 8191,'-5'-17'0,"3"0"0,-1-3 0,-1 2 0,4 7 0,0 11-241,1-1-185,13 2-285,-3 2-651,6 1 0,0 0 0,4-2 0</inkml:trace>
  <inkml:trace contextRef="#ctx0" brushRef="#br0" timeOffset="263542.906">28072 10639 4734,'0'4'141,"0"0"162,0 9 51,2 4 1,0 11-1,1 6 0,-1 7 0,2 5 1,0 5-1,-1 0-132,0 4-314,-3-3-345,4-15-1033,-4 1 0,0-9 0,3-12 0</inkml:trace>
  <inkml:trace contextRef="#ctx0" brushRef="#br0" timeOffset="263985.4233">27984 10940 4454,'0'-5'232,"0"0"76,7 0 23,9-2 49,10 3 10,13 1 0,12 0 1,8 1-1,-1-3 0,-1 3-165,-7-1-68,-11 1-74,-10 1-24,-13 1-48,-11 0-11,-1 0 0,-6 0 0,2 0 0,-2 0 0,4 0 0,-2 0 0,0 0 0,0 3 0,-2 0 0,2 8 0,-2 2 0,2 4 0,0 4 0,0 3 0,0 0 0,0 0 0,0 0-169,6-1-226,-2-6-363,1-3-615,0-8 0,-1-2 0,-4-13 0</inkml:trace>
  <inkml:trace contextRef="#ctx0" brushRef="#br0" timeOffset="264156.7595">28326 10583 8191,'-2'-12'0,"2"0"0,-1 0 0,1 1-94,1 6-324,3-7-1117,4 12 0,8 2 0,3 1 0</inkml:trace>
  <inkml:trace contextRef="#ctx0" brushRef="#br0" timeOffset="264926.9062">28713 10818 8191,'1'6'0,"2"3"0,1 5 0,1 7 0,2 3 0,0 3 0,-3 3 0,4 2 0,-4-3 0,-1 0 0,1-7 0,0 0-21,2-9-28,5-4-141,6-7-60,4-6-30,6-6 2,0-8 15,5-6 25,-5-9 52,-1-2 174,-4-2 33,-6 5 27,-4 3 143,-5 7 59,0 10 30,-1 4-2,2 4-15,2 4-25,6 0-53,4 0-172,6 5-13,2-4 0,2 4 0,1 0 0,1-2 0,-3-2 0,-1 0 0,-5-1 0,-6-1 0,2 1 0,-3-1 0,-2-4 0,-2-1 0,-5-5 0,0-3-15,-4-1 2,-3-2 13,0 2 0,-1 1 0,-9-1 0,-3 2 0,-9 1 0,-5 4 0,-4 1 0,-2 2 15,1 5-2,1 2-13,-1 8 0,1 7 0,4 7 0,4 9 0,8 7 0,10 5 0,1 5 0,13 0 0,13-1 0,7-3 0,10-8 0,11-4 0,4-5 0,1-11 0,-5-4 0,-6-6-246,-4-5-1343,-14-3 0,-7-7 0</inkml:trace>
  <inkml:trace contextRef="#ctx0" brushRef="#br0" timeOffset="265999.4654">23056 12036 6435,'-2'-3'195,"2"-1"0,-2 1 0,1 0 0,1 2 0,1 1 0,-1 0 0,7 0 0,3-1 1,9 1-196,6 0 0,11 0 0,3 0 0,3 0 0,1 0 0,-3 0 0,-3 0 0,-9 0 0,-8 0 0,-9 0 0,-7 0 0,-4 0 0,0 0 0,0 0 0,0 0 0,0 0 0,0 1 0,-1 6 0,-4 7 0,-1 6 0,-4 10 0,-1 8 0,-1 8 0,-2 5 0,2 5 0,1 1 0,-2 2 0,1-1 0,-2-4 0,2-5 0,-2-5 0,4-10 0,2-9-307,-36-9-433,49-11-688,6-10 0,3-9 0,2-10 0</inkml:trace>
  <inkml:trace contextRef="#ctx0" brushRef="#br0" timeOffset="266303.4098">23117 12398 2766,'-7'-1'230,"0"-1"46,2-1 52,1 0 165,4 0 65,7 2 0,6-1-1,12 2 1,8 0 0,10 0-154,1 0-76,2 0-47,-6 0-51,-7 0-164,-4 2-66,-10 0-140,-4 1-291,-3-21-1093,-1 17 0,0-2 0</inkml:trace>
  <inkml:trace contextRef="#ctx0" brushRef="#br0" timeOffset="267012.6401">23910 12111 2873,'0'-1'178,"-6"-2"43,-1 0 49,-6-1 46,-5 1 71,-6 2 114,-5-1 42,-4 4 1,-5 3 0,-2 5-121,-2 5-57,3 2-43,6 8-49,7-1-47,8 2-70,7-2-113,8 0-44,5-2 0,6-2 0,8-5 0,4-2 0,9-3 0,7-5 0,5-2 0,-1-6 0,5-2 0,-6-6 0,-7-6 0,-8-4 0,-7-3 0,-8-1 0,-6 5 0,-2 1 0,-2 2 0,-1 7 0,1 1 0,-2 3 0,-1 4 0,1 1 0,-4 5 0,4 7 0,0 6 0,2 8 0,-1 12 0,2 6 0,2 6 0,2 1 0,4 1 0,0-1 0,2 0 0,-4-4 0,-3-6 0,-5-6 0,-5-9 0,-11-7 0,-8-6 0,-5-4 0,-5-5 0,0-2-114,2-4-231,10-1-151,21-8-951,-6 0 0,9-5 0,6-2 0</inkml:trace>
  <inkml:trace contextRef="#ctx0" brushRef="#br0" timeOffset="267409.1612">24149 12289 5675,'-2'-5'280,"2"0"-1,0-1 1,0 0-1,0 5 1,5 1-1,4 5 1,6 4-1,9 8 1,9 7-280,7 6 0,-1 2 0,2 1 0,-2 0 0,-8-2 0,-3-3 0,-8-6 0,-2-2 0,-8-6-48,-6-3-369,21-7-378,-22-2-591,-3-4 0,0-8 0,-1-9 0</inkml:trace>
  <inkml:trace contextRef="#ctx0" brushRef="#br0" timeOffset="267683.0489">24458 12279 4360,'-4'-4'261,"-3"0"139,-5-1 0,-1 3 0,-7 2 0,-3 8 0,-1 7 0,-2 6-1,-2 6 1,-1 6-168,2 6-93,-1 0-139,2-3 0,6 0 0,4-6 0,5-2-317,12-7-382,3-7-736,5-5 0,7-7 0</inkml:trace>
  <inkml:trace contextRef="#ctx0" brushRef="#br0" timeOffset="268015.0063">24658 12264 7072,'0'-2'124,"0"0"0,0-1 1,2 0-1,3 4 0,2 2 1,6 5-1,4 6 0,2 5 1,6 7-125,1 5 0,1 0 0,3-1 0,-1-1 0,2-3 0,-4-6 0,-3-3 0,-5-2-280,0-6-378,-9-5-792,-5-2 0,-1-6 0,-1-10 0</inkml:trace>
  <inkml:trace contextRef="#ctx0" brushRef="#br0" timeOffset="268303.2599">24902 12233 7471,'0'-7'80,"-2"2"0,2-3 0,0 3 0,-1 5 0,-2 2 0,-6 6 0,-7 10 0,-10 10 0,-1 8-80,-9 8 0,0 4 0,2-2 0,4-2 0,4-2 0,6-6 0,8-3-452,8-96-1095,4 78 0,9-13 0,9-7 0</inkml:trace>
  <inkml:trace contextRef="#ctx0" brushRef="#br0" timeOffset="268983.4842">25457 12359 3154,'-1'0'175,"-1"0"32,2 0 74,-3 0 84,15 0 104,1 0 49,14 0 0,16 0 1,13 0-1,14 0-146,10 0-29,6 0-32,-5 1-73,-7 1-85,-15 0-103,-14 2-50,-20-1 0,-14-3 0,-7 1 0,-4 1 0,-2-1 0,0 2-307,2-1-219,0-8-945,-3 6 0,-3-3 0,6 0 0</inkml:trace>
  <inkml:trace contextRef="#ctx0" brushRef="#br0" timeOffset="269279.1514">26034 12171 4120,'2'-1'288,"3"-1"139,6 4-1,9 1 1,7 11 0,4 7-1,5 6 1,-7 4 0,-2 3 0,-9-1-197,-10 0-91,-4-2-139,-14-2 0,-9 0-72,-6-4-373,-7-37-1089,-10 27 0,-2-7 0,0-10 0</inkml:trace>
  <inkml:trace contextRef="#ctx0" brushRef="#br0" timeOffset="269975.4327">26800 12102 4749,'0'-10'320,"4"-2"45,-4 0 1,0-1-1,0 8 1,0 5-1,0 6 1,0 12-1,0 12 1,0 9-214,0 12-106,3 5-46,-3 2 0,4-4 0,-2-2 0,6-6 0,-4-9-46,4-10-372,1-93-1127,-2 66 0,3-12 0,-6-8 0</inkml:trace>
  <inkml:trace contextRef="#ctx0" brushRef="#br0" timeOffset="270367.1078">26849 12121 4976,'0'-4'294,"0"1"47,0 0 1,0 0-1,3 2 1,1 2-1,5 7 1,7 9-1,4 5 1,7 12-202,8 7-91,5 1-49,2-2 0,2-4 0,2-8 0,-4-6 0,-6-6 0,0-7 0,-12-6 0,-5-6 0,-3-9 0,-7-12 0,-5-7 0,-2-13 0,-2-11 0,-2-4 0,-2 2 0,-1 3 0,-4 11 0,2 13 0,3 12-361,0 5-1205,4 9 0,2 6 0</inkml:trace>
  <inkml:trace contextRef="#ctx0" brushRef="#br0" timeOffset="270782.8821">27551 12276 7399,'11'0'88,"11"0"0,5 3 0,7-2 0,2 2 0,0-2 0,1-1 0,-5 0 0,0-1 0,-3-3-184,-6-3-125,-8-4-61,-4-7-34,-8-7-4,-5-4 15,-8 0 30,-12-1 40,-7 2 81,-11 9 81,-3 4 134,-2 7 161,4 7 60,3 10 33,7 9 5,4 10-15,5 8-30,12 10-39,6 1-83,10-1-80,12 1-38,9-3-333,114-5-329,-88-7-827,9-8 2,6-10-1,6-9 0</inkml:trace>
  <inkml:trace contextRef="#ctx0" brushRef="#br0" timeOffset="271309.0772">28208 12206 6204,'-19'-8'221,"-6"-1"0,-4 5-1,-4-2 1,10 4 0,0 10-1,7 3 1,2 2 0,5 4 0,1 5-221,6 3-1,2-2-91,5 1-111,7-5-55,7-2-61,8-5-59,6-5-32,1-4-2,2-5 2,-7-3 14,-4-8 49,-10-1 164,-5-4 195,-8-3 204,-4 1 102,-2 1 61,-6 4 30,5 6 3,-3 4-2,-2 8-14,5 7-48,3 12-73,0 9-84,4 12-148,5 9-43,7 8 0,-1 3 0,4 0 0,-5-1 0,-4-8 0,-6-7 0,-6-10 0,-11-11 0,-5-11 0,-7-10 0,-5-8-8,-1-8-284,4-5-179,43-14-1013,-18-5 0,10-5 0</inkml:trace>
  <inkml:trace contextRef="#ctx0" brushRef="#br0" timeOffset="272083.0738">28737 12261 4213,'-8'-9'153,"-5"0"19,-7 1 42,-9-2 97,-2 6 98,-1 4 1,2 0-1,0 1 1,3 7-1,6 5-117,2 4-36,9 6-18,6 2-42,5 0-97,7 1-99,7-2 0,12-5 0,6-2-120,7-5-118,1-5-79,3-4-53,-6-3-28,-6-8-2,-5-4 26,-8-4 74,-6-3 139,-9-3 161,-2 2 119,-5 1 119,-5 5 80,-2 3 51,3 7 29,-2 1 2,5 3-25,3 4-76,1 7-137,4 6-162,6 4 0,7 4 0,8-1 0,9-5 0,6-2 0,2-5 0,1-9 0,3-2 0,-4-5 0,-3-13 0,-7-5 0,-6-10 0,-9-8 0,-4-7 0,-9-1 0,-3 3 0,-9 3 0,-8 6 0,-1 7 0,-3 6 0,0 5 0,8 6 0,6 3 0,4 5 0,2 4 0,2 7 0,-2 8 0,0 12 0,0 9 0,3 10 0,0 5 0,1 3 0,1-1 0,-1-6 0,3-1-225,3-6-327,-1-31-931,4 16 2,1-11-1,1-7 0</inkml:trace>
  <inkml:trace contextRef="#ctx0" brushRef="#br0" timeOffset="272466.5797">29128 12245 7248,'0'-6'105,"5"0"0,8-2-1,14 1 1,9 2 0,18 4-1,8-1 1,0 2 0,-6 0 0,-11 0-105,-13 0 0,-15 0 0,-10 0 0,-7 0 0,0 0 0,-1 0 0,1 0 0,1 0 0,-1 0 0,0 0 0,-1 3 0,-2 2 0,0 5 0,-1 7 0,1 7 0,1 6 0,1 6 0,1 1 0,1 2-260,2-4-215,3-20-1016,0 4 0,5-10 0,-2-7 0</inkml:trace>
  <inkml:trace contextRef="#ctx0" brushRef="#br0" timeOffset="272616.082">29433 11951 8191,'-5'-11'0,"3"4"-477,1-21-1065,4 16 0,8 4 0,5 5 0</inkml:trace>
  <inkml:trace contextRef="#ctx0" brushRef="#br0" timeOffset="273350.661">29803 12080 8191,'1'5'0,"2"3"0,1 6 0,1 8 0,-1 7 0,3 2 0,-1 5 0,3 3 0,3-2 0,0-1 0,0-2 0,1-9 0,-3-5 0,3-7 0,1-8 0,5-5 0,1-8 0,2-8 0,0-7 0,0-4 0,-2-7 0,-3-3 0,-3 2 0,1 2 0,-4 3 0,1 9 0,-1 6 0,2 3 0,6 8 0,2 3 0,4 2 0,9 6 0,4 2 0,0 3 0,0 0 0,-4 1 0,0-1 0,-5-6 0,-4-2 0,-2 0 0,-1-4 0,-3-8 0,-3-2 0,-2-10 0,-6-2 0,-3-7 0,-6 0 0,-9 1 0,-6 6 0,-10 2 0,-8 5 0,-9 8 0,-2 4 0,-2 6 0,1 11 0,3 10 0,8 10 0,10 15 0,15 8 0,16 7 0,18 0 0,17-3 0,14-5 0,7-10 0,4-10 0,-5-9 0,-12-10 0,-16-8 0,-14-6 0,-12-5-39,2-3-718,-24-5-722,-5-6 0,-1-7 0</inkml:trace>
  <inkml:trace contextRef="#ctx0" brushRef="#br0" timeOffset="398266.8051">6727 10440 5110,'0'-1'326,"0"-1"1,0 1 0,0-2-1,0 0 1,3 1 0,2-1-1,5 2 1,4-2 0,5 2-186,3-1-141,4-1 0,1 2 0,0 0 0,1 0 0,-3 1 0,-4 0 0,-2 0 0,-7 0-140,-4 0-309,1 34-1071,-6-31 0,-2 4 0,-2-5 0</inkml:trace>
  <inkml:trace contextRef="#ctx0" brushRef="#br0" timeOffset="398774.7171">6634 10624 4184,'1'-1'125,"5"1"20,6 0 39,8-3 101,6 2 126,8-4 1,4-2-1,-2-1 1,-4 3-1,-5-3-108,-7 5-16,-8 0-20,-5 1-41,-1 1-98,-6-1-128,1 2 0,-1 0 0,0 0 0,0 0 0,0 0 0,0 0 0,0 0 0,0 0 0,0 0 0,0 0 0,0 0 0,0 0 0,0 0 0,0 0 0,0 0 0,2 0 0,-2 0 0,0 0 0,1 0 0,-1 0 0,0 0 0,0 0 0,0 0 0,0 0 0,0 0-28,0 0-232,2 0-181,6-3-1051,-6 2 0,2-5 0,3-3 0</inkml:trace>
  <inkml:trace contextRef="#ctx0" brushRef="#br0" timeOffset="401279.1716">9634 8690 3043,'-9'6'45,"1"3"5,0-2 17,1 1 19,6-7 25,5-1 58,3-7 82,2-4 113,0-2 154,2-3-39,-1 0-4,-1 4-7,1 3-16,2 4-20,9 3-24,9 2-58,8 1-82,7 5-113,7 4-155,-3 4 0,-3 3 0,-10 0 0,-4 0-223,-10 4-193,-22-3-1094,4-4 0,-4-2 0,-6-7 0</inkml:trace>
  <inkml:trace contextRef="#ctx0" brushRef="#br0" timeOffset="402122.8172">9806 8747 3870,'0'-8'428,"0"2"25,0-1 0,0-1 0,0 4 0,0 2 0,0 7 1,0 5-1,0 12 0,0 12-211,0 15-216,0 11-26,0 9 0,-2 6 0,-1 5 0,0 1 0,0-4 0,1-3 0,-2-6 0,1-5 0,3-7 0,0-6 0,-2-8 0,4-7 0,-2-11 0,0-3 0,0-9 0,0 0 0,0-5 0,0-2 0,0-2 0,0 1 0,0-2 0,0 1 0,0-2 0,0 1 0,0-2 0,0 2 0,0-2 0,0 0 0,0 1 0,0 3 0,0 3 0,0 6 0,0 5 0,-2 10 0,-2 9 0,-3 10 0,-2 8 0,-5 9 0,0 8 0,0 0 0,1 6 0,0 6 0,3 1 0,1 7 0,-2-1 0,4-1 0,-2-7 0,0-6 0,2-15 0,3-13 0,2-12 0,1-13 0,2-11 0,-1-9 0,0-5 0,0-8 0,2 0-413,1-7-1142,-2 1 0,5-3 0,1-1 0</inkml:trace>
  <inkml:trace contextRef="#ctx0" brushRef="#br0" timeOffset="402879.1678">9289 11358 4923,'1'-11'303,"-1"1"6,-8 1 13,-14 2 28,-14 7 0,-13 4 0,-9 8 0,-2 5 0,0 2 0,5 8-232,6 2-71,9 1-6,8 0-13,13-2-28,12-2 0,8-7 0,13 1 0,12-4 0,7 0 0,6 0 0,5 0 0,-3 2 0,-8 2 0,-7 1 0,-9 4 0,-11 1 0,-10 1 0,-15 1 0,-13-4 0,-10-1 0,-11-8 0,-3-3 0,1-8 0,7-4-178,16 0-258,11-40-1079,12 26 0,19-7 0,18-10 0</inkml:trace>
  <inkml:trace contextRef="#ctx0" brushRef="#br0" timeOffset="403127.0293">9419 11430 8137,'-4'17'6,"-2"10"0,-2 13 0,1 15 0,2 9 0,3 2 0,1 3 0,1-2 0,0-1 0,1-5-279,-43-5-266,38-131-936,-1 108 0,-4-12 0,0-15 0</inkml:trace>
  <inkml:trace contextRef="#ctx0" brushRef="#br0" timeOffset="403824.798">9221 11730 8191,'0'-3'0,"0"1"0,3 0 0,10 1 0,10 0 0,15 3 0,12 1 0,12-3 0,3 1 0,3-1 0,-2 0 0,-5-1 0,-9 1 0,-6 0 0,-11-3 0,-9 2 0,-10-2 0,-8-1 0,-5-1 0,-6 0 0,-7 0 0,-3 2 0,-5 2 0,-8-2 0,-3 3 0,-3 3 0,2 0 0,1 6 0,4 6 0,6 8 0,9 2 0,5 4 0,10 0 0,10-3 0,12-1 0,9-5 0,15-8 0,6-6 0,3-6 0,-3-10 0,-4-7 0,-9-3 0,-9-5 0,-8-3 0,-9 0 0,-8 6 0,-6 4 0,-4 7 0,0 5 0,-3 6 0,-1 9 0,-3 8 0,-2 10 0,0 16 0,2 13 0,2 9 0,5 10 0,-2 4 0,6 0 0,-3 0 0,2-6 0,-1-12 0,1-11 0,-3-19 0,1-12 0,-2-14 0,2-14-312,-2-15-270,-4-23-877,-3-23 0,2-27 0,3-11 0</inkml:trace>
  <inkml:trace contextRef="#ctx0" brushRef="#br0" timeOffset="404047.6728">10059 11744 6715,'8'-15'164,"5"0"0,9 1 0,9 4 0,4 7 0,3 12 0,2 3 0,-7 3 0,-8 4 0,-6 3-164,-11 4 0,-5 3 0,-14 1 0,-14 0 0,-11-1 0,-9-4 0,-8-8 0,7-3-464,4-7-1081,10-6 0,12-5 0,14-6 0</inkml:trace>
  <inkml:trace contextRef="#ctx0" brushRef="#br0" timeOffset="404890.8713">9196 12662 4940,'0'-8'321,"-1"-5"20,-5-2 9,-5-1 0,-5 2 0,-10-1 0,-9 6-1,-9 1 1,-6 6 0,-6 9-248,1 11-73,3 9-20,12 9-9,9 6 0,17 1 0,8-2 0,18-3 0,12-6 0,11-11 0,8-9 0,11-8 0,3-15 0,-2-16 0,-6-12 0,-7-12 0,-13-14 0,-13-5 0,-10-7 0,-6 1 0,-6 4 0,-1 9 0,-1 12 0,2 16 0,0 13 0,3 11 0,3 8 0,0 9 0,0 14 0,3 13 0,1 15 0,3 15 0,-3 12 0,1 6 0,-4 5 0,1-1 0,-1-3-448,6-12-1100,1-8 0,7-19 0,5-15 0</inkml:trace>
  <inkml:trace contextRef="#ctx0" brushRef="#br0" timeOffset="405218.979">9475 12651 8191,'-3'-3'0,"-3"1"0,-5 0 0,1 8 0,1 8 0,-1 17 0,4 5 0,5 12 0,2 0 0,9-3 0,6-7 0,6-9 0,5-8 0,2-10 0,0-7 0,-6-11 0,-5-10 0,-8-12 0,-5-9 0,-7-13 0,-9-6 0,-3 0 0,-5 6 0,-1 10-363,-2 14-1202,6 14 0,5 7 0,6 8 0</inkml:trace>
  <inkml:trace contextRef="#ctx0" brushRef="#br0" timeOffset="405719.1425">9715 12651 8191,'0'0'0,"0"3"0,-2 2 0,-1 7 0,3 3 0,-1 11 0,1 5 0,3 5 0,4 1 0,4-3 0,3-8 0,4-5 0,0-7 0,2-8 0,1-6 0,1-7 0,3-7 0,-2-9 0,-2-4 0,-3-6 0,-5 2 0,-9 4 0,-1 6 0,-3 9 0,0 6 0,-1 4 0,2 10 0,-1 5 0,3 10 0,3 3 0,6 8 0,6-5 0,5-4 0,-1-8 0,1-7 0,-3-6 0,-3-7 0,-5-8 0,-6-11 0,-3-5 0,-2-9 0,-5-3 0,-5 3 0,2 4-233,1 7-1358,0 8 0,4 3 0,6 5 0</inkml:trace>
  <inkml:trace contextRef="#ctx0" brushRef="#br0" timeOffset="406102.9593">10279 12671 8191,'0'4'0,"2"4"0,-1 2 0,1 11 0,-1 3 0,0 8 0,-1 4 0,0 1 0,2-4 0,-2-4 0,0-7 0,1-8 0,-1-7 0,0-5 0,2-4 0,4-9 0,5-8 0,5-10 0,9-9 0,6-7 0,7 4 0,5 7 0,1 11 0,-2 13 0,-5 12 0,-8 14 0,-10 15 0,-10 11 0,-4 9 0,-12 8-273,-6 54-1310,-10-52 0,-12-1 0,-20-5 0</inkml:trace>
  <inkml:trace contextRef="#ctx0" brushRef="#br0" timeOffset="406648.0464">9077 13934 8191,'-8'0'0,"1"-1"0,-3 1 0,0 0 0,6-2 0,2 0 0,1-5 0,1-6 0,4-9 0,6-5 0,7-12 0,7-7 0,10-11 0,2-3 0,-4 2 0,-2 6 0,-8 14 0,-9 13 0,-6 15 0,2 7 0,-2 14 0,0 8 0,2 13 0,1 12 0,-1 11 0,4 6 0,6 2 0,-5 0 0,0-6 0,-3-8 0,-7-4-71,-2-10-383,-8-11-1079,-9-9 0,-8-9 0,-6-6 0</inkml:trace>
  <inkml:trace contextRef="#ctx0" brushRef="#br0" timeOffset="406819.1449">8949 13764 8191,'3'-2'0,"12"-1"0,12 3 0,12-2 0,6 0 0,22 6-427,-7-72-1125,1 69 0,-6-2 0,-4-1 0</inkml:trace>
  <inkml:trace contextRef="#ctx0" brushRef="#br0" timeOffset="407142.6746">9713 13605 8191,'-1'-5'0,"-4"2"0,0 1 0,-7-1 0,-2 11 0,-8 9 0,1 7 0,-1 8 0,3 8 0,9 4 0,4-2 0,12 1 0,7-5 0,10-1 0,4-5 0,10-9 0,0-8 0,-4-8 0,-5-9 0,-8-6-375,-11-10-1188,-6-4 0,-8-6 0,-7-5 0</inkml:trace>
  <inkml:trace contextRef="#ctx0" brushRef="#br0" timeOffset="411934.5702">13519 8335 3345,'0'-6'189,"0"2"51,0-1 68,2-5 90,-2 3 79,0 2 21,0 0-1,0 2 1,0 2-1,0-2-129,0 3-60,0 5-50,0 7-68,0 12-91,0 10-78,-2 15-21,2 9 0,-5 2 0,1-2 0,0-7-10,0-6-178,1-6-94,3-12-70,-2-7-16,4-5-43,-2-11-5,0-2 1,0-5 1,0-3 13,0-6 30,0 1 201,0-3 102,-2-2 87,0 0 52,-1-2 70,3 3 31,-2 1 21,9 2 7,-2 0-8,8 5-20,7 1-12,7 0-15,5 0-14,1 4-32,1-5-18,-3 2-22,1 1-3,-5-4 0,-4 1 13,-4-3 2,-3-4-5,-7 1 18,-2-6 6,-4 1 16,-1-1 28,-4 1 40,2 0-7,0 1-9,0 2-18,0 0-3,-3 2-4,2 1-12,-1 3-9,0 1-22,0 2-35,2 0-43,0 5-12,0-1 0,-4 2 0,2 5 0,-1 2 0,-3 10 0,6 7 0,-2 10 0,2 4 0,2 7 0,-2 1-21,0 0-204,0-3-82,0-4-112,48 11-176,-38-25-729,3-10 0,0-5 0,3-9 0</inkml:trace>
  <inkml:trace contextRef="#ctx0" brushRef="#br0" timeOffset="412543.1397">14021 8449 4313,'2'-8'280,"-2"-1"45,0-2 83,0 0-1,0 4 1,0 6-1,2-1 1,-2 2-1,0 7 1,0 7-198,0 6-82,2 9-46,0 7-82,5 1 0,0-3 0,6-1 0,0-3 0,1-4 0,-3-2 0,3-4 0,-7-6 0,0-2 0,-1-5 0,4-5 0,-4-3 0,9-7 0,-3-7 0,1-4 0,-1-5 0,-5-5 0,-3 4 0,-2 4 0,0 4 0,0 5 0,1 6 0,4 5 0,2 1 0,6 4 0,8 4 0,2 3 0,4 2 0,2 2 0,-1-3 0,-1-6 0,-4-2 0,-4-1 0,-2-6 0,-8-4 0,-4-5 0,-4-3 0,-1-6 0,-5-4 0,-6 1 0,4 3 0,-3 3 0,1 6 0,0 5-286,6 4-1295,1 0 0,1 3 0</inkml:trace>
  <inkml:trace contextRef="#ctx0" brushRef="#br0" timeOffset="413158.8983">14670 8453 4025,'1'-2'213,"-1"-1"155,1 0 20,-1 2 40,2 0-2,-4 3 3,4 9-2,0 5 1,4 8-1,-2 8-109,4 7-103,-1 0-156,-2-2-19,-1-2-40,-3-3 0,-1-7 0,-1-7 0,-1-6 0,-3-9 0,-4-6 0,-1-6 0,-3-12 0,3-8 0,2-11 0,5-8 0,1-9 0,7 0 0,7-2 0,7 7 0,3 8 0,8 10 0,0 12 0,-1 6 0,0 10 0,-3 5 0,-3 2 0,-4 4 0,-9 4 0,-6 0 0,-5 7 0,-9 3 0,-6 3 0,-3 3 0,-7 2 0,-3 2 0,6-1 0,5 1 0,7-2 0,8 0 0,3-2 0,9 0 0,7-3 0,11-2 0,9-3 0,7 0 0,4-4 0,-8-2 0,-6-2 0,-10-1-271,-4-1-199,-9 0-1020,-4 0 0,-3-5 0</inkml:trace>
  <inkml:trace contextRef="#ctx0" brushRef="#br0" timeOffset="417183.1839">16798 7824 2974,'0'0'54,"0"0"11,-2 0 17,1 0 28,-2 0 51,0 0 47,-1 0 37,-1 0 22,1 0 14,-3 0-18,1 0 57,0 0 89,0 0 35,0 0-28,1 0-51,2 0-47,0 0-37,2 0-22,1 0-15,0 0-23,0 0-69,6 0-100,15 0-52,12 0 0,15 0 0,12 0 0,8 0 0,3 0 0,0 0 0,1 0 0,-1 0 0,-5 0 0,-14 0 0,-12 0 0,-15 0 0,-12 0 0,-10 0 0,-3 0 0,-4 0 0,-5 3 0,-5-3 0,-9 4 0,-8-3-46,-6 3-109,-11-1-64,-6 1-14,-8-1-6,-8 1-4,-2-1-1,-1 0 1,1-2 0,10 2 2,4 0 45,12-1 113,10 1 81,14-3 85,14 2 64,8-2 25,17-2 28,16 2 11,13 0 4,12 0 8,11 0 18,4 0-2,0 0-18,0 0-72,-5 0-57,-8 0-21,-8 0-27,-13 0-50,-14 0-121,-14 0-83,-8 0-36,-14 2-10,-11 0-2,-11 1-7,-8 1-51,-14 2-50,-7-2-48,-4-1 4,-5-2 108,2 1 83,14 0 22,12-2 33,18 2 41,18-1 24,21 3 62,16 0 49,15 2-48,12-2-778,6 0 0,-2-3 0,-3-1 0</inkml:trace>
  <inkml:trace contextRef="#ctx0" brushRef="#br0" timeOffset="424799.1288">17891 5190 4177,'0'-11'108,"0"-1"52,0-3 95,0-3 152,-2 3 0,1 5 0,-1 2 0,1 4 0,-2 2 1,1-1-59,-1 13-49,1 12-53,0 17-95,1 14-152,-1 17 0,4 5 0,-1-3 0,-1-5 0,0-5-7,0-7-414,0-8-1131,0-11 0,-1-9 0,-1-8 0</inkml:trace>
  <inkml:trace contextRef="#ctx0" brushRef="#br0" timeOffset="425064.6003">17596 5637 4916,'0'-5'322,"0"2"18,0-3 1,3 3 0,4 0-1,6 9 1,6 5 0,8 5-1,1 7 1,-1 5-349,0 0-387,-3-2-1117,-1-8 0,0-3 0</inkml:trace>
  <inkml:trace contextRef="#ctx0" brushRef="#br0" timeOffset="425282.7521">18032 5615 5518,'1'0'107,"-1"0"74,-1 2 66,-2 7 30,-6 6 0,-6 5-1,-3 9 1,-3 5-217,12-1-1504,-7-2 0,4-3 0</inkml:trace>
  <inkml:trace contextRef="#ctx0" brushRef="#br0" timeOffset="426339.1161">18096 3838 4088,'1'-4'203,"-1"-1"140,0-2 82,0-1 0,0 4-1,2 3 2,-2 3-1,2 10 1,1 14-1,3 9-149,0 14-54,-2 8-139,-1 7-83,-2 2 0,1-1 0,-2-7 0,1-5 0,-1-14 0,0-11 0,0-12 0,0-7 0,0-9 0,-3-11 0,-2-15 0,-6-11 0,-3-10 0,-4-11 0,1-5 0,0-4 0,6-2 0,0 0 0,8 3 0,1 5 0,13 11 0,11 11 0,9 13 0,10 11 0,15 10 0,3 7 0,2 13 0,-2 7 0,-8 5 0,-9 5 0,-15 4 0,-15 0 0,-9-5 0,-14-1 0,-13-3 0,-9-7 0,-5-2-280,-9-12-1302,9 5 2477,3-4-2477,14 0 0,12-5 0</inkml:trace>
  <inkml:trace contextRef="#ctx0" brushRef="#br0" timeOffset="427106.5103">18680 4010 5074,'0'-10'346,"0"1"0,0-2 1,0 1-1,0 7 0,-4 0 1,-2 6-1,-3 3 0,-3 9 1,0 7-347,3 7 0,1 7 0,5 2 0,1-2 0,4-3 0,8-6 0,4-9 0,8-6 0,5-8 0,5-5 0,0-5 0,1-6 0,-1-7 0,-2-3 0,-5-3 0,-6-1 0,-5 3 0,-8 2 0,-3 7 0,-2 5 0,-1 3 0,0 6 0,0 0 0,0 4 0,2 8 0,3 2 0,5 6 0,6 0 0,9-3 0,7-1 0,4-5 0,7-7 0,0-4 0,3-11 0,-5-9 0,-8-9 0,-5-9 0,-10-6 0,-9-6 0,-5 2 0,-7 0 0,-4 8 0,-4 4 0,-1 11 0,0 8 0,0 6 0,3 7 0,2 10 0,5 7 0,1 12 0,1 9 0,0 7 0,1 5 0,1 5 0,-2 2 0,0-1 0,1 0-189,-1-1-1411,0-56 0,1 39 0,4-8 0</inkml:trace>
  <inkml:trace contextRef="#ctx0" brushRef="#br0" timeOffset="427511.1192">19649 3980 5934,'-1'-9'0,"-8"-2"2,-3 0 10,-5-1 50,1 2 74,-1 7 32,5 3 32,2 1 26,6 9 0,2 3-2,2 3 1,8 7-1,4 0-9,0-1-52,7 3-73,0-3-32,-1 1-32,-3-2-26,1 2 0,-7-5 0,-2 1 0,-3-1 0,-3-2 0,-5 0 0,-3-4 0,-9-2 0,-9-5 0,-5-2 0,-6-2 0,3-2-210,8-2-150,8-4-1164,39-5 0,-19-2 0,14-4 0</inkml:trace>
  <inkml:trace contextRef="#ctx0" brushRef="#br0" timeOffset="428474.5962">20105 3979 5677,'-5'-6'276,"-6"0"1,-6-2-1,-6 1 0,-2 4 1,-4 2-1,-1 2 0,1 2 1,3 4-1,2 1-249,1 4-27,4 5 0,3 1 0,6 2 0,6-2 0,6-2 0,9 1 0,9-6 0,7-4 0,6-3 0,5-2 0,-2-6 0,2-1 0,-5-3 0,-4-1 0,-9-3 0,-1 0 0,-12 1 0,-4 5 0,-2 0 0,-1 2 0,-1 2 0,1 2 0,1 0 0,-1 4 0,2 1 0,2 3 0,5 2 0,4 0 0,7 0 0,9-4 0,5-4 0,4-3 0,3-9 0,-4-5 0,-5-9 0,-6-9 0,-6-8 0,-4-4 0,-10-4 0,-2 2 0,-6 2 0,-3 8 0,-3 8 0,0 7 0,2 8 0,2 8 0,-1 3 0,2 9 0,3 11 0,-1 9 0,-1 9 0,2 13 0,3 2 0,-1 4 0,-2-1 0,1-3 0,1-3 0,-2-6 0,0-7 0,0-10 0,0-6-3,-2-10-150,-2-3-20,0-10-6,-3-4 39,1-8 33,4-7 58,1-5 48,4-5 1,6-1 0,5 0 2,7 4 151,10 4 21,3 6 4,3 6-38,-1 9-33,-2 3-58,0 2-47,-5 5-2,-4 4 0,-3 4 0,-6 4 0,-5 6 0,-6 3 0,-4 2 0,-1-1 0,0 1-224,-4-1-199,10-5-347,-15-9-584,-2-3 0,-1-6 0,3-9 0</inkml:trace>
  <inkml:trace contextRef="#ctx0" brushRef="#br0" timeOffset="428615.8443">20687 3700 8191,'0'-13'0,"0"1"-142,57-2-1467,-49-10 0,4 15 0,2 9 0</inkml:trace>
  <inkml:trace contextRef="#ctx0" brushRef="#br0" timeOffset="429074.7971">20883 3886 8191,'5'3'0,"2"0"0,3 6 0,0 3 0,-1 6 0,-1 3 0,1 3 0,-4 2 0,-1 0 0,-1-2 0,-2-1 0,-1-6 0,0-4 0,0-5 0,0-7 0,2-4 0,2-8 0,6-6 0,2-7 0,3-7 0,3-1 0,1 0 0,-5 3 0,0 6 0,-2 7 0,-1 6 0,1 8 0,1 3 0,2 9 0,1 4 0,1 7 0,-3 6 0,-4 1 0,-5 3 0,-2-1 0,-6-2 0,-5-3-203,1-11-1394,0-4 0,-3 1 0,5-5 0</inkml:trace>
  <inkml:trace contextRef="#ctx0" brushRef="#br0" timeOffset="429664.2262">21525 3939 7093,'0'-9'122,"0"0"0,-3-3 0,-5-1 0,-6 3 0,-3 6 0,-6 2 0,-2 2 0,2 6 0,6 8-122,1 3 0,3 7 0,4 2 0,5-2 0,2-2 0,9-5 0,8-8 0,5-3 0,4-6 0,3-6 0,-1-8 0,-6-3 0,-2-3 0,-7-1 0,-5 2 0,-2 5 0,-3 5 0,1 8 0,1 1 0,2 11 0,0 9 0,-1 10 0,-4 15 0,1 9 0,-3 11 0,-4 3 0,-3 2 0,-1-2 0,-7-6 0,-1-12 0,-3-8 0,-5-12 0,5-9 0,1-10 0,7-7 0,8-8 0,6-10 0,12-7 0,10-8 0,9-7 0,2-1 0,4 1 0,-5 6-201,6 12-277,-8-2-1024,-8 13 0,-5 4 0,-7 1 0</inkml:trace>
  <inkml:trace contextRef="#ctx0" brushRef="#br0" timeOffset="430099.0884">19342 4727 6928,'0'-2'140,"0"-1"0,3 2 1,-1-3-1,4 8 0,0 7 1,0 3-1,-2 6 0,-1 10 1,-2 3-141,-4 1 0,-2-1-109,-6 1-173,-1-5-151,118-5-378,-120-11-500,2-6 0,-2-8 0,2-13 0</inkml:trace>
  <inkml:trace contextRef="#ctx0" brushRef="#br0" timeOffset="430387.0767">19125 4693 8191,'10'-12'0,"9"-3"0,14-1 0,13-1 0,8 9 0,12 6 0,3 7 0,2 9 0,-3 11 0,-6 7 0,-13 5 0,-16 2 0,-18-1 0,-21-3 0,-19-7 0,-21-2 0,-14-7 0,-7-5 0,1-4 0,8-5-72,16-1-230,20 1-1261,19-7 0,15-5 0,20-5 0</inkml:trace>
  <inkml:trace contextRef="#ctx0" brushRef="#br0" timeOffset="430721.1243">20163 4710 5256,'-17'-3'311,"-11"-1"0,-5 1 0,-12 1 0,3 0 0,1 8 1,2 5-1,1 6 0,9 6 0,9 10-176,13 2-135,10 2 0,18 4 0,14-4 0,14-2 0,6-7 0,6-7 0,103-7-561,-106-12-966,-13-11 2,-4-13-1</inkml:trace>
  <inkml:trace contextRef="#ctx0" brushRef="#br0" timeOffset="446035.0689">20016 8170 4196,'0'-2'204,"1"-1"129,1-1 79,0 0 1,-2 0 0,2 2 0,-2-1-1,1 2 1,-1-1 0,0 2-133,0-1-71,0 1-129,-1 0-80,-3 0 0,-5 0 0,-7 0 0,-8 1 0,-14 7 0,-11 2 0,-7 10 0,-6 8 0,0 4 0,4 6 0,14-1 0,17 2 0,14-3 0,17 2 0,18-6 0,17 0 0,12-8 0,9 0 0,7-10 0,-7-3 0,-9-7 0,-18-2 0,-16 0 0,-12 1-207,-14-1-129,-11 0-151,14 1-331,-26-3-450,0 0 0,3-3 0,5-4 0</inkml:trace>
  <inkml:trace contextRef="#ctx0" brushRef="#br0" timeOffset="446461.4301">19483 8029 5522,'0'-2'220,"-2"-3"62,2 1 0,-1-1 0,1 2 0,0 2 0,-1-1 0,-2 1 0,-1 2-243,2 5-333,8-2-380,-3 10-683,5 2 0,7 4 0,7-1 0</inkml:trace>
  <inkml:trace contextRef="#ctx0" brushRef="#br0" timeOffset="446755.9943">20139 8165 5767,'0'-2'249,"0"-1"5,0 2 0,0-2 0,0 3 1,0 3-1,0 3-249,31 4-1463,-24 4 0,1 1 0,-4-5 0</inkml:trace>
  <inkml:trace contextRef="#ctx0" brushRef="#br0" timeOffset="464179.0212">15609 7900 1964,'0'3'196,"0"1"26,0-3 28,2 2 40,-2-3 34,0 0 32,0 0 38,0 0 35,0 0 57,0 0-103,0 0-3,0 0 11,0 0-3,0-3-40,0 3-33,0 0-33,0-1-39,0 1-34,0 0-57,0-1-50,0-1-40,0 1-37,0-3-25,0 4 0,0-2 0,0 0 0,0 2 0,0-2 0,0 1 0,0-2 0,0 0 0,1-1 0,-1 1 0,2-1 0,-1-3 0,1 2 0,2-2 0,-4-1 0,3 2 0,-2 0 0,2-3 0,0 3 0,-2-2 0,1 1 0,2-2 0,-1 2 0,-1-1 0,1 0 0,1 2 0,-3-4 0,2 6 0,-2-4 0,-1 3 0,3-3 0,-1 3 0,-2-2 0,1-1 0,1 1 0,-1 0 0,1 1 0,-1-1 0,1 2 0,-1-2 0,1 1 0,-1-1 0,2 0 0,1 3 0,-3-1 0,2-2 0,2 1 0,-2-1 0,0 0 0,1 0 0,-1 1 0,1 0 0,2-1 0,-3 2 0,0 0 0,-2-1 0,2 0 0,0-1 0,0 0 0,1-1 0,1 0 0,1 1 0,-1 2 0,-2-2 0,0 2 0,-2 1 0,1-1 0,-1 1 0,1-2 0,-1 1 0,-1-1 0,3-1 0,1 0 0,0-1 0,1-2 0,1 2 0,-2-1 0,-1 1 0,3 0 0,-3 0 0,1 1 0,1 1 0,-2 0 0,0 1 0,2-3 0,-1 1 0,1-1 0,0 0 0,1-3 0,-2 2 0,2-2 0,1-1 0,0 2 0,1-2 0,-1-2 0,2-1 0,-2 1 0,1 0 0,-2 2 0,0 1 0,0 2 0,2 0 0,-3 1 0,-1-2 0,0 2 0,1-2 0,-1 3 0,0 0 0,-1 0 0,0 3 0,-1-1 0,-2 2 0,1 2 0,-1-2 0,1 1 0,1 2 0,-1-2 0,2-1 0,-1 1 0,1 0 0,0-1 0,-2 2 0,1 0 0,0-1 0,0 1 0,-1 0 0,-1-1 0,0 0 0,0 1 0,0-3 0,4 4-653,-4 0-854,-7-4 0,-10-1 0,-19-10 0</inkml:trace>
  <inkml:trace contextRef="#ctx0" brushRef="#br0" timeOffset="633878.602">21969 7503 2759,'2'0'233,"-2"0"55,0 0 46,0 0 79,-2 0 98,2 0 48,-1 0 1,1 0-1,-2 0 0,1 0-159,1-2-74,-2 2-56,0 0-44,2 0-80,-2-1-98,2 1-48,2 0 0,-2 0 0,0 0 0,0 0 0,4 0 0,7 0 0,9 0 0,8 0 0,10 0 0,11 1 0,3-1 0,3 2 0,-2-2 0,-7 0 0,-8 0 0,-8-2 0,-7 2 0,-6 0 0,-5 0 0,-3 0 0,-2 0 0,-4 2 0,0-2 0,0 1 0,-2 2-240,2 1-205,11-5-333,-9 2-567</inkml:trace>
  <inkml:trace contextRef="#ctx0" brushRef="#br0" timeOffset="634366.5029">22013 7704 2292,'-3'3'188,"0"0"70,1-2 59,-1 1 45,3-2 33,2-2 58,-2 2 49,0 0 18,0 0 32,1 0-117,4 0-25,3 0-63,13 0-61,9-1-43,10 1-35,12-2-57,7 2-49,1-2-18,-6 0-32,-4 1-24,-12-3-22,-14 2-6,-10 0 0,-8 2-69,-5-2-315,2 2-334,-4 0-686,-4 0 0,0 0 0</inkml:trace>
  <inkml:trace contextRef="#ctx0" brushRef="#br0" timeOffset="906649.9877">13920 10487 5635,'0'-2'284,"0"2"0,0-1 0,0 0 0,0 2 0,0-1 0,0 0 0,0-1 0,0 1 0,0 0-284,2 0 0,5 0 0,7-2 0,12-1 0,9 1 0,11-2 0,0-2 0,0 1 0,-6 1 0,-4-1 0,-7 2 0,-4 3 0,-6-2 0,-4 2 0,-4 0 0,-6 0 0,-3 0 0,0 0 0,-2 2-256,0 1-1331,0 5 0,0-4 0</inkml:trace>
  <inkml:trace contextRef="#ctx0" brushRef="#br0" timeOffset="906990.048">14036 10668 7464,'0'0'81,"2"0"0,3 1-1,8-1 1,10 0 0,11 2-1,8-2 1,6 0 0,0 0 0,-5 0-81,-8 0 0,-5 0 0,-8 0 0,-9 1 0,36 1-1638,-38 1 0,-11-1 0,-11-7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9:19.1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3213 1383 3800,'0'-12'309,"0"-3"149,0-2 0,0-2-1,0 7 1,0 5 0,0 2 0,0 2 0,0 1 0,0 2-189,0 5-119,0 8-150,3 14 0,-1 15 0,2 14 0,3 12 0,3 6 0,-4 0 0,-1-1 0,-3 1 0,-3-7 0,-3-6 0,-2-8-344,4-10-359,-10-18-725,-3-12 0,-1-12 0,2-13 0</inkml:trace>
  <inkml:trace contextRef="#ctx0" brushRef="#br0" timeOffset="492.3132">3114 1763 6931,'3'-12'140,"2"-4"0,9 0 0,9-3 0,11 7 0,9 5 0,7-1 0,3 3 0,0 0 0,1 2-140,-5 2 0,-3-2 0,-8 3 0,-8-5 0,-6 2 0,-7-1 0,-5-5 0,-3-2 0,-5-3 0,-2-3 0,-1-4 0,-1 1 0,0-4 0,0 2 0,-1 2 0,-2 1 0,0 3 0,-1 4 0,1 2 0,1 3 0,-1 4 0,-1-2 0,4 3 0,-1 2 0,-1 0 0,4 2 0,-2 10 0,0 10 0,0 12 0,1 12 0,3 11 0,-1 8 0,-1-1 0,-1 5 0,-1-2 0,0-3 0,0-5 0,0-5-442,3-62-1107,3 38 0,7-15 0,7-12 0</inkml:trace>
  <inkml:trace contextRef="#ctx0" brushRef="#br0" timeOffset="1072.3154">4042 1514 8191,'0'-5'0,"0"-2"0,0 2 0,0 2 0,5 11 0,-1 16 0,6 8 0,2 13 0,3 11 0,-2-1 0,2-4 0,-7-2 0,-3-6 0,-2-9 0,-2-8 0,1-8 0,-1-9 0,-1-6 0,3-6 0,1-6 0,2-6 0,0-9 0,2-5 0,0-4 0,2 0 0,-3 0 0,0 6 0,1 7 0,-2 7 0,2 7 0,4 3 0,3 9 0,4 8 0,4 8 0,3 4 0,3 4 0,1-4 0,4-7 0,5-9 0,1-5 0,-3-7 0,-2-7 0,-6-6 0,-9-4 0,-8-6 0,-8-6 0,-2-3 0,-2-1 0,-3-1 0,-2 0 0,-1 5 0,-2 4 0,-1 5-265,6-17-1320,0 23 0,6 3 0,9 1 0</inkml:trace>
  <inkml:trace contextRef="#ctx0" brushRef="#br0" timeOffset="1720.3555">4988 1487 8191,'0'5'0,"0"9"0,-2 8 0,0 12 0,-3 13 0,2 7 0,0 6 0,2 2 0,1 1 0,1-3 0,-1-6 0,0-6 0,0-9 0,0-11 0,0-13 0,-1-6 0,-4-10 0,-3-10 0,-1-15 0,-1-14 0,-1-17 0,5-16 0,4-11 0,1-8 0,5-1 0,9 7 0,6 15 0,9 14 0,9 15 0,11 16 0,6 9 0,9 7 0,-1 8 0,-3 10 0,-7 8 0,-16 10 0,-20 7 0,-13 6 0,-15 0 0,-20 0 0,-5-3 0,-8-8 0,-4-4 0,3-4 0,10-6 0,5-5 0,11-3 0,9 0 0,3-3 0,7 4 0,5 5 0,6 3 0,13 6 0,11 8 0,14 2 0,9 1 0,5 2 0,-2-1 0,-6 2 0,-11-6 0,-12-2 0,-12-3-220,-8-5-326,-8-12-939,-11 0 0,-11-6 0</inkml:trace>
  <inkml:trace contextRef="#ctx0" brushRef="#br0" timeOffset="2116.5028">3746 2334 4834,'-1'0'350,"4"0"0,10 3 0,18 3 0,26 2-1,24 1 1,27 4 0,22-1 0,19-1 0,16 2-142,3-1-208,1 0 0,-10-2 0,-15 2 0,-26-4 0,-22 0 0,-27-3 0,-27 0 0,-22-2 0,-14-2 0,-9-1 0,-6 0-223,-1 0-319,2-55-943,0 44 0,4-4 0,13-9 0</inkml:trace>
  <inkml:trace contextRef="#ctx0" brushRef="#br0" timeOffset="2555.9054">5919 1651 5502,'0'-3'299,"0"1"0,0 0-1,7 0 1,12 2 0,8 0-1,12 0 1,15 2 0,2 0 0,-1 0-299,0 2 0,-9 0 0,-11-1 0,-9-3 0,-10 0 0,-5 0 0,-7 0 0,1 0 0,-2 0-256,1 0-319,-2-38-897,-1 30 0,1-2 0</inkml:trace>
  <inkml:trace contextRef="#ctx0" brushRef="#br0" timeOffset="2783.7648">6342 1535 5394,'0'-5'311,"2"-1"0,3 3-1,4 1 1,5 9 0,6 10-1,4 7 1,-6 7 0,-4 8 0,-7 5-311,-14 1 0,-15 0 0,-13-2 0,-10 1-508,-15-9-1028,-11-13 0,-5-13 0,-21-30 0</inkml:trace>
  <inkml:trace contextRef="#ctx0" brushRef="#br0" timeOffset="11583.7526">6313 4850 8191,'0'-2'0,"0"0"0,-1 1 0,-1-3 0,2 4 0,0 0 0,0-2 0,0 1 0,0 1 0,5 0 0,6-2 0,9 0 0,11 1 0,16-1 0,12 0 0,11 2 0,11 2 0,8 1 0,8 2 0,0 1 0,1 2 0,-3-1 0,-5 0 0,-8-4 0,-16-1 0,-11-2 0,-16 3 0,-13-2 0,-14 0 0,-5 1 0,-6-2 0,-1 0 0,0 0 0,0 1 0,0-1 0,0 0 0,0-1 0,0 1 0,0 0 0,0 0 0,0 0 0,0 0 0,0 0 0,0 0 0,0 0 0,0 0 0,0 0 0,0 0 0,0 0 0,0 0 0,0 0 0,0 0 0,0 0 0,0 0 0,0 0 0,0 0 0,0 0 0,0 0 0,0 0 0,0 0 0,0 5 0,0 1 0,0 4 0,0 8 0,0 9 0,0 7 0,2 12 0,1 9 0,1 11 0,2 4 0,1 5 0,2 0 0,1 0 0,0-2 0,-2-4 0,3-6 0,-1-5 0,-2-5 0,-2-8 0,2-7 0,-6-4 0,3-9 0,-4-7 0,-1-3 0,0-5 0,0-3 0,-1-2 0,1 2-528,-3-7-1004,1-2 0,2-4 0,6-1 0</inkml:trace>
  <inkml:trace contextRef="#ctx0" brushRef="#br0" timeOffset="13332.296">7438 6108 2584,'-3'0'304,"3"0"88,-1-2 189,-1-2 1,2-2-1,2-2 1,5-4-1,7 0 1,8-3-1,8 0-208,13 2-95,2 5-88,4 4-190,3 4 0,-1 10 0,-5 7 0,-5 11 0,-10 7 0,-9 13 0,-15 5 0,-7 6 0,-16 2 0,-13 1 0,-8-4 0,-11-3 0,-11-9 0,3-6-55,-1-9-51,6-7 12,6-10 9,13-4 31,6-7 14,9-5 1,11-6 11,6 3-3,8-3-4,11 1 53,10-2 58,7 6 7,12-2-16,0 0-28,-4 3-30,-3 5-5,-5 6-12,-3 6-5,-8 9 1,-2 7-2,-6 7-18,-10 3-15,-2 0 6,-13 5-2,-13 0 21,-10 0 6,-9 1-2,-9 4 7,-4-3-12,2-7-29,0-7-70,5-9-44,0-10-6,7-12-2,6 0 2,8-7 12,9-4 19,11-1 24,8-1 35,12-4 95,11-1 102,12 4 79,8 0 35,10 3 2,1 6-6,-1 4-13,-4 8-18,-4 6-22,-8 9-21,-8 8-59,-6 4-24,-6 5-38,-7 1-27,-9 2-3,-4 0 0,-11 1 0,-14 0 0,-11 1 0,-15-2 0,-15-2 0,-7-6-21,0-8-47,3-12-33,8-9-18,11-4 7,17-6 33,16 0 50,12-2 15,19-3 14,18-2 0,15-3 20,14 2 49,14 1 31,4 6 19,-3 3-7,-3 7-32,-7 3-51,-14 8-15,-11 5-14,-17 10 0,-10 3 0,-10 7 0,-17 5 0,-14-1 0,-14 2 0,-11 0 0,-10-5 0,0-6 0,0-6 0,5-6 0,9-9 0,4-4 0,11-9 0,9-1 0,11-3 0,8-5 0,9-1 0,11 2 0,12-1 0,13 2 0,13 1 0,10 2 0,6 2 0,6 1 0,-5 6 0,-7 2 0,-6 9 0,-11 5 0,-14 5 0,-10 2 0,-12 4 0,-15 1 0,-15 1 0,-16-1 0,-13 0 0,-17-5 0,-6-3 0,-7-7 0,1-3 0,0-7 0,5-5 0,10-4-4,15-2-224,14-4-168,18-4-1116,11-2 0,6-4 0,9-4 0</inkml:trace>
  <inkml:trace contextRef="#ctx0" brushRef="#br0" timeOffset="14097.1148">7364 8710 4554,'0'-7'375,"0"-1"19,0 1-1,0 0 1,0 10-1,0 6 1,0 12-1,-4 14 1,1 13-1,0 17-297,0 15-78,2 13-18,1 6 0,0 6 0,0 3 0,1-5 0,1-6 0,1-5 0,-2-12 0,1-10 0,-2-13 0,0-13 0,-2-10 0,-2-10 0,-2-9 0,-6-4 0,-6-4 0,-8-3 0,-6-2 0,-7 0 0,-13-2 0,-9-2 0,-12 1 0,-11 0 0,-11-1 0,-9 1 0,-8 1 0,-2 0 0,0 0 0,4 1 0,10 5 0,13-1 0,21 0-253,24-2-1334,23-4 0,22-14 0,24-11 0</inkml:trace>
  <inkml:trace contextRef="#ctx0" brushRef="#br0" timeOffset="14880.976">8373 6116 5336,'0'-8'312,"0"-1"1,0 0 0,0 1-44,0 4 44,0 8 0,0 10-1,-1 15 1,1 21 0,-2 28-273,1 27-40,1 23 0,0 24 0,-1 20 44,2 9-44,2 9 0,0 3 0,1-2 0,-1-14 0,0-11 0,-1-16 0,-4-21 0,-1-23 0,-1-21 0,-1-23 0,0-21 0,-2-23-252,7-15-1335,1-23 0,12-18 0,2-25 0</inkml:trace>
  <inkml:trace contextRef="#ctx0" brushRef="#br0" timeOffset="15508.0794">8710 6317 4254,'-2'-5'135,"-2"-3"13,1-1 0,-4-1 2,1 2 5,2-1 19,1 0 73,0 0 158,0 0 0,2 0-111,-2 3-24,1 0-14,-2 6 1,1 3-3,-1 10-3,1 15-21,0 15-72,2 25-158,-1 22 0,5 20 0,-1 26 0,-1 23 0,1 13 0,-1 10 0,-1 11 0,3-3 0,1-4 0,2-7 0,-3-12 0,0-20 0,-6-18 0,-9-26 0,2-24 0,-3-25 0,-4-31-11,10-19-1625,4-31 0,0-27 0</inkml:trace>
  <inkml:trace contextRef="#ctx0" brushRef="#br0" timeOffset="16271.9582">9930 4936 4252,'-3'-13'396,"0"-2"19,2-3 1,-2 0-1,0 7 1,1 5-1,2 6 1,-3 2-1,1 11 1,0 13-218,2 14-177,0 17-21,2 18 0,5 12 0,-1 12 0,-3 11 0,1 10 0,-4 3 0,-4 1 0,-7-5 0,0-8 0,-5-8-30,13-14-509,-11-19-985,6-16 0,0-20 0,9-21 0</inkml:trace>
  <inkml:trace contextRef="#ctx0" brushRef="#br0" timeOffset="17423.5702">9859 6273 4270,'-23'-5'411,"-9"3"5,-11-1 1,-11 3 0,6 7 0,0 9-1,0 11 1,5 10 0,7 12-1,11 9-246,12 10-163,12 2-7,19 0 0,16 1 0,14-7 0,12-10 0,17-9 0,3-13 0,6-13 0,-3-7 0,-3-10 0,-15-1 0,-16-4 0,-23-3 0,-15-1 0,-25-2 0,-22 0 0,-17 5 0,-15 1 0,-13 3 0,0 6 0,2 4 0,8 10 0,10 6 0,9 9 0,16 8 0,13 3 0,14 5 0,14 5 0,15-2 0,17 0 0,17-2 0,11-8 0,8-7 0,5-10 0,-5-9 0,-2-10 0,-7-4 0,-12-4 0,-9 0 0,-14-1 0,-18-1 0,-17 1 0,-20 1 0,-19-1 0,-14-1 0,-12 6 0,-4 5 0,1 6 0,11 8 0,12 8 0,11 7 0,18 5 0,12 4 0,19 3 0,14-1 0,19-1 0,11-2 0,21-7 0,8-9 0,2-4 0,1-10 0,-7-7 0,-10-8 0,-13-1 0,-15-7 0,-15-3 0,-17-2 0,-16-1 0,-21 1 0,-19 1 0,-12 8 0,-17 0 0,-10 6 0,-1 7 0,-1 6 0,4 9 0,9 9 0,14 10 0,16 3 0,20 8 0,16 0 0,16 2 0,17 1 0,16-2 0,13-3 0,12-5 0,9-10 0,1-9 0,-2-9 0,-3-11 0,-11-6 0,-13-3 0,-12-1 0,-14-6 0,-12 0 0,-14-2 0,-18-2 0,-11 4 0,-14 2 0,-11 3 0,-3 4 0,5 3 0,4 9-170,35-1-1434,-16 5 0,13 4 0,9 0 0</inkml:trace>
  <inkml:trace contextRef="#ctx0" brushRef="#br0" timeOffset="18232.8035">9977 8603 3976,'5'-14'213,"-2"-5"219,0-1 1,-2 1 0,1 7 0,-4 9-1,2 10 1,-4 10 0,-4 17-1,-6 19-112,0 20-99,-5 17-221,7 14 0,2 10 0,8 9 0,0 2 0,4-1 0,-1-3 0,0-7 0,-2-9 0,-2-10 0,-3-17 0,2-12 0,1-14 0,1-10 0,2-10 0,2-8 0,-2-5 0,3-5 0,1-4 0,4-1 0,6-2 0,2-1 0,7 1 0,7-3 0,12 4 0,11-5 0,21 1 0,18 1 0,24-2 0,25 1 0,27 1 0,21 2 0,16-5 0,7 1 0,-4-3 0,-9 2 0,-25-4 0,-41-1 0,-53-4-8,-36-1-415,-41-20-1129,-38 6 0,-27-8 0</inkml:trace>
  <inkml:trace contextRef="#ctx0" brushRef="#br0" timeOffset="19175.923">9966 4834 4538,'-10'-6'311,"-3"-1"69,-3-2 0,3-1 1,5 4-1,5 2 0,1 1 1,16 2-1,25-1 0,32 2-150,34 3-160,41 0-70,26 1 0,23 0 0,12 1 0,4-3 0,-5 0 0,-17-2 0,-27 0 0,-40-2 0,-39 2 0,-36 0 0,-27 0 0,-18 2 0,-16 0 0,-1 3-331,9 10-1241,-4-7 0,6-2 0</inkml:trace>
  <inkml:trace contextRef="#ctx0" brushRef="#br0" timeOffset="19847.8802">12231 4178 3986,'0'-8'235,"0"-2"113,-3 0 59,0 0 27,-1 4 4,-6 6 1,4 8 0,3 17-1,2 23 1,1 21-183,0 26-52,1 24-113,-1 21-60,0 10-25,0 4-6,0 2 0,-2-7 0,-7-17 0,-5-12 0,-3-21 0,-4-33-126,7-13-1487,3-34 0,8-26 0</inkml:trace>
  <inkml:trace contextRef="#ctx0" brushRef="#br0" timeOffset="20492.2762">12339 4020 5627,'-4'-12'273,"3"-3"0,0 1 0,-1-1 1,2 8-1,2 5 0,10 2 0,17 9 0,20 12 0,32 15-167,20 14-106,18 21 0,11 8 0,7 11 0,0 2 0,0 0 0,-7-10 0,-17-2 0,-16-14 0,-23-7 0,-25-13 0,-22-9 0,-15-6 0,-17-7 0,-8-6 0,-6-2 0,-2-3 0,0-2 0,-4-1 0,-2 4 0,-7 1 0,-6 8 0,-16 10 0,-14 7 0,-13 8 0,-11 7 0,-8 3 0,-7 2 0,-4 1 0,-2-4 0,1-3 0,10-6 0,12-9 0,20-6 0,21-10 0,24-5 0,18-7-221,18-6-161,22-14-1135,16 2 0,14-11 0,13-11 0</inkml:trace>
  <inkml:trace contextRef="#ctx0" brushRef="#br0" timeOffset="21003.7485">13832 4396 3824,'-2'-22'439,"2"-1"21,0-5 0,0 1-1,0 8 1,0 12 0,0 7 0,0 12 0,0 17 0,0 19-233,2 19-205,-2 20-22,4 13 0,-2 12 0,1 4 0,3 2 0,-1-4 0,2-8 0,-1-14 0,-3-14 0,-1-14 0,-2-14-18,0-14-432,-5-12-1094,1-17 0,4-7 0,-2-14 0</inkml:trace>
  <inkml:trace contextRef="#ctx0" brushRef="#br0" timeOffset="21364.8464">14038 4988 8191,'3'-4'0,"6"1"0,20 1 0,34 0 0,33 0 0,42 6 0,32 1 0,31 2 0,12 4 0,10 2 0,2-2 0,-12 3 0,-28-5 0,-41-2 0,-44-2 0,-48-2 0,-41-3 0,-32 2 0,-23-4-298,-11 4-1280,-10-2 0,2-2 0,6-4 0</inkml:trace>
  <inkml:trace contextRef="#ctx0" brushRef="#br0" timeOffset="26352.0517">16242 5200 3776,'0'-8'154,"0"0"54,-9-6 60,7 2 74,1 4-8,-2 6 88,-5 3 29,5 11 0,-6 14 0,-1 14-96,1 14-58,6 17-54,3 13-60,0 15-73,2 7 7,-2 7-88,0 7-29,0-6 0,-2-8 0,0-5 0,-1-11 0,0-11 0,0-13 0,0-10 0,1-13 0,1-7 0,-1-11 0,1-8 0,-3-5 0,3-7 0,1-4 0,-2-2 0,2 1-316,5-4-1259,3 1 0,-1-3 0</inkml:trace>
  <inkml:trace contextRef="#ctx0" brushRef="#br0" timeOffset="28272.114">16084 6665 4984,'-12'-1'208,"-5"-2"97,-1 2 26,-3-2 1,4 1-1,8 2 1,4 0-1,3 2 1,11 5-1,14 5-108,12 6-99,11 3-97,13 6-27,5-2 0,-5 0 0,-6 0 0,-14 0 0,-14-4 0,-19 1 0,-25 0 0,-26 0 0,-18-1 0,-17-1 0,-7 1 0,7-2 0,12 2 0,16-3 0,17 2 0,22 1 0,19 6 0,21-3 0,22 5 0,17 3 0,11 1 0,7-3 0,-9 1 0,-13-2 0,-16-3 0,-17 0 0,-19-1 0,-14 1 0,-16-1 0,-16 4 0,-15 1 0,-8-2 0,-4 2 0,1-4 0,8 1 0,12-4 0,13-1 0,13-1 0,9-2 0,14 5 0,15-1 0,17 3 0,13 0 0,13-1 0,4 1 0,-7-2 0,-15 2 0,-18-6 0,-17 1 0,-22 1 0,-18 3 0,-16 3 0,-9-1 0,-11 3 0,4-8 0,8 0 0,11-2 0,14 0 0,14-3 0,7 0 0,10 3 0,14-1 0,6-1 0,6-2 0,2-2 0,-3-3 0,-7-2 0,-11 0 0,-6-2 0,-4 3 0,-1 2 0,0 5 0,-3 3 0,5 2 0,-2 7 0,0 7 0,0 7 0,0 10 0,0 7 0,0 6 0,0 6 0,0 3 0,0 0 0,0-2 0,0-5 0,-2-3 0,-4-6 0,2-5 0,-5-9 0,2-6 0,3-6 0,4-6 0,-1-5 0,5 0 0,-3-3 0,1-1 0,-2-3 0,1 0 0,-1 2 0,-3-2 0,2 2 0,-1 0 0,1 1 0,0-1 0,2 1 0,-1-4 0,0 3 0,0 0 0,0 0 0,-1 0 0,-2 3 0,1-3 0,1-3 0,-1-3 0,1-2 0,1 2 0,-2-3 0,-1 4 0,-1 2 0,-1 1 0,0-2 0,-1 0 0,2-5 0,-2 1 0,0-6 0,-5 3 0,-1 0 0,-3 2 0,-2 1 0,-1 0 0,0-4 0,1 2 0,-3-2 0,-1 0 0,-3-2 0,-8 2 0,-5-1 0,-8 1 0,-7-2 0,-7-2 0,-3 1 0,-6-2 0,0-2 0,0 2 0,1 0 0,0 2 0,-1-1 0,-1 0 0,-3 3 0,-1 1 0,-3-1 0,1-1 0,3 0 0,0 0 0,0 3 0,3-2 0,-4 1 0,-1 3 0,-5-3 0,2-2 0,-1 1 0,3-2 0,7-2 0,5 0 0,0 2 0,4-1 0,0-1 0,3 3 0,1 2 0,-1-1 0,-1-1 0,-1 2 0,4-5 0,0 0 0,7 2 0,1-1 0,4 0 0,6 4 0,1-2 0,-2-1 0,-1 2 0,2-1 0,-6-3 0,-4 3 0,-2-2 0,0-1 0,0 0 0,-3 0 0,-1 0 0,0 0 0,-4 0 0,1 0 0,-1 0 0,1 0 0,5 0 0,4-3 0,5 0 0,7 0 0,5 1 0,7 0 0,4 2-346,5 0-1223,3 2 0,5-2 0</inkml:trace>
  <inkml:trace contextRef="#ctx0" brushRef="#br0" timeOffset="29329.0426">16995 7313 5344,'0'-14'316,"0"-6"0,0 1 1,0-3-1,0 9 0,0 9 1,-1 11-1,-2 13 0,-1 15 1,-2 14-317,-1 15 0,2 10 0,-2 1 0,-3-2 0,1-5 0,1-12 0,-1-14 0,-1-15 0,1-14 0,-2-16 0,-2-14 0,1-13 0,2-18 0,7-10 0,2-15 0,5-11 0,6-5 0,5-2 0,6 3 0,8 14 0,4 13 0,7 17 0,4 15 0,5 14 0,6 8 0,1 8 0,-1 13 0,-11 9 0,-14 10 0,-17 7 0,-22 5 0,-22 3 0,-20-4 0,-13-6 0,-11-6 0,4-7 0,8-10 0,13-4 0,15-1 0,18 1 0,17 3 0,18 5 0,17 9 0,12 5 0,7 6 0,4 1 0,-5-1 0,-7-2-74,-21 0-734,5-6-653,-7-7 0,-3-7 0,-8-9 0</inkml:trace>
  <inkml:trace contextRef="#ctx0" brushRef="#br0" timeOffset="29688.0563">17570 7518 8191,'0'0'0,"0"0"0,1 6 0,1 6 0,-1 5 0,4 9 0,-2 11 0,0 4 0,1 5 0,-3 4 0,2 0 0,-3 0 0,0-4 0,-4-5 0,4-7 0,-2-9 0,2-6 0,0-6 0,10-4 0,9-2 0,10-2 0,11 1 0,7-3 0,0 2 0,-6-4 0,-8 1 0,-11 2-156,-6-2-1451,-9-2 0,-13 0 0</inkml:trace>
  <inkml:trace contextRef="#ctx0" brushRef="#br0" timeOffset="30948.8261">19405 4908 5952,'0'-5'249,"0"2"0,0-1-1,-7 2 1,-8 7 0,-8 7-1,-6 5 1,-4 5 0,1 5 0,2 0-249,4-4 0,2-4 0,4-4 0,5-8 0,2-1 0,4-5 0,4-2 0,3-3 0,4-7 0,9-4 0,8-3 0,5-1 0,7 1 0,0 4 0,-2 6 0,0 6 0,-2 4 0,2 9 0,3 9 0,3 2 0,-5 4 0,0 2-239,-2 0-1351,-5-6 0,-4-8 0,-7-6 0</inkml:trace>
  <inkml:trace contextRef="#ctx0" brushRef="#br0" timeOffset="31255.9112">19386 5050 4829,'0'-4'374,"0"-5"-1,2 1 1,-2 4-1,-2 6 1,1 11-1,-5 8 1,2 15-1,-3 12 1,-1 13-374,2 12 0,2 11 0,1 7 0,1 9 0,-3 0 0,1 1 0,-1-4 0,-1-8 0,4-11 0,-2-13 0,4-11-98,0-14-1520,0-18 0,-2-15 0,-7-16 0</inkml:trace>
  <inkml:trace contextRef="#ctx0" brushRef="#br0" timeOffset="33852.0181">19106 6886 6319,'0'-11'208,"0"0"0,0 1 0,0 1 0,0 6 0,0 11 0,0 16 0,10 11 0,6 20 0,9 16-208,5 7 0,6 1 0,-2 0 0,-7-10 0,-6-11 0,-7-12 0,-3-12 0,-5-15 0,0-12 0,1-8 0,3-20 0,3-15 0,3-18 0,-2-14 0,2-13 0,3-5 0,-2 3 0,1 8 0,-1 12 0,-4 13 0,16 18-390,-18 18-1170,-2 6 0,-2 14 0,2 10 0</inkml:trace>
  <inkml:trace contextRef="#ctx0" brushRef="#br0" timeOffset="34197.5056">19703 7203 6481,'-3'-1'190,"-3"2"0,-6 3 0,-4 6 0,-4 5 0,1 7 0,2 6 0,7 1 0,7 5 0,0-1-190,10-1 0,6-4 0,6-5 0,10-3 0,7-9 0,5-6 0,-4-7 0,-1-10 0,-12-6 0,-12-4 0,-10-6 0,-18-2 0,-10-2 0,-9 7-1638,-7 1 0,-4 3 0,6 6 0</inkml:trace>
  <inkml:trace contextRef="#ctx0" brushRef="#br0" timeOffset="34992.7464">19075 8490 8191,'0'-9'0,"0"0"0,0 2 0,0 1 0,0 10 0,0 19 0,0 14 0,0 17 0,0 18 0,-2 18 0,-1 14 0,-1 7 0,-2 10 0,-7 2 0,4-3 0,1-7 0,2-13 0,4-12 0,2-11 0,2-12 0,-1-13 0,-1-13 0,0-10 0,2-10 0,-2-7 0,0-5 0,-2-7 0,2 0-323,-1-4-1250,-6-4 0,0-6 0,-2-6 0</inkml:trace>
  <inkml:trace contextRef="#ctx0" brushRef="#br0" timeOffset="35229.2421">18800 9656 5612,'-10'-7'283,"0"2"1,0 0-1,1-1 1,8 6-1,4 6 1,7 8-1,6 5 1,4 5-1,6 6-255,7-1-28,-1-3-222,-9-1-1371,14-9 0,-4-5 0,1-7 0</inkml:trace>
  <inkml:trace contextRef="#ctx0" brushRef="#br0" timeOffset="35408.0832">19280 9704 8191,'-11'0'0,"-6"4"0,-6 6 0,-5 6 0,-5 7 0,3 9 0,2 3 0,5 2-1638,-3-1 0,-4-7 0,-3-8 0</inkml:trace>
  <inkml:trace contextRef="#ctx0" brushRef="#br0" timeOffset="36671.7417">1888 7467 5420,'-13'-2'307,"2"1"0,-3-2-1,3 3 1,6-1 0,5-1 0,0 2-1,2 0 1,12 0 0,18 0-297,32 3-10,44 4 0,48 3 0,45-3 0,45 0 0,33 0 0,20-6 0,14-1 0,-1-1 0,-16-2 0,-27-1 0,-44 1 0,-56 2 0,-59-1 0,-55 2 0,-50-1 0,-33 1-218,-35 10-1376,-22-9 0,-19-2 0,-4-5 0</inkml:trace>
  <inkml:trace contextRef="#ctx0" brushRef="#br0" timeOffset="39748.0317">1902 7374 5799,'0'-3'124,"0"2"11,0-2 25,0-1 30,2 2 52,-2-1 5,0 1 1,0-1-1,0 1 1,1-2-84,-1 2-40,2-3-12,1-1-24,0-1-31,2-1-51,0-3-6,2-2 0,-3-3 0,0-2 0,-2-2 0,2-4 0,-1-1 0,-1-4 0,0 0 0,3-5 0,0-1 0,1 1 0,-1-2 0,-2 1 0,0 4 0,-3 2 0,3 2 0,-2 0 0,2 3 0,4-3 0,-1-2 0,1-2 0,2 0 0,-1 1 0,-1 1 0,1 3 0,-2 4 0,2 3 0,-2-1 0,4-1 0,-3-1 0,5-4 0,-3 1 0,2-1 0,0-1 0,1 2 0,1 2 0,-3 1 0,0-3 0,2 4 0,-4-4 0,3-1 0,0-1 0,-1 1 0,2-3 0,-1 2 0,-2 3 0,-2-3 0,3 3 0,-4 0 0,1 0 0,1 1 0,-1 0 0,3 1 0,-1 1 0,-1 1 0,1 1 0,-2 0 0,-1 2 0,1 1 0,2-2 0,-2 3 0,0-2 0,3 2 0,0 2 0,1 1 0,-1-1 0,0 3 0,0-2 0,-1 3 0,-1 3 0,1 0 0,0 3 0,3 0 0,4 2 0,2 1 0,-1-1 0,2 0 0,-5 1 0,4-2 0,-4 2 0,2 0 0,2 3 0,2 2 0,1 4 0,2 3 0,0 5 0,0 1 0,-1 1 0,0 2 0,-3 2 0,2 3 0,-1 3 0,1 0 0,0 0 0,1 2 0,-2-3 0,0 2 0,-1 0 0,-2 0 0,-1 2 0,-3-1 0,2-1 0,-2 4 0,2-2 0,-1 1 0,0 0 0,-2 2 0,-2-4 0,0 2 0,-2-1 0,1-3 0,-2 0 0,3 1 0,-1-1 0,1 1 0,2 3 0,-2 0 0,0-1 0,1 3 0,0 3 0,-4 1 0,1 1 0,-2 4 0,0-1 0,0 2 0,1 2 0,2-1 0,-1 1 0,1 0 0,2 1 0,-2 0 0,1-4 0,0 2 0,-1-1 0,3 1 0,-1 1 0,2-3 0,3 2 0,0 3 0,1-2 0,-1 2 0,1 5 0,-3 3 0,-2 2 0,0 4 0,-2 2 0,0 0 0,-1-1 0,0 0 0,1 2 0,-3 0 0,2 0 0,-2 3 0,1-3 0,-2-2 0,-1-1 0,-1-4 0,-1-5 0,-2-2 0,2-5 0,0-2 0,1-2 0,2-2 0,0 1 0,3 1 0,2 1 0,-1 1 0,3 0 0,-1-2 0,-1 1 0,1-1 0,-1 1 0,1-2 0,5 0 0,-4 0 0,2-1 0,-5-1 0,-1-1 0,-1 0 0,-1-5 0,1-2 0,0-1 0,2 0 0,2-2 0,4 0 0,-2-4 0,3-2 0,2-7 0,3-4 0,2-6 0,5-4 0,-1-2 0,1 0 0,-2-2 0,-5 2 0,-2 0 0,-1-1 0,-3-5 0,2-3 0,0-5 0,3-5 0,-1-1 0,1-2 0,-1 0 0,-4 1 0,-2-2 0,3-3 0,0-2 0,1-7 0,4-4 0,3-4 0,2-2 0,-1-5 0,0 2 0,-3-3 0,-4 3 0,-5-4 0,-1 2 0,-5-4 0,1 0 0,2 0 0,2-4 0,3-5 0,-2 0 0,3-3 0,-2-2 0,-5 1 0,-3 2 0,-1 6 0,-3 5 0,0 5 0,-1 3 0,0 0 0,1-2 0,3-5 0,1 2 0,0-3 0,3 1 0,-3 0 0,-1 5 0,-3-1 0,0 1 0,-1 0 0,-2 3 0,0 4 0,1 3 0,0 8 0,3 7 0,-2 3 0,2 5 0,-1 2 0,-1 0 0,-1 0 0,1 2-299,-2 0-1279,-2-1 0,-4-1 0,3-4 0</inkml:trace>
  <inkml:trace contextRef="#ctx0" brushRef="#br0" timeOffset="40628.764">1546 10892 8191,'0'-9'0,"3"-3"0,3-4 0,9-7 0,6-2 0,6-1 0,7-3 0,3 5 0,-4 4 0,0 7 0,-5 7 0,-7 15 0,-9 13 0,-8 12 0,-14 11 0,-15 9 0,-9 4 0,-11 2 0,-10-4 0,-7-5 0,3-6 0,4-6 0,6-11 0,11-8 0,15-12 0,12-6 0,5-3 0,10-4 0,9-2 0,7 2 0,4 1 0,13 3 0,5 4 0,2 7 0,-2 6 0,0 4 0,2 7 0,-4 4-228,4-5-248,-3 2-1021,-5-3 0,-4-3 0,-7-9 0</inkml:trace>
  <inkml:trace contextRef="#ctx0" brushRef="#br0" timeOffset="41135.9286">2070 10943 8191,'1'-17'0,"8"1"0,4-7 0,7-2 0,3 5 0,9 2 0,3 4 0,-2 3 0,-1 5 0,-7 2 0,-3 5 0,-9 8 0,-8 7 0,-7 5 0,-8 11 0,-6 1 0,-5 1 0,0-2 0,0-6 0,4-7 0,8-6 0,5-3 0,3-3 0,7-2 0,10 2 0,1 0 0,6 2 0,5 4 0,-1 0 0,-5 1 0,-3 5 0,-9 5 0,-5 3 0,-10 4 0,-8 1 0,-12-2 0,-6-3 0,-9-6 0,-7-7-94,5-6-216,10-5-1247,9-9 0,12-4 0,12-14 0</inkml:trace>
  <inkml:trace contextRef="#ctx0" brushRef="#br0" timeOffset="41499.8107">2666 10893 8191,'-1'4'0,"-2"7"0,1 7 0,-1 8 0,1 7 0,2 0 0,4 5 0,5-4 0,2-2 0,8-4 0,5-7 0,4-5 0,1-9 0,-2-3 0,-1-10 0,-3-8 0,-8-11 0,-10-5 0,-6-10 0,-9-4 0,-7 3 0,-5 5 0,-4 8 0,-4 12-76,9 9-356,0 10-1104,5 3 0,9 4 0,7-5 0</inkml:trace>
  <inkml:trace contextRef="#ctx0" brushRef="#br0" timeOffset="41877.2078">3229 10780 8191,'0'0'0,"0"1"0,3 7 0,3 6 0,3 9 0,2 13 0,5 9 0,5 3 0,0 0 0,2-2 0,0-8 0,-4-7 0,-5-7 0,-2-11 0,-2-8 0,0-7 0,2-11 0,3-9 0,2-12 0,1-6 0,-2-9 0,-2-5 0,1 1 0,-2 4 0,-4 7 0,-4 10 0,5 13-1638,-4 11 0,0 4 0,3 5 0</inkml:trace>
  <inkml:trace contextRef="#ctx0" brushRef="#br0" timeOffset="42040.2925">4142 11000 8191,'-4'13'0,"-10"11"0,-12 9 0,-11 11-332,-9 4-1239,-12 4 0,3-5 0,0 1 0</inkml:trace>
  <inkml:trace contextRef="#ctx0" brushRef="#br0" timeOffset="43091.6943">2105 12008 6143,'3'-7'225,"1"3"0,-1 0 0,-2-1 0,0 1 0,-1 3 0,0-1 0,0 1 1,0 1-1,0 0-203,0 0-22,0 0 0,0 0 0,-1 0 0,-7 0 0,-3 0 0,-5 4 0,-8 5 0,1 3 0,0 2 0,4 6 0,8 0 0,6 1 0,4-3 0,9 3 0,11-1 0,5 2 0,7 2 0,12 1 0,2 4 0,1-1 0,0 1 0,-4 2 0,-7 1 0,-12-2 0,-13 0 0,-7 2 0,-15 2 0,-15-1 0,-11-4 0,-9-5 0,-11-8 0,6-10-281,6 1-1301,24-24 0,2-18 0</inkml:trace>
  <inkml:trace contextRef="#ctx0" brushRef="#br0" timeOffset="43492.2336">2138 12092 5200,'17'-21'332,"9"-3"0,9-5 1,12-2-1,3 6 0,6 10 1,6 1-1,3 6 0,0 4 1,-4 4-333,-8 1 0,-13 7 0,-14 8 0,-11 6 0,-10 11 0,-9 9 0,-3 2 0,-5 3 0,2-4 0,1-2 0,5-5 0,4-5 0,12-5 0,9-4 0,10-8 0,6-6 0,7-5 0,0-6 0,-5-10 0,-8-7 0,-14-6 0,-10-12 0,-10-6 0,-14 1 0,-10 2 0,-4 4 0,-5 8-18,1 12-320,7 7-1229,3 5 0,12 3 0</inkml:trace>
  <inkml:trace contextRef="#ctx0" brushRef="#br0" timeOffset="44068.0087">3322 11940 8191,'4'3'0,"0"4"0,4 7 0,2 11 0,3 9 0,0 14 0,-1 4 0,-4 7 0,-4-1 0,-2-1 0,-5-6 0,-3-7 0,-1-10 0,1-11 0,0-11 0,2-9 0,2-9 0,2-11 0,0-10 0,2-1 0,4-4 0,3 0 0,9 3 0,9 5 0,8 1 0,7 2 0,4 2 0,-2 2 0,-1-2 0,-6-1 0,-6 0 0,-5 2 0,-8-1 0,-9 2 0,-3 1 0,-5 3 0,-1 2 0,-4 1 0,1 3 0,0 3 0,0 3 0,-4 2 0,4 11 0,-4 15 0,1 9 0,0 17 0,2 12 0,0 6 0,4 0 0,1 0 0,-1-3-227,12-9-1365,1-10 0,7-14 0,7-16 0</inkml:trace>
  <inkml:trace contextRef="#ctx0" brushRef="#br0" timeOffset="44403.747">4033 12161 8191,'5'-6'0,"5"-3"0,10-2 0,8 2 0,6 4 0,5 6 0,-7 8 0,-6 6 0,-12 10 0,-8 8 0,-13 8 0,-6 5 0,-6 4 0,-1 2 0,0 1 0,5-5 0,8-2 0,7-5 0,7-5 0,11-7 0,11-9 0,8-8 0,8-7 0,5-5-169,5-42-1435,-12 27 0,-9-3 0,-17-7 0</inkml:trace>
  <inkml:trace contextRef="#ctx0" brushRef="#br0" timeOffset="44551.8249">4033 12504 8191,'18'-10'0,"19"-5"0,18-2-268,25-2-1316,3-1 0,7 2 0,-13 2 0</inkml:trace>
  <inkml:trace contextRef="#ctx0" brushRef="#br0" timeOffset="45137.1814">2616 13851 8191,'0'3'0,"0"-3"0,0-3 0,-2-9 0,2-5 0,-1-9 0,-4-15 0,1-10 0,1-4 0,0-4 0,2-4 0,1 5 0,6 7 0,-1 12 0,1 10 0,2 10 0,0 7 0,-1 7 0,2 7 0,5 8 0,1 10 0,8 10 0,1 12 0,2 15 0,5 2 0,2 7 0,2 1 0,-4-4 0,0-5 0,-8-7 0,-7-7-47,-6-8-1581,-6-18 0,-3-2 0,-1-11 0</inkml:trace>
  <inkml:trace contextRef="#ctx0" brushRef="#br0" timeOffset="45300.2222">2581 13752 8191,'9'-9'0,"12"-4"0,16-1-283,17 19-1298,13-17 0,12 3 0,3-2 0</inkml:trace>
  <inkml:trace contextRef="#ctx0" brushRef="#br0" timeOffset="45551.971">3462 13421 8191,'-20'0'0,"-5"0"0,-4 4 0,-1 7 0,14 8 0,6 9 0,7 7 0,1 3 0,5 3 0,9-4 0,7-4 0,9-6 0,11-7-26,-7-7-1607,67 114 0,-39-127 0</inkml:trace>
  <inkml:trace contextRef="#ctx0" brushRef="#br0" timeOffset="49169.2088">12326 5656 1512,'0'3'133,"0"1"34,0 0 30,2-1 20,-2-2 15,0 1 15,0 20 5,0-17-843,0-1 0,0 1 0,2-1 0</inkml:trace>
  <inkml:trace contextRef="#ctx0" brushRef="#br0" timeOffset="49592.4217">12373 5674 6113,'0'-1'112,"0"-1"37,0 2 32,0-1 34,0-1 0,-2 2 0,-5 0 1,-2 2-1,-4 2 0,-7 2-74,1 4-38,-1 2-36,0 2-33,-3-2-34,0 1 0,2-1 0,-2 0 0,1-1 0,4-1 0,2-2 0,3-3 0,3-1 0,2 1 0,3-2 0,5 0 0,-2-3 0,2 2 0,0-2 0,0 0 0,0 1 0,0 0-28,0 1-235,0-1-126,0 1-123,-77-2-183,80-17-565,-6 14 0,1-1 0,-3-1 0</inkml:trace>
  <inkml:trace contextRef="#ctx0" brushRef="#br0" timeOffset="49753.2272">12065 5758 1940,'0'2'244,"0"-2"20,0 0 6,0 0-40,6-2-239,-5-1-578,4 0 0,-1-6 0,-1 0 0</inkml:trace>
  <inkml:trace contextRef="#ctx0" brushRef="#br0" timeOffset="50684.1367">12283 3980 2428,'0'-1'251,"0"-1"64,0 0 47,0-2 86,0 0 114,0 0 33,0 1-1,0 0 0,0 1 1,0 0-182,0 2-69,3-1-65,-3 1-46,4-2-87,-1 2-114,3-1-32,0 0 0,2-1-98,-2 2-85,3-1-25,-3-1-1,2 1 3,-3-2 9,-1-1 40,0 2 65,-2-1 81,-2 0 11,1 1 97,-1 2 72,0-1-16,0 1 2,-1 0 2,-3 3-15,-2 3-37,-2 3-33,-3 9-65,0 6-7,5 2 0,0 3 14,4 3 42,2-1-6,1-3-112,-1-2-125,1-2-1364,2-6 0,6-3 0,-7-7 0</inkml:trace>
  <inkml:trace contextRef="#ctx0" brushRef="#br0" timeOffset="51030.4758">12252 4142 5023,'0'0'-1004,"0"0"0,0 0 0,0 0 0</inkml:trace>
  <inkml:trace contextRef="#ctx0" brushRef="#br0" timeOffset="52613.6499">9589 2602 1378,'-16'3'-18,"-6"0"-40,-5 0-6,-3-1-33,2-10-131,1 8 0,-3 0 0,-2 0 0</inkml:trace>
  <inkml:trace contextRef="#ctx0" brushRef="#br0" timeOffset="53200.1165">9310 2559 4073,'0'0'293,"-1"0"132,1 0 1,0-3-1,6 3 0,24-1 1,35 0 0,33-2-1,44 0 1,38 1-138,31-2-155,20 1-133,20-3 0,8 0 0,-9 2 0,-19-5 0,-34 3 0,-45 0 0,-58 0 0,28 3-283,-125 1-346,-48-1-827,-42 3 2,-26-1-1,-103 1 0</inkml:trace>
  <inkml:trace contextRef="#ctx0" brushRef="#br0" timeOffset="55520.2098">9332 2491 2351,'0'2'176,"0"1"64,3-3 53,-3 0 31,0 0 19,1 0 16,-1 0 18,0 0 51,0 0 73,0-2-50,0-3-31,0 1-63,0-2-53,0-2-33,2-2-17,1-2-16,0-2-20,3 0-49,2-6-74,2-4-73,0 0-22,1-3 0,-2-4 0,-1-5 0,1-2 0,2-2 0,-1-1 0,2 1 0,5 2 0,-1-2 0,0 2 0,-2 0 0,2 1 0,-4 0 0,-2 3 0,0 5 0,-3 0 0,0 5 0,0 2 0,1 0 0,-2 2 0,1-1 0,1-3 0,1-2 0,1-1 0,4-3 0,1 4 0,2-3 0,1 2 0,0 3 0,-1 0 0,0 2 0,0 0 0,-3 3 0,0-4 0,-2 5 0,0-2 0,1 6 0,0-1 0,1 3 0,4-2 0,-3 4 0,0-1 0,1 1 0,-3 2 0,-3 1 0,3 2 0,0 2 0,4 1 0,-1 1 0,4 1 0,2 1 0,-1 2 0,-1 1 0,-2 3 0,-3 3 0,-1 2 0,-1 2 0,3 1 0,-3 7 0,1 4 0,-2 1 0,1 5 0,-2 2 0,0 0 0,0 2 0,1-1 0,-1 3 0,4-2 0,-2 3 0,1-2 0,-1 2 0,-1-3 0,-1 2 0,-1-2 0,2 1 0,1 1 0,-1 1 0,3 1 0,3-1 0,-1 5 0,-1-2 0,1-2 0,-4 3 0,2-1 0,-5-4 0,1 1 0,-1 2 0,1-7 0,0 3 0,1-1 0,-1 1 0,1-2 0,-1 2 0,1 1 0,-5-1 0,0 1 0,-1-1 0,0-1 0,-1-2 0,3 1 0,1-2 0,3 1 0,0-3 0,1 0 0,0-2 0,-3 0 0,-1-2 0,2-1 0,-2-1 0,1-1 0,4 1 0,1-2 0,1 1 0,-2 1 0,4-3 0,-4-1 0,0 1 0,-2-1 0,1 1 0,-1-1 0,0 3 0,3-1 0,-2 1 0,3 2 0,-3-1 0,3-1 0,-5-2 0,1 0 0,-2-4 0,-1-1 0,1 0 0,0-3 0,3-2 0,3-1 0,0-3 0,2 1 0,0-4 0,-4 1 0,-1 0 0,2-3 0,-2-1 0,2 2 0,5-2 0,1-1 0,2 0 0,1-2 0,3 0 0,-2-3 0,2-2 0,-1-1 0,0-5 0,-2 1 0,3-1 0,-5-3 0,0-1 0,-4-3 0,-1 1 0,-3-3 0,-4-2 0,0 1 0,-1-1 0,-3-1 0,1-4 0,0-2 0,-1-1 0,-1-4 0,1-3 0,-1 2 0,1-3 0,-3 3 0,-1 0 0,-2 1 0,0-1 0,0 4 0,0-5 0,-3 0 0,-1 3 0,4 1 0,-6 2 0,5 3 0,1 5 0,0 0 0,0 4 0,1 0 0,-2 3 0,1 0 0,-2 4 0,2-1 0,-1 1 0,0 0 0,-3 2 0,4-1 0,-1 3 0,-2 5 0,3 0-1638,-1 2 0,-5-5 0,-3-5 0</inkml:trace>
  <inkml:trace contextRef="#ctx0" brushRef="#br0" timeOffset="76700.3927">22202 2220 8191,'0'-2'0,"0"2"0,0 0 0,0 0 0,1 0 0,-1 6 0,3 0 0,-3 6 0,1 2 0,2 1 0,-1 2 0,1 2 0,1 0 0,0 1 0,-1 2 0,2 2 0,-2 0 0,1 0 0,-3 0 0,1 1 0,-2-2 0,0-3 0,0 0 0,0-1 0,0 0 0,0-1 0,0-1 0,0-1 0,0-1 0,1-3 0,-1 3 0,1-1 0,2-1 0,-1 1 0,-1 0 0,1-2 0,-1 1 0,-1-1 0,0 1 0,0 7 0,0 2 0,0 7 0,0 4 0,0 4 0,2 1 0,-2 1 0,0 3 0,1-3 0,1 1 0,-1-3 0,2 4 0,4-4 0,-4 3 0,4-1 0,0 0 0,1 0 0,-3-2 0,3-2 0,-6-1 0,0-5 0,-2-3 0,1-4 0,-1-3 0,2-4 0,-1-1 0,1-3 0,-1 0 0,-1-2 0,0 3 0,0 3 0,0 0 0,2 6 0,-1 1 0,1 3 0,2 2 0,1 5 0,1 2 0,2 3 0,-4 4 0,-1 1 0,-2 2 0,-1 2 0,0 3 0,0 5 0,0-2 0,0 3 0,0 0 0,0 2 0,0-4 0,0-1 0,0 0 0,0-1 0,0 0 0,0-1 0,0 4 0,0 0 0,0 4 0,0 1 0,0 2 0,0 1 0,0 2 0,0 3 0,0-1 0,0 4 0,0 0 0,0 3 0,0 3 0,0 0 0,0 1 0,0-2 0,0 0 0,0-2 0,0 1 0,0 0 0,2-1 0,-2 4 0,4-1 0,-3-1 0,2-1 0,0-2 0,-1-1 0,-1-3 0,-1 1 0,0-1 0,2-1 0,2 4 0,0 0 0,2-1 0,0-1 0,0 0 0,-4-1 0,0-3 0,-1 1 0,1 2 0,-2-2 0,0 4 0,0 2 0,0 2 0,0 1 0,0 1 0,0 0 0,0 1 0,0-2 0,0 0 0,0 1 0,0-1 0,0 0 0,0 0 0,0-3 0,0 0 0,0-1 0,0-3 0,0 0 0,0 1 0,0-3 0,0 0 0,0 1 0,0-2 0,0 0 0,-2-2 0,-1-1 0,1-3 0,-1-2 0,0-3 0,0 1 0,0-2 0,0-2 0,2-1 0,-1-1 0,-1 0 0,1 0 0,0 0 0,-1-1 0,-1 0 0,1-1 0,1 1 0,-2 0 0,3 0 0,1-1 0,0 1 0,0 0 0,0 5 0,0 1 0,0 6 0,0 5 0,0 2 0,0 6 0,0 1 0,-2 1 0,2 4 0,0 2 0,-1 2 0,-3 5 0,1 2 0,-3 1 0,0 4 0,2-1 0,0-1 0,-1 2 0,1 2 0,-1-1 0,0 2 0,0 0 0,1 0 0,0-5 0,-2 2 0,0 0 0,-1 1 0,-2-3 0,6-1 0,-1-2 0,1-4 0,0-5 0,0-4 0,-3-2 0,-2 0 0,-4-5 0,2 2 0,-3-6 0,2-3 0,2-10 0,6-8 0,-4-12 0,6-9 0,-1-6-38,-1-6-25,0-3-297,3-7-1186,-1 2 0,1-4 0</inkml:trace>
  <inkml:trace contextRef="#ctx0" brushRef="#br0" timeOffset="78852.1331">22313 5467 3320,'3'0'92,"0"0"40,1 0 38,4 0 35,-2 0 34,2 0 28,6 0 27,3 0 97,6 0 63,9 0-26,7 0-25,9 0-42,5 0-38,8 0-35,7-2-32,6 2-31,5-1-25,3 0-97,1-1-63,-3 1-40,1-2 0,-6 1 0,2 0 0,1-1 0,5 1 0,7-1 0,8-1 0,7 4 0,1-3 0,2 1 0,1 2 0,-3-2 0,1-1 0,1 3 0,2-2 0,-2 2 0,1 0 0,-1 0 0,3 0 0,1 0 0,3 0 0,6 0 0,1 2 0,1 0 0,-2 1 0,1-3 0,-1 2 0,-2 1 0,-2-1 0,-6 3 0,-6-1 0,-6 1 0,-2-1 0,-3 0 0,7 1 0,0-2 0,3 1 0,-1-2 0,-3 1 0,-4-1 0,-4-2 0,-2-2 0,2 4 0,-2-2 0,2 0 0,-4 2 0,-4 0 0,0 0 0,-3-1 0,-3-1 0,1 0 0,5 0 0,0 0 0,6 0 0,6 0 0,-3 0 0,-2 0 0,-3 0 0,2 0 0,-4 0 0,3 0 0,0 0 0,0 0 0,-6 0 0,-5 0 0,-3 0 0,-2-1 0,-2 1 0,2-2 0,5 2 0,3-1 0,5 1 0,7 0 0,2 0 0,-1 0 0,-5 1 0,-5 1 0,-5 0 0,-3 2 0,1-4 0,3 0 0,4 3 0,2-3 0,-1 1 0,-8-1 0,-6 0 0,-14 3 0,-7-4 0,-6 1 0,0 1 0,0 0 0,0 1 0,-2 1 0,-2-1 0,-8 0 0,-12-1 0,-7 1 0,-7 0 0,-25-7 0,58 5 0,-41-10 0,-6 10-76,-4-1-437,4 3-1007,-78-10 0,6 3 0,-42-22 0</inkml:trace>
  <inkml:trace contextRef="#ctx0" brushRef="#br0" timeOffset="88035.7881">22366 5401 1138,'0'1'203,"2"1"42,-2-2 31,0 3 32,1-3 30,1-3 44,2 3 44,-1-3 44,1-1 25,-1-1-129,1-4-61,-2 1-38,1-3-28,0-1-20,1-4 3,-1-3 1,1 0 3,-1-4 4,2-1-6,-2 1-13,0 1 0,-1-2-2,-1-1-4,2 4-14,0-4-31,-1-1-46,-1 0-47,2 1-46,-1-2-21,0-1 0,4 1 0,1 3 0,1-1 0,-3 1 0,1 3 0,1 1 0,-1 3 0,-2-4 0,1 1 0,1-2 0,0 0 0,2-3 0,2 2 0,2-3 0,1 0 0,-2-1 0,5-2 0,-3-1 0,0 1 0,0-4 0,-3 1 0,2 2 0,-7 2 0,1-4 0,0 5 0,3-4 0,-1 0 0,4-1 0,1 0 0,-2 1 0,0 1 0,-3 0 0,-1 3 0,1-1 0,-2 3 0,0 0 0,3 0 0,-3 0 0,1 1 0,0-1 0,-1 2 0,0-2 0,0 1 0,-2 0 0,2 1 0,3 1 0,-4 0 0,4 1 0,1-4 0,2 3 0,-2-5 0,3 4 0,-5-4 0,0 6 0,-1-1 0,0 5 0,-1 1 0,1 2 0,1-4 0,0 4 0,1-3 0,1 1 0,4-1 0,1 2 0,0-2 0,0-1 0,-4 1 0,0-2 0,0 0 0,2-2 0,-3 1 0,1 2 0,-2 2 0,0-1 0,0 3 0,-1 1 0,0-1 0,0 2 0,0-1 0,0 1 0,1 0 0,3 0 0,-1 3 0,2-3 0,1 2 0,1 0 0,-1 0 0,2-1 0,-4 3 0,2 0 0,-1 2 0,2-3 0,-2 2 0,1 2 0,1-1 0,2 1 0,-3 3 0,5 2 0,-1-2 0,-1 2 0,-4 0 0,4 0 0,-1-1 0,-2 1 0,1 1 0,4 1 0,-4-2 0,3 0 0,0 3 0,-1-2 0,-5 2 0,0 2 0,-6-1 0,-3-1 0,1 3 0,0 0 0,1-1 0,5 2 0,4 4 0,2 2 0,6-1 0,-2 4 0,-7-2 0,0 0 0,-3-3 0,-4 3 0,3 0 0,0-1 0,0 2 0,6 0 0,-3 1 0,2 1 0,-3-1 0,-1 1 0,-2 0 0,-3-1 0,4 2 0,0 2 0,-1 2 0,1 1 0,2 3 0,-2 0 0,-1 3 0,3 3 0,-2 0 0,-1 3 0,2 1 0,-1-1 0,-2-2 0,2 2 0,2-3 0,-2 2 0,0-1 0,-1 0 0,-2 0 0,0 0 0,1 2 0,2-3 0,1 3 0,-1 0 0,1 1 0,-2 0 0,0 3 0,-3-2 0,4 3 0,-2-2 0,0 1 0,5-4 0,-2 2 0,0-1 0,1 2 0,0 0 0,-4-1 0,2 1 0,-1-3 0,0 1 0,-1-2 0,0 0 0,0-3 0,0 2 0,1-1 0,1 4 0,-3-2 0,3 2 0,-3 2 0,1-1 0,3-1 0,-1 1 0,0 1 0,2-3 0,-1-1 0,-1-2 0,0-1 0,2-2 0,-2-1 0,0-3 0,1 0 0,-3 0 0,-1 0 0,3-2 0,2 2 0,-2-2 0,2 0 0,1-3 0,-4 2 0,0-3 0,2-1 0,-3 2 0,0-1 0,4 4 0,1 1 0,1 3 0,3 2 0,-3 2 0,3-2 0,-3 2 0,0-1 0,-3-5 0,0 1 0,-1-2 0,1 0 0,-1 0 0,1 0 0,0 2 0,-3-1 0,0 0 0,0 1 0,-4 0 0,-1 1 0,1 2 0,0-2 0,2 2 0,7-1 0,0 2 0,2 2 0,0-2 0,2 2 0,-3 0 0,-1-2 0,1-2 0,-2 1 0,0-2 0,2-1 0,1 0 0,-1 1 0,0-2 0,0 3 0,-3-4 0,-1 5 0,2-5 0,-1 3 0,3-2 0,2 2 0,-4-1 0,2 1 0,-3-1 0,-1 3 0,-2 1 0,4-1 0,-7 3 0,1-3 0,1 2 0,2 1 0,-4 0 0,0-3 0,3 0 0,2-1 0,-2-6 0,2 3 0,0-3 0,-1 0 0,2-4 0,-3 0 0,2-2 0,-2 2 0,-1-3 0,1 2 0,-1-3 0,1 1 0,2 0 0,0 1 0,2 3 0,-1 0 0,0 1 0,-2 1 0,-2-3 0,-1 0 0,-1 0 0,-1-1 0,3-1 0,-3-1 0,3 2 0,2-2 0,0 2 0,0-2 0,1-4 0,-3 4 0,1-1 0,3-2 0,-5 0 0,4 3 0,4-1 0,-2-1 0,-3-1 0,2 0 0,1-3 0,-1 2 0,-1-1 0,-2-1 0,4 1 0,2-4 0,-4-1 0,5 1 0,-3-1 0,1-1 0,0 1 0,-2-4 0,4 2 0,-2-1 0,1 0 0,-2 0 0,1 0 0,2-2 0,0 0 0,1 0 0,1-2 0,2-2 0,-2-2 0,2-3 0,2-2 0,0 2 0,-4-4 0,-1-2 0,1-3 0,-4 0 0,2-4 0,-1-1 0,0 3 0,-2-1 0,0 1 0,1-1 0,-1-1 0,0 0 0,3-2 0,-5 1 0,3-2 0,-4 3 0,1-1 0,0 0 0,2 0 0,0 1 0,1-3 0,3 0 0,-2-4 0,3 0 0,-3-6 0,0 3 0,0 0 0,-2 3 0,-4 3 0,2-2 0,2 0 0,-4-1 0,8-4 0,1 1 0,-3-4 0,4-3 0,-2 1 0,-1 0 0,-5-3 0,4 0 0,-4 0 0,2 4 0,3-4 0,-5 5 0,-3 2 0,3 1 0,-4-1 0,0-2 0,1-2 0,1-1 0,-3-2 0,4 1 0,-2 4 0,-1 3 0,-1 0 0,2 1 0,-6 2 0,3-4 0,-1 1 0,-2-2 0,2-1 0,1-3 0,-1 3 0,0-3 0,1 3 0,-1-1 0,-2 3 0,2 0 0,0-1 0,-2 1 0,0 0 0,2-1 0,0-1 0,3 0 0,-1 0 0,4 0 0,-2 2 0,-1 0 0,-1 3 0,-4 4 0,6 0 0,-3 5 0,0-4 0,1 2 0,0-5 0,1 3 0,2-3 0,1 1 0,0-1 0,0-1 0,-3 0 0,-1 0 0,3-3 0,0-1 0,0 0 0,3-3 0,2 0 0,-1-1 0,0 1 0,1 3 0,-1 0 0,-3 1 0,2 2 0,-3 1 0,-3-1 0,5-2 0,-2-1 0,4-4 0,0-6 0,5-1 0,-1-7 0,1 0 0,-5 3 0,-1 5 0,-5 2 0,-3 9 0,2 5 0,-2 2 0,5 2 0,0-1 0,4 3 0,0-3 0,3-2 0,-1 0 0,-1 0 0,-1-4 0,-1 2 0,0 2 0,-1-1 0,-2-1 0,1 2 0,0 1 0,3 1 0,1-2 0,1 2 0,-1-4 0,2 0 0,0-2 0,4 0 0,-3 1 0,6 1 0,-1 1 0,-4 2 0,0 1 0,-1-3 0,-4 3 0,-1 0 0,0 0 0,-1 3 0,3 3 0,-3 1 0,-1 2 0,0 3 0,-2 1 0,3 0 0,0 1 0,3-2 0,1-1 0,3 0 0,-1-1 0,1 0 0,-1 1 0,-3 1 0,1 0 0,-1 0 0,-1 1 0,4-3 0,4 0 0,-1 0 0,1 1 0,-2-2 0,0 0 0,-3 2 0,-3 3 0,-2 3 0,-1 0 0,-2 2 0,1-1 0,1-1 0,4 1 0,1 1 0,-1-3 0,1 3 0,-4 0 0,4 1 0,-6 1 0,4-3 0,-2 2 0,-2 0 0,2 1 0,1-2 0,-1 1 0,1-1 0,6-1 0,-2 1 0,2-3 0,-1 3 0,-1 0 0,-5 0 0,4 1 0,-1 1 0,5-1 0,3-1 0,3 3 0,-1 0 0,1 0 0,0 1 0,-3 1 0,-7 0 0,5-1 0,-4 2 0,3 2 0,1-4 0,5 4 0,2-2 0,0 1 0,-5 2 0,0 0 0,-5-1 0,2 4 0,-5-2 0,0 1 0,-1 2 0,3 2 0,1 1 0,0 4 0,0 1 0,1 0 0,-1 3 0,1 3 0,-5-2 0,0 0 0,-1 1 0,0 1 0,2 1 0,2 0 0,0 1 0,1 0 0,-2 0 0,-1 0 0,-2 1 0,-1-2 0,5 4 0,-3 1 0,5 0 0,-1 4 0,4 1 0,-2 0 0,-1 0 0,-3-1 0,0-1 0,-7-1 0,2 3 0,-1-1 0,1 2 0,-4 2 0,8-1 0,-3 0 0,-3 0 0,5-1 0,-6 1 0,0 1 0,-1 0 0,2 2 0,-3 2 0,4 0 0,-1 1 0,4-1 0,-4 3 0,-1-4 0,-2 0 0,2-1 0,-7 1 0,4-1 0,-2 1 0,4 2 0,-2 4 0,1 0 0,0 0 0,-1 2 0,-2-4 0,0 0 0,0-2 0,0-1 0,0 0 0,0 0 0,0-1 0,0-2 0,0-4 0,0 2 0,0 0 0,0 2 0,0 2 0,-2 4 0,2-1 0,0-2 0,-1-1 0,1-1 0,1-3 0,-1-1 0,0-4 0,0 2 0,0 1 0,-1-2 0,-3 4 0,-1 4 0,3-1 0,-1 3 0,-2 1 0,2 1 0,-1-2 0,-2-1 0,-2-3 0,5-4 0,0 2 0,0-2 0,6-2 0,-2 0 0,-1-1 0,0-2 0,0-2 0,0 3 0,0-2 0,0 4 0,0-1 0,0-1 0,0-1 0,0 0 0,0 2 0,2-5 0,-2 3 0,0 0 0,1 0 0,-1 1 0,2 1 0,0-1 0,-2 2 0,6 0 0,-3 0 0,1-3 0,1 5 0,1 0 0,-1-2 0,4-1 0,-6 1 0,1-1 0,2-2 0,-1 2 0,-1-1 0,1 2 0,3-1 0,0 2 0,1-3 0,2 2 0,0 0 0,-1 1 0,-3-3 0,-1-1 0,-3 0 0,-2-6 0,-1 2 0,3-1 0,-1 2 0,2 2 0,2 1 0,1-4 0,1 5 0,1-3 0,1 0 0,-3 0 0,1-3 0,-4-4 0,0 2 0,-1-1 0,3-2 0,-3 1 0,0 2 0,0-3 0,0 3 0,-1-2 0,3 0 0,2-2 0,0-1 0,-1-1 0,4-3 0,0 4 0,-1-1 0,3-2 0,0 2 0,-1 0 0,-1 0 0,0 0 0,-2 0 0,0-6 0,-1 3 0,0-1 0,-3 0 0,1-1 0,-1 3 0,0 1 0,1 1 0,-1-4 0,2 2 0,0-2 0,-2 0 0,2 1 0,-2 0 0,3-1 0,0 1 0,1 0 0,-1-1 0,1-2 0,3 3 0,0-4 0,4 7 0,-4-4 0,3 0 0,-3-1 0,-1-1 0,1-1 0,0-3 0,2 4 0,2-4 0,4 1 0,-1-3 0,3 3 0,1-1 0,-2-1 0,0-2 0,5 0 0,-6-1 0,-1 1 0,1 1 0,1-2 0,-5 0 0,2 1 0,3-2 0,0 1 0,-2 0 0,0 0 0,-3 0 0,1-2 0,-3 0 0,1-6 0,2 0 0,1-5 0,-2-1 0,1 3 0,-6-1 0,0 2 0,2-2 0,-4-2 0,5-1 0,0-5 0,2 2 0,-1-4 0,-2 2 0,2 4 0,-4 0 0,1 0 0,0 0 0,-2 1 0,1-8 0,3 2 0,-3-1 0,3 1 0,-3-3 0,0 7 0,0 2 0,-1 0 0,-2-1 0,2 1 0,-1-4 0,0-1 0,2 0 0,1-1 0,-4 1 0,4 2 0,-2 1 0,0 0 0,0 0 0,2-3 0,0-2 0,-1-1 0,1-1 0,-1 1 0,1-4 0,-2 8 0,0-2 0,0-1 0,-2 1 0,3 0 0,2-3 0,-2-2 0,3-2 0,0 0 0,3-1 0,-3 0 0,4 0 0,-4 2 0,1-2 0,1-1 0,2 0 0,-2-1 0,3-1 0,1-4 0,0-5 0,-3-2 0,0 0 0,-2-1 0,-4 4 0,-1 3 0,1 4 0,-1 4 0,-3 2 0,2 0 0,2-1 0,0 0 0,-1-2 0,4-3 0,-4 0 0,0 1 0,-1 3 0,-1 0 0,-1 4 0,1 0 0,5-1 0,-4-1 0,3-5 0,0-4 0,-4 2 0,2-2 0,0 1 0,-2-1 0,2 0 0,1 2 0,-2-5 0,2 1 0,2-1 0,1 1 0,-1-2 0,3-1 0,-2 1 0,1-2 0,-3 2 0,1 2 0,-1 1 0,-1-1 0,-1-2 0,2-1 0,-3-2 0,-3-5 0,3-2 0,0 2 0,-1 0 0,4 2 0,-1 0 0,3 1 0,0-2 0,1 0 0,1-1 0,0-3 0,0 1 0,-1 1 0,-1-2 0,6-2 0,-3 4 0,3 1 0,-3 2 0,1 2 0,-5 6 0,-1-2 0,-2 1 0,0 0 0,-3-2 0,5-2 0,0-3 0,1 3 0,-4 2 0,1 3 0,-4 7 0,-4 5 0,3 2 0,-3 0 0,1 4 0,4 0 0,1 1 0,0-1 0,3 0 0,1-1 0,-4-4 0,-1 0 0,2 0 0,-4 1 0,1 2 0,-1-1 0,4 4 0,-3 1 0,2-1 0,2 2 0,1-3 0,0 0 0,0-1 0,1 1 0,0 1 0,-4 0 0,1 2 0,1 1 0,-1 1 0,1 2 0,2-1 0,-1-1 0,0 0 0,2-1 0,-4-2 0,0 1 0,-1 2 0,0 2 0,-3 2 0,1 0 0,2-2 0,0 2 0,2-2 0,1-2 0,-1 0 0,3 0 0,0-2 0,-3 1 0,-1 3 0,0 2 0,-5 1 0,-1 4 0,1 0 0,0 2 0,-3 2 0,2-5 0,-2 2-254,4-3-1333,3-1 0,11-1 0,16 2 0</inkml:trace>
  <inkml:trace contextRef="#ctx0" brushRef="#br0" timeOffset="88677.1779">32442 5149 6244,'0'-3'216,"0"0"0,1 1 1,-1-1-1,0 6 0,-1 8 1,-2 7-1,-4 8 0,-5 7 1,-1 4-217,-2 1-351,-3-10-1217,7-7 0,2-11 0</inkml:trace>
  <inkml:trace contextRef="#ctx0" brushRef="#br0" timeOffset="88833.0874">32378 4763 8191,'-7'-21'0,"0"1"0,3 5-443,4-4-1106,14 10 0,9 11 0,19 3 0</inkml:trace>
  <inkml:trace contextRef="#ctx0" brushRef="#br0" timeOffset="89048.9638">32751 4927 8191,'0'8'0,"0"9"0,0 12 0,0 12 0,0 11 0,0 10 0,-3 2 0,-1 5 0,-5 3 0,1 0-369,2-8-1195,1-5 0,2-9 0,5-19 0</inkml:trace>
  <inkml:trace contextRef="#ctx0" brushRef="#br0" timeOffset="89524.6214">32991 5401 8191,'0'-6'0,"0"-1"0,1 4 0,1 4 0,-2 15 0,1 18 0,-1 12 0,1 14 0,-1 11 0,0 4 0,2-2 0,-2-2 0,0-11 0,0-15 0,0-11 0,0-13 0,0-15 0,0-12 0,-3-13 0,-3-20 0,0-17 0,-1-19 0,4-15 0,8-12 0,11-7 0,8 2 0,3 11 0,4 15 0,-2 21 0,-3 21 0,1 21 0,2 15 0,4 16 0,3 12 0,0 9 0,-5 5 0,-11 0 0,-10-4 0,-12-7 0,-21-5 0,-16-8 0,-15-3 0,-10-9 0,119-1-1638,-104-2 0,20-2 0,28-12 0</inkml:trace>
  <inkml:trace contextRef="#ctx0" brushRef="#br0" timeOffset="91467.7122">22428 11721 3541,'11'0'65,"4"0"50,0 0 50,6 0 62,-4 0 74,1 0 84,2 0 56,2 0 28,4 0-1,6 0-33,7 0-32,7 0-49,7 0-52,12 0-60,13 0-75,12 1-83,11 2-57,14 1-27,9 2 0,8 1 0,9-1 0,8 1 0,4 0 0,6-1 0,7-3 0,6 0 0,-2-3 0,-2 0 0,-1 0 0,-8 0 0,0 0 0,0 0 0,4-2 0,0 1 0,-3 1 0,0-3 0,-7 0 0,-7 1 0,-14 1 0,-6-2 0,-7 2 0,0 1 0,3 0 0,5-2 0,3 4 0,4-4 0,3 2 0,6 2 0,1 0 0,-2 1 0,0 2 0,-8-2 0,-10-2 0,-2-1 0,-6 0 0,-2 0 0,-3 0 0,-4 0 0,-3 0 0,-3 0 0,3 0 0,-3 0 0,2 0 0,2 0 0,-5 0 0,-6 0 0,-3 0 0,-6-1 0,-5 1 0,-1-3 0,0 3 0,-1-3 0,0 2 0,-1 0 0,-3-2 0,-6 1 0,-3-5 0,-2 6 0,-3-5 0,4 1 0,5 1 0,6 1 0,7 0 0,5 1 0,-5 2 0,-1 0 0,-6 0 0,-7 0 0,-6 0 0,-4 0 0,-2 0 0,-8 0 0,-10 0 0,-8 0 0,-9 0 0,-9-1 0,-8 1 0,-1 0 0,-3 0 0,0 0 0,1-1 0,2 1 0,2-2 0,-1 1 0,-1 1 0,-1-1 0,-2 1 0,0 0-420,0-6-1134,-2 2 0,-5-7 0,-8-10 0</inkml:trace>
  <inkml:trace contextRef="#ctx0" brushRef="#br0" timeOffset="92540.9637">31673 11750 1924,'0'4'139,"0"0"37,4 1 64,1 0 85,3-17 84,6 14 126,8-1 85,8-1 17,5 0 1,11-1-105,2 1-35,5 0-37,2 0-65,1 0-84,0 0-83,-2 1-127,-2 0-85,-4 1-17,-8-1 0,-7 1 0,-8 1 0,-8-3 0,-8 0 0,-6 3 0,-2-3 0,-2-3 0,-1 3 0,2 4-279,0-1-1303,0-2 0,0 1 0,0 0 0</inkml:trace>
  <inkml:trace contextRef="#ctx0" brushRef="#br0" timeOffset="94924.7626">32869 11480 4095,'-11'-2'314,"-4"2"116,-6 2 0,-4 3 0,3 7 0,1 5 0,2 4 0,8 5-1,3 2 1,5-3-203,6 1-111,6-2-116,8-4 0,5-5 0,8-6 0,2-6 0,-1-3 0,-3-3 0,-5-8 0,-4-3 0,-7-8 0,-8-3 0,-1-3 0,-7-3 0,-5 1 0,-4 4 0,0 2-128,-4 7-273,4-128-1131,-1 131 0,6 5 0,5 1 0</inkml:trace>
  <inkml:trace contextRef="#ctx0" brushRef="#br0" timeOffset="95180.0077">33115 11368 6143,'-2'-4'228,"2"0"-1,-1 1 1,-4 3-1,3 12 1,-7 15-1,0 9 1,1 15-1,-4 12 1,4 3-228,-1 2 0,3 2-401,3-120-1157,2 104 0,1-14 0</inkml:trace>
  <inkml:trace contextRef="#ctx0" brushRef="#br0" timeOffset="95675.7599">33314 11736 8191,'0'-10'0,"0"2"0,0 0 0,0 3 0,0 10 0,0 12 0,0 12 0,0 8 0,0 8 0,0 2 0,0 1 0,0-5 0,0-2 0,0-7 0,-3-9 0,-1-5 0,-3-14 0,1-4 0,0-12 0,2-9 0,3-10 0,1-9 0,0-10 0,3-11 0,3-5 0,2-5 0,3 1 0,6 5 0,0 12 0,3 15 0,0 12 0,0 9 0,5 9 0,2 5 0,3 8 0,2 7 0,-4 4 0,-5 3 0,-10 4 0,-6-2 0,-11-2 0,-11-3 0,-9-5 0,-10-1 0,-11-5-277,-6-3-1305,-3-3 0,1-5 0,8-5 0</inkml:trace>
  <inkml:trace contextRef="#ctx0" brushRef="#br0" timeOffset="97240.6858">23081 4620 4668,'-1'-3'343,"-1"0"29,-1 0 1,-3 1 0,5-1 0,-3 0-1,2 2 1,1-2 0,2 3-1,-2 0-203,2 0-139,-1 0-30,2 0 0,3 0 0,13 0 0,5 0 0,16 0 0,10 0 0,6 0 0,2 0 0,-2 0 0,-7 0 0,-9 1 0,-10 1 0,-15-1 0,-3 0 0,-10-1 0,-1 0 0,0 0 0,0 0 0,-3 0 0,0 0 0,0 0-333,-1 0-1238,-3 0 0,-2 0 0,-1-2 0</inkml:trace>
  <inkml:trace contextRef="#ctx0" brushRef="#br0" timeOffset="97643.7477">23277 4432 3822,'2'-6'441,"-2"1"21,0-2 0,1 0 1,-2 5-1,2-1 0,-1 3 1,0-2-1,0 2 0,0 0-254,0 0-186,0 5-22,0 4 0,0 9 0,0 8 0,0 11 0,0 6 0,0 3 0,2 2 0,1-2 0,-1-4 0,3-9 0,-2-4 0,-2-7-270,2-9-1314,-3-6 0,-3-7 0,0-15 0</inkml:trace>
  <inkml:trace contextRef="#ctx0" brushRef="#br0" timeOffset="100157.8305">9956 4243 4901,'0'-5'355,"0"0"0,-2-3 0,1 1 0,-1 4 0,1 0 0,0 3 0,-1-2 1,2 2-1,0 0-261,0 0-94,0 0 0,0 0 0,0 0 0,0 0 0,2 0 0,3 0 0,9-1 0,12-1 0,11-1 0,11 0 0,8-1 0,3 3 0,-1 0 0,-6-2 0,-5 3 0,-12 0 0,-10-3 0,-11 3 0,-5 0 0,-6 0 0,-3 0 0,0 0 0,0 0 0,0 0 0,0 0-106,-3 0-305,3 0-1123,-9-3 0,-4-3 0,-4-1 0</inkml:trace>
  <inkml:trace contextRef="#ctx0" brushRef="#br0" timeOffset="100764.0608">10220 4059 4453,'0'-7'354,"0"2"38,0-3-1,-2-1 1,1 4-1,0 3 1,-2-3-1,0 4 1,0 0-1,2 1-177,-4 0-176,4 0-38,1 0 0,0 0 0,0 0 0,1 0 0,-1 0 0,0 0 0,0 0 0,0 2 0,-1 7 0,-2 3 0,2 11 0,-2 10 0,3 6 0,0 7 0,0 2 0,0 1 0,0-3 0,0-4 0,0-8 0,0-7 0,0-4 0,0-8 0,1-6 0,1-2 0,-2-4-176,4-1-299,-3-12-1033,1 5 0,-1-7 0</inkml:trace>
  <inkml:trace contextRef="#ctx0" brushRef="#br0" timeOffset="102111.956">11850 4780 2746,'0'0'141,"0"0"72,0 0 72,0-2 76,0-1 137,0 1 57,0-1-1,2-1-1,2 4 3,2 0-100,6 0-43,7 0-72,10 0-72,11 0-75,7 0-138,5 0-56,4 0 0,-4-2 0,-7 2 0,-6 0 0,-14 0 0,-8 0 0,-9 0 0,-7 0 0,-1 0 0,0 0 0,-3 0-3,-1 2-370,-1-27-1190,-4 25 0,-4-3 0</inkml:trace>
  <inkml:trace contextRef="#ctx0" brushRef="#br0" timeOffset="107067.8053">13895 4959 3430,'2'0'115,"-2"0"41,6 0 23,-3-2 25,1 2 21,-2-3 29,0 1 42,0 0 83,-2 0 50,0 1-39,0 1-34,1-2-32,-1 2-20,0 0-25,0 0-22,3 0-28,-3 0-43,4-3-81,3 3-52,6 0-27,5-2-14,7 2-9,9 0-3,1 0 0,3 0 0,6 0 0,-4 0 0,-3 0 0,-9 0 0,-6 0 0,-9 0-312,-5 2-1263,-6-2 0,-6 0 0,-10 3 0</inkml:trace>
  <inkml:trace contextRef="#ctx0" brushRef="#br0" timeOffset="119389.4645">14117 1115 4491,'-2'0'399,"-1"0"0,2 8 0,-1 8 0,6 13 0,4 12 0,-3 14 0,4 4 1,-4 5-1,-1-2-291,-4-2-108,0-7 0,-2-6 0,0-5 0,0-9 0,1-9 0,-3-9 0,-3-7 0,-2-8 0,0-12 0,-5-9 0,3-15 0,1-9 0,2-12 0,-3-5 0,4-1 0,1 4 0,-1 4 0,6 5 0,2 5 0,8 8 0,11 6 0,13 4 0,13 6 0,12 4 0,1 5 0,2 4 0,-5 6-306,-5 2-1271,-8 3 0,-10 3 0</inkml:trace>
  <inkml:trace contextRef="#ctx0" brushRef="#br0" timeOffset="119656.6529">14144 1427 5920,'0'0'252,"0"0"0,0-1 1,4 1-1,5 0 0,8 0 1,9 0-1,6 0 0,6 3 1,-2-1-253,0 1-358,3 18-1208,-6-17 0,-1-4 0,-4-4 0</inkml:trace>
  <inkml:trace contextRef="#ctx0" brushRef="#br0" timeOffset="119823.0874">14591 1421 8127,'0'0'7,"0"0"0,0 0-238,-9 0-1351,9-2 0,0 0 0</inkml:trace>
  <inkml:trace contextRef="#ctx0" brushRef="#br0" timeOffset="120624.5555">14870 1246 8191,'2'0'0,"-1"0"0,2 2 0,-2 5 0,1 5 0,5 7 0,-4 10 0,1 7 0,2 3 0,-3 0 0,-3-1 0,0-5 0,0-5 0,0-7 0,0-6 0,0-3-223,0-4-139,0-7-67,0-2-69,0-10-95,0-7-37,0-11 5,0-3 30,0-7 77,0 1 86,0 1 335,0 1 298,0-2 228,0 1 69,0 2 95,3 2 37,4 5-5,7 1-30,4 6-77,11 3-86,4 6-113,6 2-157,-2 5-162,-2 1 0,-2 6 0,-11 2 0,-12 9 0,-7 3 0,-9 7 0,-4 5 0,-4 2 0,3-1 0,-3 0-113,4-4-63,4-4-3,3-3 3,2-2 40,1-2 125,3-6 11,1-1 0,5 2 0,1-1 0,4 3 113,0 1 63,2 0 3,3 3-3,-3 2-41,0 0-123,-4 3-12,-4 6 0,-4-4 0,-2 0 0,-2-1 0,-8-3 0,-7-1 0,-10-2 0,-9-3 0,-7-1 0,-3-4 0,4 1 0,7-3-220,12 2-268,12-7-1008,7 0 0,17-9 0,15-7 0</inkml:trace>
  <inkml:trace contextRef="#ctx0" brushRef="#br0" timeOffset="120790.3012">15430 1425 5987,'0'1'-122,"28"4"-275,-22-5-696,1 3 0,1-6 0,3 1 0</inkml:trace>
  <inkml:trace contextRef="#ctx0" brushRef="#br0" timeOffset="121243.7481">15882 1362 4359,'-8'0'419,"-1"-3"0,-1 3 0,3 0 0,5 0 0,9 0 0,8 0 0,11 0 1,8 0-1,17 4-359,7-3-60,5 1 0,-3 1 0,-6-3 0,-11 2 0,-12-2 0,-12 0 0,-5 0 0,-8 0 0,-3 2 0,-3-1 0,0-1 0,0 0 0,0 0 0,0 0-258,1 0-279,-1-5-942,0-1 0,0-1 0,0-5 0</inkml:trace>
  <inkml:trace contextRef="#ctx0" brushRef="#br0" timeOffset="121643.75">16268 1177 5005,'-3'-7'354,"1"0"0,-1-1 0,2-1 0,1 7 0,0 2 0,0-1 0,1 2 0,4 3 0,4 7-354,8 5 0,5 5 0,4 6 0,1 0 0,2 2 0,-2 0 0,1-4 0,-1 1 0,-8-5 0,0-2 0,-11-4 0,-3 2 0,-8-2 0,-7-2 0,-8 2 0,-2 0 0,-5 0 0,-2 0 0,3 3-354,5-66-1213,-1 60 0,6-3 0,6-1 0</inkml:trace>
  <inkml:trace contextRef="#ctx0" brushRef="#br0" timeOffset="122524.0239">17339 1085 3438,'0'-4'239,"0"-1"44,-1 0 125,-5-3 84,0 4 1,-7-1 0,-4 3-1,-3 1 1,-5 2 0,-1 3-175,0 6-64,0 4-44,3 5-125,3 7-85,7 2 0,5 3 0,4 4 0,8 1 0,7-2 0,7 2 0,4-5 0,8-3 0,4-7 0,6-7 0,-3-10 0,1-4 0,-3-9 0,-5-5 0,-11-10 0,-10-5 0,-9-10 0,-12 0 0,-8-4 0,-8 6 0,-1 6 0,-2 8 0,2 9 0,5 8-338,59 6-1232,-43 0 0,9 10 0,10 2 0</inkml:trace>
  <inkml:trace contextRef="#ctx0" brushRef="#br0" timeOffset="122852.0588">17762 1162 4055,'0'-2'436,"-1"1"-1,1 2 1,0 3-1,-2 9 1,2 7-1,2 7 1,-2 6-1,0 6 1,0 0-220,0-1-216,0 0-72,0-5-273,23-3-471,-25-7-575,-2-8 0,2-8 0,1-5 0</inkml:trace>
  <inkml:trace contextRef="#ctx0" brushRef="#br0" timeOffset="123235.6762">17716 1087 5875,'-2'-5'254,"2"3"-1,0 0 1,2 2-1,3 5 1,7 11-1,7 4 1,5 5-1,5 6 1,-1 3-220,5 5-34,-1-3 0,-1-3 0,0-3 0,-2-6 0,-6-6 0,-2-5 0,-5-8 0,-4-5 0,-9-7 0,0-6 0,-3-10 0,0-6 0,-3-8 0,1-1 0,1-1 0,-1 0 0,-2 8 0,1 5 0,3 3 0,12 11-587,-8-2-933,9 6 0,2 0 0,6 4 0</inkml:trace>
  <inkml:trace contextRef="#ctx0" brushRef="#br0" timeOffset="129552.0667">24392 5677 3942,'0'13'62,"0"4"4,0 1 5,0 3 4,0-7 4,0-4 7,0-4 1,0 0 2,0-1-5,0 0-81,0 2-57,0 5-50,3 0-793,2 7 0,4 5 0,4 3 0</inkml:trace>
  <inkml:trace contextRef="#ctx0" brushRef="#br0" timeOffset="129739.6033">24444 6629 3981,'0'20'37,"0"3"1,0 8-30,1 4-820,8-2 0,-3-1 0,-1 2 0</inkml:trace>
  <inkml:trace contextRef="#ctx0" brushRef="#br0" timeOffset="129951.9854">24369 7632 4191,'0'25'123,"0"11"4,0 6 1,0 9-5,0-2-12,0-5-20,0 2-50,-3 3-103,1 1-912,0-2 0,-3-5 0,4-1 0</inkml:trace>
  <inkml:trace contextRef="#ctx0" brushRef="#br0" timeOffset="130118.9305">24373 8543 4988,'13'24'19,"6"4"-2,3 5-7,-1 4-19,-4-6-15,5-5-99,-10 0-852,-3 4 0,0 3 0,-1 3 0</inkml:trace>
  <inkml:trace contextRef="#ctx0" brushRef="#br0" timeOffset="130304.813">24582 9556 5381,'-3'44'7,"2"14"-7,-3 10-4,-5 12 4,1-17-4,-4-13-36,-1-6-94,6-5-51,-1-3-62,5-5-707,3-6 0,3-1 0,-3-5 0</inkml:trace>
  <inkml:trace contextRef="#ctx0" brushRef="#br0" timeOffset="130691.7757">24508 11145 3914,'0'14'438,"0"5"13,0 7 1,0 8 0,0 3 0,3 1 0,0 3 0,0 1 0,3-8-181,-1-4-347,-3-7-324,-1-5-89,-1 0-875,0-12 0,0-2 0,0-2 0</inkml:trace>
  <inkml:trace contextRef="#ctx0" brushRef="#br0" timeOffset="133827.6086">22395 11601 3470,'0'0'146,"0"0"38,0 0 42,0-3 40,0 1 74,0-2 97,0-2 46,0 0 0,0-1-1,0-1-105,0-2-41,0 1-37,0-3-42,0-3-41,0 1-73,0-2-97,0-2-46,0-2 0,0-2 0,2 0 0,0 0 0,0-2 0,-1 6 0,2-1 0,-1 0 0,-1-1 0,1-1 0,4 0 0,-1-3 0,-1-2 0,4 1 0,-1-1 0,0-1 0,2 5 0,-3 1 0,-1 1 0,0 4 0,-2 1 0,-2-1 0,1-3 0,2 2 0,0-6 0,2-3 0,3-1 0,0-3 0,2-1 0,-2 2 0,-4 2 0,-2 3 0,3 0 0,-6 1 0,1 0 0,2-2 0,1-1 0,1-3 0,1 1 0,4-1 0,-5-1 0,1 3 0,-1 0 0,-1 1 0,-2 1 0,-1 1 0,2 0 0,1 2 0,-1-2 0,1 2 0,2-2 0,0 3 0,1 1 0,0 3 0,-1 1 0,-2 3 0,2-4 0,0 0 0,0 0 0,1-2 0,0 0 0,0-1 0,3 2 0,-4-1 0,1-4 0,-2 3 0,-2-4 0,0-1 0,1-1 0,-1 2 0,1-1 0,0 2 0,4 3 0,-1-1 0,4 4 0,-2-3 0,0 3 0,-1-1 0,-2 3 0,-1-3 0,-1 3 0,2-1 0,1-1 0,0 0 0,3 0 0,-2-3 0,3 2 0,-1-2 0,0 1 0,3-3 0,-1 3 0,2-1 0,-4 0 0,1 2 0,1 3 0,-1-2 0,-1 2 0,1-1 0,-1 1 0,2-1 0,-1 0 0,1 0 0,-1-1 0,2-1 0,2 0 0,-4 3 0,1-1 0,2 1 0,-5 3 0,0-5 0,2 5 0,-2 0 0,1 0 0,1 2 0,1-2 0,-3 3 0,-1-2 0,1 2 0,-2 3 0,2-1 0,0 0 0,1 0 0,3 2 0,0 0 0,1-1 0,1 3 0,2-4 0,0 3 0,2 2 0,-1 0 0,2 0 0,-2 2 0,0 0 0,2 0 0,-1 0 0,2 0 0,2 0 0,-1 0 0,-2 0 0,2 2 0,1 2 0,-1 0 0,1 3 0,0-1 0,0 2 0,-1-1 0,1 2 0,-2-1 0,2 2 0,-4 0 0,2 2 0,-3 0 0,-3 2 0,0 1 0,-1 0 0,-1 1 0,2 1 0,4 3 0,-3 2 0,3-1 0,-3-3 0,1 1 0,-2 1 0,-1-2 0,-2-1 0,2 2 0,-5 0 0,-1-1 0,2 1 0,0 1 0,-1 1 0,4 1 0,0 0 0,-1 0 0,1 0 0,-3-1 0,-3-1 0,2 1 0,-4-1 0,1-2 0,2 2 0,3 0 0,-2-1 0,2 0 0,-1 0 0,-1-1 0,-1 1 0,-3-2 0,1 2 0,-3 1 0,-1-1 0,1-2 0,2 2 0,-1-2 0,3 3 0,2-1 0,-1 2 0,-4-3 0,0 2 0,-1 1 0,-1-2 0,0 5 0,5-2 0,-1 2 0,1 1 0,1 1 0,3 0 0,-2 4 0,1-1 0,0-1 0,-1-1 0,-2-1 0,0-1 0,2-1 0,-2-1 0,-1 2 0,0 0 0,0 0 0,-2 2 0,0-3 0,-3-3 0,-1 0 0,0-2 0,2-2 0,-2-1 0,0 2 0,0-3 0,0 5 0,0 1 0,0-2 0,0-1 0,0 5 0,0-3 0,1 0 0,1 1 0,-2 2 0,1-4 0,-1 2 0,2-2 0,1-2 0,-2 1 0,0 0 0,1 0 0,-2 3 0,0-1 0,0-1 0,0 3 0,1-2 0,-1 2 0,0 0 0,3 2 0,-3-3 0,4 4 0,1-3 0,-2-3 0,1 0 0,0 1 0,-2-5 0,-1 1 0,4 0 0,0 1 0,1-3 0,3-1 0,-2-1 0,1 2 0,-5 2 0,2 2 0,-1 5 0,1-2 0,0 1 0,4 1 0,-3-2 0,-2-4 0,3 2 0,-1-1 0,1-2 0,0-1 0,-2-1 0,-2-3 0,-2-4 0,-1-3 0,-4-3-211,-4-8-1385,-10-9 0,-23-17 0</inkml:trace>
  <inkml:trace contextRef="#ctx0" brushRef="#br0" timeOffset="137883.8146">25369 6513 4765,'0'-5'310,"2"0"47,-2 0 1,0-3-1,0 6 1,2 0-1,-2-1 1,0 1-1,0 0 1,0 2-150,0 0-160,0 0-48,0 0 0,0 0 0,0 0 0,-2 0 0,2 0 0,-2 0 0,2 0 0,-1 0 0,1 0 0,-2 0 0,2 0 0,0 0 0,0 0 0,0 0 0,9 0 0,0 0 0,11 0 0,7 0 0,7 0 0,-1 0 0,2 0 0,-2 0 0,-4 0 0,-2 4 0,-6-3 0,-6 1 0,-1 1 0,-5-2 0,1 2 0,2-3 0,-3 2 0,2 1 0,-1-1 0,-6 1 0,-2-2 0,-1 0 0,-1-1 0,0 0 0,0 0 0,0 0 0,0 0 0,0 0 0,0 0 0,0 0 0,0 0 0,0 0 0,0 0 0,0 0 0,0 0 0,0 0 0,0 0 0,-1 0 0,-1 0 0,-2 0-304,-4-2-1273,-1-3 0,-4-9 0,-3-6 0</inkml:trace>
  <inkml:trace contextRef="#ctx0" brushRef="#br0" timeOffset="139783.828">10708 4261 3843,'0'-1'184,"0"-1"53,0-1 105,0 0 90,0 0 15,0 0-1,0 0 1,0 1 0,0-1-1,0 1-118,0 1-65,0 1-53,0 0-106,0 0-89,0-1-15,-1 1 0,-1-1 0,1 1 0,1 0 0,0 0 0,0 0 0,0 0 0,0 0 0,0 0 0,0 0 0,0 0 0,0 0 0,0 0 0,1 0 0,3 0 0,7-2 0,7-1 0,10 0 0,5-1 0,5-2 0,-2 1 0,0 2 0,-7-3 0,-6 3 0,-8 3 0,-6-1 0,-6 0 0,-1 2 0,-2-1 0,0-1 0,0 1 0,0 0 0,0 0 0,0 0 0,0 0 0,-6 0 0,13-44-1638,-19 38 0,-15-6 0,-15-1 0</inkml:trace>
  <inkml:trace contextRef="#ctx0" brushRef="#br0" timeOffset="148723.2715">14130 2481 4382,'0'-4'153,"0"2"114,0-1 123,0-2 1,0 2-1,0 0 0,0 0 0,0 3 1,0-1-1,0 1-94,0 4-59,0 7-113,7 8-124,-2 8 0,3 14 0,-1 2 0,3 6 0,-8 0 0,0 0 0,-2-2 0,0-4 0,-2-2 0,4-8 0,-2-11 0,0-5 0,0-6 0,0-4 0,0-3 0,0-1 0,0-3 0,-2 3 0,0-6 0,0-1 0,-3-4 0,-2-2 0,2-6 0,-5-2 0,-4-3-250,5 2-173,0-3-1080,1-10 0,2 4 0,10 1 0</inkml:trace>
  <inkml:trace contextRef="#ctx0" brushRef="#br0" timeOffset="149231.9959">14079 2520 4221,'0'-12'367,"0"-7"51,0-1 1,6-4-1,1 0 0,7 5 0,10 2 1,6-1-1,10 4 0,2 2-213,7 2-153,-3 4-52,-1 3 0,-6 2 0,-8 2 0,-6 6 0,-10 7 0,-4 5 0,-6 7 0,-5 5 0,-5 5 0,-9 0 0,-7-2 0,-9-3 0,-10-3 0,-3-4 0,-4-6 0,7-3 0,4-4 0,9-4 0,12-3 0,5-3 0,8 0 0,4-1 0,-2 0 0,7 0 0,4 0 0,2 2 0,8 2 0,2 5 0,2 3 0,3 6 0,3 6 0,-1 0 0,1 2 0,-4 2-253,-2-4-1334,-1-4 0,-8-2 0,0-7 0</inkml:trace>
  <inkml:trace contextRef="#ctx0" brushRef="#br0" timeOffset="149409.0756">14674 2725 5628,'-7'-4'-7,"14"-13"-192,-20 10-885,-3-2 0,9-2 0,3 2 0</inkml:trace>
  <inkml:trace contextRef="#ctx0" brushRef="#br0" timeOffset="150221.022">14868 2485 4568,'-2'0'294,"-1"3"81,1 5 1,-3 8-2,13 5 3,-4 10-2,4 7 1,2 3-1,4 1 1,0 0-133,-3-2-161,-5 1-82,-4-7 0,-2-7 0,0-6 0,-1-6 0,2-7 0,-3-7 0,-4-10 0,-4-6 0,-2-7 0,-3-10 0,1-6 0,1-5 0,1-2 0,3-2 0,1-2 0,3 1 0,5 2 0,0 3 0,10 6 0,2 6 0,6 7 0,8 6 0,13 6 0,5 3 0,5 7 0,-1 1 0,-4 4 0,-9 6 0,-9 4 0,-13 5 0,-5 6 0,-6 3 0,-9 0 0,1 2-179,-9-8-131,-8 39-60,-7-35-33,0-5 3,1-2 15,6 0 56,14-39 74,5 22 125,4 2 130,0-3 179,7 0 131,6-3 60,1 5 32,9-2-1,5 1-16,-1 5-56,2 2-74,-4 4-125,2 6-130,-2 0 0,-2 3 0,-7 0 0,-3 1 0,-9-1 0,-1 4 0,-9 0 0,-10-4 0,-5-2 0,-6-1 0,-4-6 0,-1-4 0,3-4-306,103-2-1271,-87-14 0,8 4 0</inkml:trace>
  <inkml:trace contextRef="#ctx0" brushRef="#br0" timeOffset="150891.7151">15785 2527 4052,'-10'0'251,"-3"0"110,-1 0 45,0 0 29,6-2 1,5 2-1,3 0 0,6 0 0,14 0 0,8 0-212,8 0-39,16 0-111,4 0-43,2 0-30,3 0 0,-8 0 0,-7 0 0,-11 0 0,-12 0 0,-10 0 0,-7 0 0,-3 0 0,-2 0 0,-1 2 0,2-2 0,-1 3-109,3-3-148,2 3-126,0 0-178,-2-9-815,-1 3 0,-1 1 0,-2-2 0</inkml:trace>
  <inkml:trace contextRef="#ctx0" brushRef="#br0" timeOffset="151363.335">16158 2359 4221,'-4'-7'431,"-1"1"1,-1-3-1,4 1 1,0 4-1,4 2 1,-2 1-1,1 1 1,2 0-1,3 1-344,4 5-87,4 3 0,4 6 0,5 6 0,1 3 0,4 2 0,-2 2 0,-2-1 0,-3-3 0,-4-4 0,-9-4 0,-2-5 0,-4-5 0,-1-2 0,-1-2 0,0-1 0,-1 0 0,-5 3 0,-4 1 0,-9 2 0,-5 3 0,-7 5 0,1 3-259,-44 3-302,48 2-913,6-4 0,4-1 0,3-4 0</inkml:trace>
  <inkml:trace contextRef="#ctx0" brushRef="#br0" timeOffset="154343.5827">17003 2375 4888,'0'-2'122,"0"-1"21,0 0 42,1-1 28,-1 0 6,-3 1 8,-1 0 21,-4 1 11,-3 0 15,-3 2-80,-4 0-14,2 0-12,-4 2-43,0 2-21,3 5 1,-3 4 6,3 8-17,3 4-13,4 2-15,3 4-17,5 2-11,2 0-9,6 1 1,7-2-7,7-1-7,8-4-16,6-4 0,4-5 0,0-5 0,-1-4 0,-4-6 0,-3-5 0,-6-6 0,-6-7 0,-7-8 0,-6-7 0,-9-8 0,-9-6 0,-11-1 0,-10 1 0,-3 8 0,-1 7 0,5 12-137,19-29-1473,3 45 0,8 6 0,9 5 0</inkml:trace>
  <inkml:trace contextRef="#ctx0" brushRef="#br0" timeOffset="154837.0158">17440 2427 5386,'0'1'302,"0"8"0,0 4 0,1 10 0,4 9 0,1 5 0,4 6 0,1 2 0,-1-1-1,-1-2-213,-4-3-88,-5-6 0,1-6 0,-1-6 0,0-7 0,-3-9 0,-4-6 0,-2-11 0,-4-9 0,-1-12 0,-1-7 0,4-12 0,-1-5 0,1-1 0,6 2 0,2 2 0,3 6 0,8 7 0,9 7 0,9 8 0,8 6 0,11 6 0,6 9 0,-1 2 0,2 4-321,-16 2-1253,5 6 0,-5 3 0</inkml:trace>
  <inkml:trace contextRef="#ctx0" brushRef="#br0" timeOffset="155088.6714">17593 2649 4957,'1'-1'357,"2"1"0,3-2 0,7 2 1,4 2-136,-8-2-262,29 0-1273,-2 0 0,-2 0 0,0-5 0</inkml:trace>
  <inkml:trace contextRef="#ctx0" brushRef="#br0" timeOffset="155571.7518">18017 2479 5156,'0'0'323,"0"0"1,0 2-1,0 5 1,0 10-1,2 8 1,1 7-1,0 5 1,3 2-1,-2 0-199,0-3-124,-2-3 0,-1-6 0,-1-6 0,0-9 0,0-4 0,0-5 0,0-7 0,-4-7 0,-2-7 0,-3-8 0,-2-7 0,-2-9 0,4-4 0,1-3 0,5-3 0,1 1 0,5 6 0,2 7 0,7 4 0,4 10 0,12 5 0,7 2 0,5 7 0,2 2 0,-1 5 0,-5 1 0,-5 5-218,-15 2-219,4 9-1070,-5 4 0,-4 1 0,-7 1 0</inkml:trace>
  <inkml:trace contextRef="#ctx0" brushRef="#br0" timeOffset="155783.7474">18054 2655 4897,'1'1'366,"3"-1"0,7 0 0,10 0 0,5 2 0,-13-4-1711,29-5 0,-6 4 0,-9-2 0</inkml:trace>
  <inkml:trace contextRef="#ctx0" brushRef="#br0" timeOffset="169587.9548">24626 11756 2504,'0'0'75,"-4"0"37,2 0 32,2-1 56,0 1 65,-3-1 68,6-2 117,-3 0 119,0-1 3,0-1-39,0 3-36,0 1-36,0 0-32,0-1-56,0 2-66,0 0-67,-4-1-117,2 1-119,2 0-4,-1-2 0,-2 2 0,3-1 0,-1 1 0,-1 0 0,0-2 0,1 4 0,1-4 0,-3 2 0,6 0 0,-3 0 0,0 0 0,0 0 0,0 0 0,0 0 0,1 0 0,4 0 0,2 0 0,5 0 0,6 0 0,1 0 0,2 0 0,4 0 0,-2 0 0,4 0 0,-2 0 0,1 0 0,-2 0 0,-1 0 0,1 0 0,1 0 0,0 0 0,0 0 0,3 0 0,1 0 0,2 0 0,-2 0 0,-1 0 0,2 0 0,0 0 0,-3 0 0,0 0 0,0 0 0,-3 0 0,3 0 0,2 0 0,1 0 0,3 0 0,-4 0 0,0 0 0,-1 0 0,-6 0 0,1 0 0,-1 0 0,1 0 0,0 0 0,3 0 0,4 0 0,-3 0 0,0 0 0,-1 0 0,1 2 0,-2-1 0,0 1 0,-2 1 0,-1-3 0,-2 0 0,-2 0 0,-3 0 0,-1 0 0,-4 0 0,2 0 0,-2 0 0,-3 0 0,-1 0 0,-2 0 0,-2 0 0,-1 0 0,-1 0 0,0 0 0,0 0 0,0 0 0,0 0 0,0 0 0,0 0 0,0 0 0,0 0 0,0 0 0,0 0 0,0 0 0,0 0 0,-3 0 0,3 0 0,-2 0 0,0 0 0,2 0 0,0 0 0,0 0 0,0 0 0,0 0 0,0 0 0,0 0 0,0 0 0,0 0 0,2 0 0,2 0 0,4 0 0,1 0 0,-2-2 0,1 1 0,-4 1 0,2-2 0,-4 1 0,-2 1 0,0 0 0,0 0 0,0 0 0,0 0 0,0 0 0,0 0 0,0 0 0,-2 0 0,-4 0 0,-6 0 0,0 0 0,-6 1-112,110-21-1503,-107 20 0,3-5 0,1-1 0</inkml:trace>
  <inkml:trace contextRef="#ctx0" brushRef="#br0" timeOffset="171091.7945">26407 5542 1711,'0'0'117,"2"0"31,-2 0 26,2 0 25,-2 0 22,0 0 19,0 0 13,0 0 19,0 0 14,0 0-68,0 0-15,0 3-17,0-1-20,0 2-17,0 4-17,0 2-18,0 0-10,0 6-19,2 3-14,-2 9-15,0 8-14,0 10-13,2 9-18,-2 8-56,0 5-64,5-1-30,-3 1-15,3-2-30,-2-6-23,1-2-7,-4 2-3,2-8 16,-2-2 43,0-5 75,0-3 90,2-9 65,2-3 38,1-4 40,7-4 29,-4-2 7,1-2-5,-4 2-23,0 0-31,-5 3-46,0 2-56,-8 5-143,6 6-111,-2 4-100,-1 6-486,-1 3 0,4 2 0,-1 0 0</inkml:trace>
  <inkml:trace contextRef="#ctx0" brushRef="#br0" timeOffset="171235.9542">26440 7382 1527,'0'24'133,"2"2"8,1 7 4,1 6-17,3-10-107,-2-5-440,-1 6 0,0-1 0</inkml:trace>
  <inkml:trace contextRef="#ctx0" brushRef="#br0" timeOffset="171431.9979">26495 8211 5126,'6'20'4,"0"6"-25,6 10-50,6 8-52,-2 0-55,-7-4-103,-3-1-610,1 7 0,-10-4 0,-1 3 0</inkml:trace>
  <inkml:trace contextRef="#ctx0" brushRef="#br0" timeOffset="171607.8713">26611 9218 3464,'3'31'9,"1"10"2,2 12-12,24 10-44,-26-9-642,-6-5 0,-3 0 0,-3-1 0</inkml:trace>
  <inkml:trace contextRef="#ctx0" brushRef="#br0" timeOffset="171811.5982">26618 10097 3718,'0'24'54,"0"9"27,0 8 5,0 8 6,0-6-1,2-2-3,-2 0-3,0-5-26,2-1-75,0-5-210,-2-39-596,3 36 0,-1-1 0,0 2 0</inkml:trace>
  <inkml:trace contextRef="#ctx0" brushRef="#br0" timeOffset="172179.9952">26635 11043 2243,'0'21'127,"0"3"1,0 6 1,0 5 0,0-6 2,0-3 6,-2 3 17,0-1 20,2 2 4,-4-1-137,1-1-30,-3 0-7,0-3 0,-2 0 0,-1 4-1,3-3 4,-1 3 24,0 0 56,4 0 109,3-1 253,0-3 19,0 0 6,0-2 0,0 0-1,3-2-1,0-3-10,1-2-40,0-4-168,-3-4-408,7-8-1388,-8 0 0,2-3 0,0-5 0</inkml:trace>
  <inkml:trace contextRef="#ctx0" brushRef="#br0" timeOffset="174568.7762">26020 11768 2228,'2'0'116,"-2"0"41,-4 0 25,4 0 7,0 0 4,-5 0 36,5 0 44,3 0 34,-4 0 33,-1 0-46,0 0 26,2 0 43,-2 0 49,2 0 4,2 0-5,-2 0-37,0 0-42,0 0-34,2 0-34,0 0-35,5 0-60,3 0-85,5-3-73,6 2-11,3 1 0,8-1 0,4 0 0,-1-2 0,1 2 0,2-2 0,-8 2 0,-1-2 0,-4 3 0,-1 0 0,-3 0 0,-3-1 0,2-1 0,-5 0 0,-3-1 0,-5 2 0,-5 1 0,-2 0 0,0 0 0,0 0 0,0 0 0,0 0 0,0 0 0,0 0 0,0 0 0,0-3 0,4 3 0,-2 0 0,6 0 0,0 0 0,-1 0 0,-3 0 0,-2 0 0,1 0 0,-3 0 0,0 0 0,0 0 0,0 0 0,0 0 0,0 0 0,0 0 0,0 0 0,0 0 0,0 0 0,0 0 0,0 0 0,-5-2 0,-3 2 0,-3 0 0,-6-1 0,-7 1 0,-5-1 0,-5 1 0,-6 0 0,-8-2 0,-4 2 0,-5 0 0,-4 0 0,0 0 0,-3 0 0,1 0 0,0 0 0,3 0 0,1 0 0,2 0 0,1 0 0,4 0 0,2 0 0,3 0 0,2 0 0,3 0 0,5 0 0,2 0 0,1 0 0,2 0 0,3 0 0,3 0 0,1 0 0,2 0 0,2 0 0,0 0 0,2 0 0,1 0 0,2 0 0,0 0 0,5 0 0,0 0 0,0 0 0,0 0 0,-1 0 0,-3 0 0,-3 0 0,0 0 0,0 0 0,3 0 0,2 0 0,7 0 0,-1 0 0,6 0 0,1 0 0,0 0 0,0 0 0,-2 0 0,1 0 0,-1 0 0,0 0 0,-1 0 0,3 0 0,3 0 0,5 0 0,4 0 0,5 0 0,3 3 0,5-2 0,-2 1 0,-2 1 0,-2-2 0,-3-1 0,-5 0 0,-7 0 0,-3 0 0,-1 0 0,0 0 0,-3 0 0,-3 0 0,-1 0 0,-6 0 0,0 0 0,1 0 0,3 0 0,4 0 0,4 0 0,4 0 0,11 1 0,6 2 0,11-3 0,10 1 0,7-1 0,7 0 0,6-1 0,5 1 0,8 0 0,0 0 0,2-1 0,-2-2 0,-4-1 0,-2 2 0,-7-2 0,-5 1 0,-5-1 0,-5 0 0,-2 0 0,-3 0 0,-3 0 0,-4-1 0,-1 1 0,-10 3 0,-1 0 0,-4 1 0,-2 0 0,-3 0 0,-2 0 0,1 0 0,-6 0 0,-1 0 0,-5 0 0,2 0 0,-2 0 0,2 0 0,-2 0 0,8 0 0,0 0 0,3 0 0,1 0 0,1 0 0,0 0 0,-1 0 0,-1 0 0,1 0 0,-1 0 0,-5 0 0,1 0 0,-3 0 0,-1 0 0,-3 0 0,0 0 0,0 0 0,0 0 0,0 0 0,2 0 0,-2 0 0,0 0 0,0 0 0,0 0 0,0 0 0,0 0 0,0 0 0,0 0 0,-2 0-367,2-78-1197,-9 69 0,-5-3 0,-4-8 0</inkml:trace>
  <inkml:trace contextRef="#ctx0" brushRef="#br0" timeOffset="176191.9614">27200 4527 2698,'0'1'184,"-5"0"70,1 1 52,4-2 48,0 0 91,-2 0 75,4-2 43,-2 2 0,0 0-1,0 0-134,6 0-49,8 0-70,11 0-53,12 0-47,13 0-91,11 0-75,4 0-43,7 0 0,0-1 0,0 1 0,-6 0 0,-15 0 0,-15 0 0,-16-1 0,-11 1 0,-9-2 0,0 2 0,0-1-24,0 1-217,-5 0-130,1 0-147,58-3-248,-68-1-488,-3 0 0,-2-4 0,-8-2 0</inkml:trace>
  <inkml:trace contextRef="#ctx0" brushRef="#br0" timeOffset="176927.8116">27523 4391 2370,'-2'-5'130,"-3"2"21,3-3 18,-9 0 49,11 0 44,-2-2 31,0 2 24,0 0 23,6 0 22,-4 0-81,0 3 2,0 1 6,-2-1-5,2-1-43,-2 1-35,-1-1-31,-1 3-24,-1 1-20,3-2-11,0 2 10,2 0 6,0-2-3,0 2 6,0-1-5,0-1-10,-1 2 1,1-2-1,0 1-3,0 1-10,0-1-33,0 1-35,0 1-23,-4 7-20,2 4 0,0 7 0,-2 13 0,4 8 0,-1 7 0,2 3 0,3 3 0,4-1 0,0-3 0,1-3 0,3-4 0,-1-5 0,-5-6 0,3-6 0,-5-7 0,0-7 0,-1-2 0,0-6 0,-3-2 0,0-1 0,0 0 0,0 0 0,0 0 0,0 0 0,0 0 0,0-1 0,0-2 0,0-2 0,0-2 0,0-2 0,0-4 0,0 1 0,0-1 0,0 4-262,10 0-225,20-2-1001,-26 5 0,3 1 0,1-2 0</inkml:trace>
  <inkml:trace contextRef="#ctx0" brushRef="#br0" timeOffset="180056.0443">28467 5591 986,'0'2'112,"0"4"84,0 3 52,0 5 34,0 2 26,0 46 52,0-38 42,3 4 26,1 6 12,4 7-74,5-35-32,4 47-123,5 5-167,5 7-240,1-11-708,-4 18 0,-5 4 0,-5 3 0</inkml:trace>
  <inkml:trace contextRef="#ctx0" brushRef="#br0" timeOffset="180418.3018">28628 7074 2027,'5'44'134,"5"9"2,-2 14 4,-3 10-1,-2-11-12,-1-5-1,-5 1 0,-1 4 0,1 3-1,0 3-123,0 2-6,1-1 1,-1 3 5,6-3 16,-3-2 39,0-1 26,3-2 31,0 1 36,1-3 37,1 0 20,-1-1 10,1 1 1,0-3-5,1-1-12,1-3-26,1-2-26,-3 1-96,-1 1-155,-2 1-203,-4-4-158,-7 7-412,-5-1 0,-1 3 0</inkml:trace>
  <inkml:trace contextRef="#ctx0" brushRef="#br0" timeOffset="180880.0519">28659 9506 3154,'11'26'320,"3"6"99,4 9 66,3 7 42,-4 0 1,-4-6-1,1 4 0,-3 2 0,-1 0-99,3 2-400,-3-20-214,1 16-258,-2 3-160,-5-1-44,-3 0-14,1 20-29,-4-18 9,2 4 28,0 4 131,0 2 234,0 2 196,4 1 203,2-4 138,6 0 77,5-6 86,4-2 66,-2-5 4,3 0-32,-6-5-91,-3 0-170,-2-7-210,3-3-305,-9-3-611,-1 0 0,-4-2 0,-3 3 0,-10 3 4308,7-7-3823,-2-3-67,2-5-37,-1-5 11,3 2 58,3 4 84,0 3 156,-1 3 198,5 2 279,-3 1 27,0-1 11,-1 0-8,-1-8-56,2-4-135,-3-58-1006</inkml:trace>
  <inkml:trace contextRef="#ctx0" brushRef="#br0" timeOffset="183347.8406">26584 11518 3428,'0'0'11,"0"-1"47,0 1 71,0 0 59,-2-3 43,2 3 38,0-3 122,-2 0 82,2-3 2,0-3 5,-2-1-15,4-5-47,-2-5-71,0-2-60,0-1-41,0-5-39,2-3-123,0-3-80,3-4-4,3-3 0,4-4 0,1-2 0,0-4 0,3-1 0,0-2 0,0-5 0,-3-1 0,1-3 0,-3-1 0,3 0 0,-3 2 0,-2 0 0,0 3 0,0 3 0,-1 4 0,2-1 0,-1 6 0,4 1 0,1 1 0,-1 4 0,1-2 0,1-2 0,-1 4 0,-1 1 0,-2-1 0,3 2 0,-5 3 0,0-1 0,3 3 0,-2-1 0,2 3 0,-1 0 0,0 1 0,-1 0 0,-2-1 0,-1 0 0,0-1 0,-3 1 0,-4-2 0,5 2 0,-3 2 0,1 1 0,3 4 0,-2 7 0,3 0 0,2 3 0,-2 1 0,2-1 0,5-1 0,1-1 0,1 1 0,2-2 0,4 1 0,-3-1 0,0 0 0,0 0 0,-2 1 0,1-2 0,-1 2 0,-2 0 0,1 3 0,-3-1 0,0 3 0,3 5 0,1-3 0,2 5 0,4-1 0,2 0 0,2 3 0,6-2 0,-1 1 0,1 0 0,-1-1 0,-7 2 0,2 1 0,-7 2 0,0 0 0,-1 0 0,0 0 0,0 0 0,-2 0 0,3 0 0,3 0 0,-1 0 0,0 0 0,-1 2 0,1 2 0,0 2 0,1-1 0,2 4 0,3-2 0,1 2 0,-2-3 0,-1 1 0,-4-2 0,-3 2 0,-4-3 0,-1 0 0,-3 4 0,1 1 0,1 0 0,1 6 0,5-1 0,0 3 0,0 3 0,1-4 0,0 2 0,-4 0 0,3 2 0,-2-3 0,0 2 0,3 3 0,-2-2 0,-2 1 0,3 1 0,-2 1 0,-2-2 0,3 4 0,-4-4 0,-1 2 0,-2-2 0,-1 3 0,-2 0 0,1 1 0,1 2 0,0 2 0,3-2 0,1 0 0,2 0 0,0 1 0,-3 0 0,-1 1 0,-4 1 0,1 5 0,-4-1 0,7 1 0,-3-1 0,0 1 0,-2-2 0,3-2 0,-3 2 0,-2-3 0,2-1 0,-4-2 0,-2 3 0,-1-4 0,0 1 0,0-1 0,5 0 0,-1-1 0,0 0 0,1 3 0,1-1 0,-1 0 0,-2 2 0,3-3 0,0 1 0,-3-1 0,-1 2 0,3 0 0,-1 1 0,-1 5 0,1-2 0,1 2 0,-1-3 0,2 3 0,-2-2 0,3 1 0,-1-2 0,0 3 0,0-2 0,0 3 0,0-3 0,-1-1 0,1 1 0,-3-3 0,-2 0 0,1 1 0,-2 0 0,-2-3 0,4-2 0,-1-1 0,5-2 0,-1-5 0,1 0 0,2 1 0,-3 0 0,0 0 0,2 2 0,-3-1 0,-1 0 0,3-1 0,-2 2 0,-1-1 0,1 2 0,0-3 0,-2-1 0,1-5 0,-2 0 0,0-7 0,1-3 0,0-2 0,-2 2 0,0-2 0,0 0 0,1 0 0,-1-2 0,3-5 0,0-5 0,-1-5-197,5-4-1401,-3-4 0,-1-1 0,-3-7 0</inkml:trace>
  <inkml:trace contextRef="#ctx0" brushRef="#br0" timeOffset="187179.9486">29037 11644 2276,'-1'0'162,"-2"0"25,1 0 36,0 0 52,2 0 38,0-1 46,0 0 46,2-1 110,-2-1 80,0 2-126,0 0-26,0-1-25,0 2-36,0 0-52,5 0-38,5 0-46,6 0-46,7 0-109,6 0-81,6 0-10,6 0 0,3 0 0,9 2 0,8 0 0,2 0 0,4 2 0,4-3 0,2-1 0,0 2 0,1-2 0,0-2 0,-4 2 0,-3-1 0,-5 0 0,-5-1 0,-12-1 0,-6 1 0,-6 0 0,-7-1 0,-2 1 0,1-1 0,-1 0 0,4 2 0,-2 1 0,0 0 0,-3 0 0,0 0 0,-4 0 0,1 0 0,-3 0 0,-2 0 0,0 0 0,-4 1 0,-3-1 0,-2 0 0,-3 0 0,-2 0 0,-1 0 0,0 0 0,0 0 0,0 0 0,0 2 0,0-2 0,0 1 0,0-1 0,0 0 0,0 0 0,-4 1 0,-2-1 0,-4 2 0,-2 0 0,-3 1 0,-1-1 0,-3 0-51,-7 3-69,-6-1-43,-11-2-21,-10 2-24,-11-1-11,-6 0-11,-3-1-17,-2-1-24,-1 2-27,0-3 34,0 3 54,-2-2 45,-3 0 22,-3-1 36,1 0 20,2 0 13,3 0 17,8 0 24,10 0 33,5 0 22,6 0 36,12 0 11,5 0-1,6 0-11,8 0-8,4 0-3,3 0 0,0 0-17,1 0-35,-3 0-17,-3 0-25,0 0-24,-1 0 1,2 0 0,3 0 0,4 0 15,5 0 16,2 0 19,1 0 33,5 0 12,6 0 4,8 0 11,11 0 7,12 0 2,14 0 0,11 2-10,14-1-16,12-1-3,13 1 5,7 1 23,6-2 4,3 0 22,0 1 23,-2-1 2,-3 0 3,-2 4 1,-7-1-1,-9-2 3,-10 0-8,-9 1-24,-13-4-6,-16 2-20,-16 0-7,-15 0 72,-13 0 17,-5 0 21,-2 0-1,-2 0 3,2 0 7,2 0 15,-2 0 1,0 0-1,0 0-23,0 0-78,0 0-22,0 0-25,0 0 2,0 0-6,0 0-5,0 0-16,0 0 0,0 0 0,0 0 0,1 0 0,-1 0 0,3 0 0,-1 0 0,2 0 0,-3 0 0,1 0 0,-2 0 0,0 0 0,0 0 0,0 0 0,0 0 0,0 0 0,0 0 0,0 0 0,0 0 0,0 0 0,1 0 0,-1 0 0,2 0 0,-1 0 0,-1 0 0,2 0 0,-2 0 0,0 0 0,0 0 0,0 0 0,0 0 0,0 0 0,0 0 0,0 0 0,0 0 0,0 0 0,0 0 0,-2 0 0,-8 0 0,-6 2 0,-11-1 0,-11 0 0,-9 3 0,-10-1 0,-3-3 0,-7 0 0,-5 0 0,-4 0 0,2 0 0,-3 0 0,4 0 0,3-3 0,3 3 0,3-4 0,8 3 0,7-2 0,0 1 0,5-1 0,3-2 0,6-1 0,9 1 0,11 1 0,8-1 0,14 2 0,15 3 0,17-1 0,16 0 0,16 1 0,14 0 0,7-2 0,9 1 0,10 1 0,5-1 0,-5 1 0,-3 0 0,-15-2 0,-22 2 0,-23-1 0,-19 0 0,-18 1 0,-8-2 0,-9 1 0,-6-1 0,-5 1 0,-2 0 0,-12-1 0,-4 2 0,-3 0 0,-5 0 0,-6 0 0,-3 0 0,-3 0 0,-5 0 0,1 0 0,0 0 0,4 0 0,3 0 0,6 2-14,4 2-425,12-3-1108,8 3 0,5-1 0,-2-2 0</inkml:trace>
  <inkml:trace contextRef="#ctx0" brushRef="#br0" timeOffset="204433.2744">24310 12996 3571,'0'-10'264,"1"-5"155,-1 0 62,3-4 0,0 3-1,0 3 1,0 1 0,0 1 0,-3 2-1,1 4-186,1-2-78,-2 5-154,0-1-62,2-1 0,-2 3 0,0 1 0,2-2 0,0 5 0,3 11 0,1 10 0,3 15 0,0 14 0,0 12 0,0 6 0,-2 6 0,0-2 0,-3 1 0,-2-4 0,-1-9 0,1-8 0,-2-11 0,0-13 0,0-10-146,35-3-241,53-10-354,-86-5-642,0-7 0,-1-7 0,-34-9 0</inkml:trace>
  <inkml:trace contextRef="#ctx0" brushRef="#br0" timeOffset="205049.1837">24372 13380 4236,'1'-9'426,"-1"-2"0,3-3 0,4-1 1,10 1-1,5 5 0,10-2 1,4 3-1,6-1 0,1 3-307,-1 3-119,-3-4 0,0 3 0,-4 0 0,-8-1 0,-6 2 0,-3-3 0,-6 3 0,-5-3 0,-1 0 0,-5-1 0,-1-3 0,0-2 0,0-3 0,0-4 0,0-2 0,-1-4 0,-5-4 0,2-2 0,-2-1 0,-1 3 0,-2 3 0,-1 2 0,0 2 0,3 5 0,-3 5 0,4 1 0,3 5 0,1 3 0,1 2 0,2 2 0,-1 6 0,0 6 0,0 6 0,2 14 0,1 9 0,3 9 0,2 5 0,1 2 0,2 2 0,1-1 0,0 1 0,-3-3 0,-1-1 0,-6-7 0,4-9 0,-6-10 0,0-10 0,0-8 0,2-1-390,4-9-1170,2-4 0,5-5 0,0-9 0</inkml:trace>
  <inkml:trace contextRef="#ctx0" brushRef="#br0" timeOffset="205907.9645">25096 13106 4959,'0'-9'359,"3"-2"0,-3-2 0,0 1 0,0 6 0,0 3 0,0 1 0,0 4 0,0 4 1,0 3-360,0 8 0,2 9 0,2 10 0,3 6 0,-1 6 0,6-1 0,-3 3 0,-2-3 0,0-3 0,-2-10 0,-2-7 0,0-4 0,-1-11 0,2-5 0,1-4 0,4-6 0,2-6 0,0-6 0,3-7 0,-3-7 0,3 1 0,-3-2 0,-3 1 0,0 3 0,1 6 0,-9 3 0,2 5 0,0 5 0,3 4 0,1 1 0,8 4 0,5 4 0,7 4 0,3 2 0,4 6 0,-1-1 0,-1 1 0,-4-2 0,1-1 0,-3-3 0,-3-3 0,-7-4 0,-1 0 0,-5-5 0,-3-2 0,1-5 0,-1-3 0,-4-7 0,0-5 0,-4-5 0,-4-4 0,0-3 0,-5-2 0,-6-1 0,0 1 0,-3 7 0,6 3 0,1 6 0,6 3 0,-1 7 0,5 3 0,3 4 0,-2 0 0,4 3-224,14 4-265,4 1-1006,1 5 0,7-2 0,3 2 0</inkml:trace>
  <inkml:trace contextRef="#ctx0" brushRef="#br0" timeOffset="206748.5705">25850 13118 6003,'0'-5'243,"2"2"0,0 1 0,-2 0 0,2 2 0,1 2 0,1 4 0,2 7 0,1 7 1,0 9-244,-2 9 0,-1 4 0,2 4 0,-1 1 0,-3-5 0,4-3 0,-2-10 0,-2-5 0,0-8 0,-2-5 0,0-6 0,0 0 0,0-7 0,0-5 0,0-8 0,-2-9 0,-3-9 0,0-8 0,-3-5 0,3-2 0,1-5 0,0 2 0,4 2 0,-1 2 0,4 3 0,3 5 0,5-2 0,9 2 0,5 6 0,5 4 0,3 2 0,1 11 0,6 8 0,3 2 0,2 8 0,-9 10 0,0 4 0,-14 5 0,-12 5 0,-6 2 0,-13 3 0,-13 0 0,-8 2 0,-11-2 0,-10-1 0,2-3 0,8-4 0,3-4 0,11-2 0,7-5 0,11-4 0,3-1 0,6-4 0,2 1 0,4 1 0,7 4 0,8 1 0,10 5 0,8 3 0,8 2 0,-3 1 0,0 1 0,-2 3 0,-2-1 0,-3 1 0,-1-1 0,-7-2 0,0-4 0,-9-4 0,-4-4 0,-5-4 0,-2-6 0,-4 2 0,-3-2 0,-2-2-328,-59 37-1244,48-29 0,-11 1 0,-10 1 0</inkml:trace>
  <inkml:trace contextRef="#ctx0" brushRef="#br0" timeOffset="207259.6103">24954 13873 3190,'-8'1'256,"1"0"64,0 1 183,0 0 15,14-2 0,7-2 0,15 2 0,13-2 0,17 0 0,12-3-179,15-1-77,6-2-64,2 1-183,-5-1-15,-4 3 0,-15-1 0,-14 1 0,-13 3 0,-11-1 0,-13 3 0,-9 0-66,-6-1-207,-4 2-127,-23-5-128,12 10-856,-9-3 0,-7 3 0,-9 1 0</inkml:trace>
  <inkml:trace contextRef="#ctx0" brushRef="#br0" timeOffset="207587.4721">24831 14062 5513,'3'0'298,"11"-1"-1,12 1 1,19-2-1,14 4 1,19-4-1,7-2 1,3 0-1,-1-1 1,-1 1-298,-14 1 0,-11 0 0,-12 2 0,-13-1 0,-15 2 0,-13-1 0,-3 1 0,-5 0-369,-3-2-1195,-1 2 0,-2-3 0,0-3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02:59.5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7076 3442 4462,'-23'-7'273,"-5"-3"116,-2-2 0,-5-2-1,12 3 1,3 4 0,1 2-1,6 0 1,7 1 0,9 4-159,20-3-114,34 9-116,25 0 0,27 6 0,29 3 0,13 5 0,8 2 0,3-3 0,-5 0 0,-11-2 0,-19-3 0,-23-1 0,-23-5 0,-22-1 0,-18 0 0,-21-3 0,-13-1-24,-4 4-403,-10-2-1121,-7-5 0,-4-1 0</inkml:trace>
  <inkml:trace contextRef="#ctx0" brushRef="#br0" timeOffset="569.6512">8743 2974 4868,'0'-12'361,"0"-2"1,0 1-1,0 4 0,0 13 0,3 18 0,1 18 0,2 23 0,4 18 0,0 22-288,-2 17-73,-5 4 0,1-1 0,-10 1 0,-1-12 0,-3-16 0,-5-17-151,57-19-1457,-64-28 0,1-27 0</inkml:trace>
  <inkml:trace contextRef="#ctx0" brushRef="#br0" timeOffset="1017.9922">8785 2757 7065,'8'-7'125,"6"2"0,10 3 0,11 9 0,15 18 0,18 18 0,20 13 0,18 14 0,18 7 1,9 5-126,0 3 0,-6-2 0,-10-2 0,-23-8 0,-20-10 0,-24-12 0,-21-10 0,-17-12 0,-13-8 0,-13-2 0,-18-1 0,-16 3 0,-25 3 0,-23 3 0,-19 5 0,-12 6 0,-2 3 0,5 1 0,8 1 0,20-2 0,16-5 0,21-6-12,23-4-300,26-7-1261,10-13 0,19-8 0,19-15 0</inkml:trace>
  <inkml:trace contextRef="#ctx0" brushRef="#br0" timeOffset="1410.0316">10003 2943 5420,'2'-5'303,"-1"2"1,5 2 0,1 5 0,5 16 0,4 14 0,-1 20 0,0 21 0,2 18 0,-4 16-268,-4 7-36,-3 7 0,1-4 0,-6-5 0,-1-8 0,0-8 0,0-13 0,0-11-266,11-17-361,-2-19-832,2-21 0,-1-20 0,4-21 0</inkml:trace>
  <inkml:trace contextRef="#ctx0" brushRef="#br0" timeOffset="1689.4347">10221 3703 8191,'32'-3'0,"24"2"0,30-2 0,38 0 0,23 3 0,27 6 0,13-2 0,14 3 0,-2 3 0,-5 4 0,-24-2 0,-26-3 0,-33-1 0,-40 0 0,-33-5 0,-22 0-309,-16-2-1267,-19-1 0,-12-7 0,0-5 0</inkml:trace>
  <inkml:trace contextRef="#ctx0" brushRef="#br0" timeOffset="2377.5926">12500 3838 4798,'0'-4'240,"-1"-1"116,1-2 0,0-1 0,0 7 0,0 1 0,0 7 0,-2 7 0,0 11 0,2 13-167,0 15-73,0 11-116,0 13 0,0 6 0,0 7 0,0-2 0,-2 0 0,-1-10 0,1-4 0,1-14 0,-1-9 0,0-12 0,0-13 0,-2-6-302,6-8-429,-11-5-700,-3-3 0,-5 1 0,-3-2 0</inkml:trace>
  <inkml:trace contextRef="#ctx0" brushRef="#br0" timeOffset="3533.5622">12278 4829 4417,'-8'0'31,"-1"0"24,-5 0 54,5 0 53,2 0 131,4 2 67,11 3 20,13 5 1,12 5-1,16 4-29,13 5-1,9 7-25,1 3-54,-5 0-53,-11 1-131,-12 1-66,-22-6-21,-17-3 0,-26-3 0,-29-2 0,-15-3 0,-16-2 0,-11-3 0,7-2 0,13-1 0,16-2 0,22 3 0,21 1 0,18 6 0,30 3 0,22 5 0,19 3 0,18 1 0,3 4 0,-9-4 0,-21 1 0,-27-1 0,-24 1 0,-32-7 0,-30 2 0,-25-1 0,-11-1 0,-15-2 0,7-2 0,11 0 0,20-3 0,21 1 0,21 1 0,23 2 0,21 5 0,22 3 0,23 5 0,7-2 0,7-1 0,-14-3 0,-14-3 0,-31-6 0,-18-3 0,-32-1 0,-22-2 0,-11 0 0,-9 0 0,2 0 0,11-2 0,19-1 0,14-1 0,11 3 0,18 1 0,9 1 0,8 5 0,4-1 0,5 3 0,-8 1 0,-6 4 0,-13 7 0,-9 6 0,-5 8 0,-8 13 0,-5 9 0,0 7 0,2 12 0,5 4 0,4 3 0,7 1 0,0-1 0,4-1 0,-1-5 0,-1-6 0,1-8 0,-1-11 0,-2-9 0,0-9 0,0-7 0,0-7 0,0-7 0,0-2 0,0-5 0,0-6 0,0-3 0,0 0 0,-4-3 0,-4 0 0,-7-3 0,-6-3 0,-12 3 0,-12-3 0,-16-1 0,-19 0 0,-22 0 0,-26-1 0,-19-3 0,-21 3 0,-26-7 0,-17 1 0,-18-6-209,-21 3-11,-17-1 80,-3 0 45,-3 0-13,5 5-26,21 2-57,24-1-116,26 5-127,33-3-85,43-3-647,27-6 0,35-5 0,26-5 0</inkml:trace>
  <inkml:trace contextRef="#ctx0" brushRef="#br0" timeOffset="4433.5211">6827 7625 5141,'-50'3'326,"-5"0"0,1 1-1,4-1 2,43 1-1,35-1 0,36 1-1,36 1 1,40 3 0,41 4-209,35-3-117,25 5 0,12-1 0,5-2 0,-14 0 0,-29 1 0,-43-3-98,-38-1-352,-49-14-1078,-47 5 0,-35-8 0,-32-8 0</inkml:trace>
  <inkml:trace contextRef="#ctx0" brushRef="#br0" timeOffset="5062.3839">6874 3568 6586,'-5'-2'178,"-1"0"0,3 6 1,0 12-1,2 16 0,2 22 1,4 18-1,-2 28 0,-2 22 1,1 16-179,-1 9 0,-2 3 0,-4-8 0,1-17-302,5-16-463,-12-17-659,-4-23 0,1-19 0,3-21 0</inkml:trace>
  <inkml:trace contextRef="#ctx0" brushRef="#br0" timeOffset="5477.9369">6677 4902 6006,'-58'2'239,"-21"10"0,-21 12 0,-15 14 0,20 18 0,11 22 1,19 16-1,29 15 0,21 17 0,33 4-206,35 1-33,31-4 0,23-10 0,31-20 0,18-19 0,16-21 0,11-27 0,2-24 0,-8-28 0,-19-22 0,-34-25 0,-43-21 0,-46-22 0,-48-13 0,-45-7 0,-42 3 0,-33 13 0,-23 24 0,-12 22 0,4 27-382,22 23-346,19 15-688,36 15 0,31 11 0,33 5 0</inkml:trace>
  <inkml:trace contextRef="#ctx0" brushRef="#br0" timeOffset="5941.8621">6547 5661 5798,'-19'0'25,"-2"-3"5,0-9 85,1-5 125,16-9 1,5-10 0,7-4-1,6 0 1,5 5 0,5 4-15,5 11-10,0 9-6,-3 9-83,0 9-127,-4 11 0,1 10 0,0 6 0,1 5 0,1-1 0,-2-4 0,2-6 0,1-10 0,1-4 0,3-8 0,2-4 0,1-7 0,1-7 0,-4-5 0,-7-5 0,-8-5 0,-4 1 0,-8 1-356,-2 8-323,-7-7-752,-5 21 0,-5 6 0,-7 9 0</inkml:trace>
  <inkml:trace contextRef="#ctx0" brushRef="#br0" timeOffset="6421.8901">6603 6154 7594,'-7'3'66,"0"7"0,0 9 1,-5 12-1,7 16 0,-3 17 1,5 16-1,-1 14 0,2 8 1,2 12-67,0 2 0,2 2 0,-2-2 0,0-9 0,0-8 0,0-13 0,0-14 0,0-12 0,0-13 0,0-10 0,0-8 0,0-10 0,0-7 0,0-5 0,0-3 0,0-2 0,0-2 0,-2 0 0,1-2 0,1-2-318,-2-8-1256,2-8 0,2-6 0,-2-16 0</inkml:trace>
  <inkml:trace contextRef="#ctx0" brushRef="#br0" timeOffset="7221.8886">2229 4628 5556,'-52'-1'292,"-12"1"2,-8 0-2,4-2 1,41 4 0,24-4-1,38 2 1,53 3 0,44-1 0,59 4-293,48-2 0,36 6 0,17-5 0,14 5 0,-4-4 0,-8-2 0,-27-1 0,-40-2 0,-54-2 0,-53 1 0,-58 0 0,-52 0 0,-47 0-251,-41 0-295,-40-48-932,-26 45 0,-22-4 0,-32-5 0</inkml:trace>
  <inkml:trace contextRef="#ctx0" brushRef="#br0" timeOffset="8617.9701">1898 4524 3019,'0'0'142,"1"0"44,0 0 39,1-3 46,1-1 44,0-4 104,2-3 53,0-5 28,3-5 8,0-5-103,-2-4-33,5-7-34,1-7-36,0-7-45,5-7-44,9-5-105,8-4-53,9-2-27,11-4-9,5 1 1,3 0-7,1 0-9,-3 5-4,-1 4 0,2 4 0,0 5 0,1 5 0,0 2 0,0 2 0,-4 2 0,-5 1 0,-8 1 0,-7 8 0,-7 4 0,-5 4 0,-3 8 0,2 0 0,2 5 0,6 1 0,5 2 0,0 5 0,-4 3 0,1 1 0,-6 5 0,-2 7 0,4 10 0,2 7 0,7 8 0,2 8 0,4 4 0,3 5 0,0 5 0,0 5 0,-5 3 0,-4 5 0,-5 2 0,-5 2 0,-5 0 0,-2 4 0,-2 3 0,-3 4 0,1 5 0,-1 2 0,1 2 0,0 1 0,-2-2 0,5-3 0,-3 0 0,0 1 0,4-3 0,7-2 0,6-4 0,12-2 0,5-4 0,4-3 0,-3-7 0,-2 2 0,-4-6 0,-8-2 0,1-4 0,0-5 0,4-7 0,3-8 0,1-11 0,4-8 0,2-6 0,-1-6 0,-2-5 0,1 0 0,-4-1 0,-4-5 0,0-3 0,-5-6 0,1-5 0,3-10 0,4-6 0,-2-10 0,-4-4 0,-9-6 0,-7-10 0,-13-7 0,-3-8 0,-5-6 0,-2-3 0,-2-2 0,4 2 0,-5 5 0,0 8 0,1 8 0,-1 5 0,-4 11 0,-1 8 0,-1 10 0,-1 5 0,-3 9-20,3 8-378,51 3-1156,-61 4 0,-7 3 0,-11 2 0</inkml:trace>
  <inkml:trace contextRef="#ctx0" brushRef="#br0" timeOffset="9121.8765">2806 4003 5531,'-2'0'296,"-3"-1"-1,4 1 1,-2-2-1,3 2 1,10-1-1,16 1 1,14 0-1,11 0 1,12 0-296,5 0 0,-7 0 0,-12-3 0,-10 3 0,-13-4 0,-15 2-60,1-3-666,-21-1-755,-11-6 0,-9-2 0</inkml:trace>
  <inkml:trace contextRef="#ctx0" brushRef="#br0" timeOffset="9382.8138">2930 3763 8191,'0'0'0,"2"0"0,1 8 0,1 5 0,2 12 0,3 9 0,2 15 0,1 4 0,3 8 0,-2 4 0,-1-2 0,-1 0 0,-3-8 0,-5-8 0,1-8-318,19-10-426,-14-10-681,4-10 0,3-4 0,1-6 0</inkml:trace>
  <inkml:trace contextRef="#ctx0" brushRef="#br0" timeOffset="11178.0059">16184 3568 2766,'-1'0'156,"1"0"55,0 0 43,1 0-1,6-1 3,12 0 14,11-1 17,21 0 28,21 0 33,35 1-13,27 1 48,26 1-40,19 3-42,5 3-1,-11 6 0,-19-1-17,-23 1-15,-29-1-29,-24 1-32,-25-8-107,-19 1-84,-19-5-16,-9 1 0,-4-1-74,-2 0-222,-2 1-280,2-33-873,-3 28 0,-1-3 0</inkml:trace>
  <inkml:trace contextRef="#ctx0" brushRef="#br0" timeOffset="11849.9061">17932 3552 2961,'-3'0'96,"0"0"51,-1 0 79,2 0 72,0-2 56,2 2 14,0 0 0,0-1 0,-1 1 0,1 0-65,-2 0-37,-1 0-19,0 1-39,0 4-49,2 3-23,1 3 16,0 3 10,1 0-1,8 1 1,5-2-1,8-4 6,7 0-48,6-5-84,-5-4-27,-1 0-33,-7-3-25,-10-4-28,-7-2 58,-4-3 16,-11-4 4,-9 0 0,-7 2 16,-2 5 45,-6 1 3,4 5 1,6 3-6,7 1 19,5 3-58,4 4-15,5 4-5,8 0 0,7 2-56,8-2-47,4-2 13,2-1 24,-4-5 50,-6-4 16,-12-3 0,-3-7 0,-3-2 0,-7 1-169,-7-2-128,3 5-153,-4-12-938,4 15 0,7 2 0,2 2 0</inkml:trace>
  <inkml:trace contextRef="#ctx0" brushRef="#br0" timeOffset="12641.8905">18071 3671 2775,'2'0'98,"1"0"7,6 0 10,5 0 16,7 0 34,14 0 69,17 1 64,14-1 70,24 1 116,25 1-25,25-2-6,25 0-8,14 0-9,3 0-16,-3 0-34,-13 0-70,-16 0-63,-24 0-70,-28 0-116,-26 0-67,-30-2 0,-21 2 0,-15 0 0,-4-1 0,-4 0 0,2 1 0,0-1 0,2-2 0,-2 0 0,0 3 0,0 0 0,0 0 0,0 0 0,0 0 0,0 0 0,0 0-65,0 0-39,0 0-39,0 0-83,1 0-22,2 0-9,3 0-1,1 0 3,-1 0 6,-2 0 19,-2 0 82,-2 0 90,0-1 149,0 1 135,0 0 22,0 0 9,0 1 1,0 2-3,0 3-6,2 5-19,6 1-19,5 1-47,4 1-112,6-3-52,0-3 0,-4-4 0,-2-3 0,-8-2 0,-5-6 0,-4 2 0,-10-4 0,-10 1-320,37 0-1254,-57 2 0,-8 2 0,0-4 0</inkml:trace>
  <inkml:trace contextRef="#ctx0" brushRef="#br0" timeOffset="13489.8671">18448 2789 364,'-6'-1'267,"-1"-2"92,3 2 72,-1-2 72,7-1 69,-2 2 66,0-1 46,0 2 111,-3-3-1,-3 10-119,0 5-147,-5 8-93,2 10-71,5 8-73,2 5-68,6 2-67,10-3-44,10-4-112,8-6 0,11-11 0,3-4 0,3-10 0,-5-6 0,-8-10 0,-9-11 0,-15-8 0,-12-7 0,-16-6 0,-13 0 0,-9 6 0,-6 5 0,-4 4 0,5 13-334,14 6-335,7 4-768,15 3 0,10 4 0,16-3 0</inkml:trace>
  <inkml:trace contextRef="#ctx0" brushRef="#br0" timeOffset="14015.1179">19070 2814 8191,'0'7'0,"0"8"0,2 8 0,-2 8 0,4 9 0,-2 3 0,1 3 0,-1-1 0,-1-1 0,-1-5 0,0-6 0,-1-11 0,-4-10 0,-1-5 0,-2-14 0,1-9 0,1-13 0,5-10 0,-2-14 0,6-5 0,-3-2 0,0 3 0,0 14 0,0 9 0,0 12 0,6 15 0,7 7 0,8 7 0,11 7 0,7 8 0,4 3 0,1 4 0,0-1 0,-2-3 0,2-9 0,2-8 0,-3-8 0,-3-11 0,-8-13 0,-11-6 0,-12-11 0,-10-2 0,-9-2 0,-4 6 0,-2 3 0,86 10-816,-78 7-659,8 9 0,7 7 0</inkml:trace>
  <inkml:trace contextRef="#ctx0" brushRef="#br0" timeOffset="16145.486">20351 3859 4023,'0'-3'179,"0"2"20,0-1 112,0 1 120,0 12 1,0 11 0,-2 17 0,1 17 0,0 21 0,-1 12-151,2 6-29,0 3-19,4 3-111,5-7-122,-3-1 0,2-3 0,1-5 0,-5-5 0,-1-8 0,0-11 0,0-10 0,-2-13 0,4-8 0,-5-11 0,3-5 0,-3-6 0,0-4 0,0 1 0,0-5 0,0 0 0,0 2 0,0-4 0,0 2 0,0 0 0,-2 0 0,-6-2 0,-7 2 0,-1-3 0,-4 3 0,-3 0 0,4 0 0,0 0 0,3 0 0,4 5 0,4-1 0,5 4 0,8 4 0,12 3 0,8 1 0,13 4 0,10 2 0,4 0 0,0 1 0,-10 0 0,-9-4 0,-11 1 0,-12-4 0,-8 4 0,-14 2 0,-14 4 0,-12 1 0,-8 1 0,-7-1 0,5 3 0,8-3 0,12 0 0,14-1 0,12 2 0,13-1 0,13 2 0,8-4 0,10 2 0,1-2 0,-2-3 0,-11-3 0,-8-2 0,-14-1 0,-15-2 0,-16 1 0,-13-1 0,-12 3 0,-7 2 0,2 0 0,12 1 0,14 2 0,17 3 0,10-1 0,14 1 0,9-2 0,12 0 0,4-1 0,7-3 0,-2-2 0,-11-2 0,-9-1 0,-12-4 0,-8 0 0,-17-1 0,-4 1 0,-9 0 0,1 2 0,-2 5 0,10 2 0,11 5 0,3 1 0,6 4 0,7 3 0,-2 1 0,1 4 0,5 6 0,-3 7 0,-1 2 0,1 8 0,-1 4 0,-2 3 0,-2 3 0,1 9 0,-6-1 0,-2 1 0,2-2 0,0-1 0,-1-8 0,2-4 0,1-3 0,3-7 0,0-4 0,2-8 0,-4-2 0,-1-4 0,-3-4 0,0-4 0,-1-4 0,-1-6 0,-6-5 0,-7-3 0,-11 0 0,-8 0 0,-15 2 0,-10-3 0,-12 0 0,-16-6 0,-30-3 0,-26-3 0,-40-8 0,-45-8 0,-32-1 0,-26-3 0,-20-5 0,3 9 0,17 4 0,14 3 0,33 7 0,41 5 0,45 0-40,52 5-393,59-48-1110,49 33 0,64-5 0,47-21 0</inkml:trace>
  <inkml:trace contextRef="#ctx0" brushRef="#br0" timeOffset="17273.6284">18679 4584 4481,'50'-5'177,"15"3"48,20 1 133,15 4 26,-18 8 1,-6 13 0,-6 13 0,-12 17-1,-12 16 1,-12 18-138,-14 12-39,-13 12-49,-9 7-131,-11 4-28,-5-1 0,-5-4 0,-5-9 0,3-11 0,4-11 0,7-18 0,8-11 0,4-15 0,2-11 0,5-12 0,3-7-270,22-9-526,-22-6-629,2-8 0,-10-7 0</inkml:trace>
  <inkml:trace contextRef="#ctx0" brushRef="#br0" timeOffset="17502.0316">18985 5851 6917,'4'-1'142,"5"-1"-1,8 4 1,8 2-1,4 9 1,7 6-1,3 0 1,-6 5-1,-1 1 1,-6-1-352,-4-2-214,-1-11-1087,-4-1 0,-2-6 0,-1-5 0</inkml:trace>
  <inkml:trace contextRef="#ctx0" brushRef="#br0" timeOffset="17677.9446">19456 5934 5052,'0'-6'349,"0"-2"0,0 3-1,-5 0 1,-8 12 0,-4 8-1,-8 5 1,-8 6 0,1 7-236,2 1-608,0-22-997,-1 15 0,3-5 0</inkml:trace>
  <inkml:trace contextRef="#ctx0" brushRef="#br0" timeOffset="18477.3942">18269 6130 6165,'0'-1'225,"0"0"0,11 1 0,14-1 0,14 1 0,17 0 0,14 0 0,3 0 0,-4 0 1,-5 0-226,-11 0 0,-14 0 0,-14 0 0,-12 0 0,-9 0 0,-5 0 0,-11 0 0,-1 0 0,-3 1-212,-3 1-102,-2 1-68,2 2-19,5-1 12,1-1 72,4-3 94,3 0 194,3 0 29,2-3 0,1 3 213,0 0 101,0 0 68,0-2 19,0 4-12,-3 7-72,-1 7-94,-2 12-195,0 13-28,3 12 0,0 6 0,2 2 0,1 4 0,-2-5 0,-2-2 0,-2-7 0,-5-7 0,-4-7 0,-3-8-169,-5-8-88,-2-7-26,-7-6-2,2-4 5,-3-2 36,1-2 110,0-2 134,6 1 0,9-2 0,7 0 169,4 1 88,16-1 26,13 1 1,16 2-3,13 0-37,19 0-110,8-2-134,-1 2 0,-2 0 0,-7 0 0,-13 0 0,-17 0 0,-10 0 0,-12 0-399,-5-10-1159,-8 3 0,3-3 0,9-7 0</inkml:trace>
  <inkml:trace contextRef="#ctx0" brushRef="#br0" timeOffset="19385.9096">21080 5506 8191,'-6'0'0,"-1"5"0,-2 8 0,-1 8 0,7 12 0,0 14 0,6 5 0,3 2 0,-3 1 0,-2-6 0,-6-6 0,-7-7 0,-4-9 0,-4-7 0,-2-11 0,2-8 0,7-11 0,4-19 0,6-17 0,3-16 0,6-17 0,4-8 0,6-4 0,2 8 0,2 11 0,0 14 0,-1 17 0,-1 12 0,0 12 0,4 9 0,1 3 0,0 8 0,-1 6 0,-4 6 0,-9 6 0,-5 6 0,-8 3 0,-9 0 0,-7 2 0,-3-3 0,-9-3 0,-1 0 0,-1-1 0,1-2 0,4 1 0,8 0 0,9 1 0,8 1 0,14 3 0,14 0 0,13 0 0,7-1 0,8-2 0,-4-3 0,-6-3 0,-2-2-262,3-2-445,-9-4-737,-7-5 0,-1-5 0,-7-4 0</inkml:trace>
  <inkml:trace contextRef="#ctx0" brushRef="#br0" timeOffset="19718.0026">21546 5757 7579,'0'-2'68,"0"2"0,0 2 0,0 5 0,0 5 0,0 8 0,-1 7 0,-1 4 0,-5 4 0,3 1-68,-2-2 0,2-3 0,-1-4 0,4-5 0,1-4 0,3-5 0,10-1 0,10-4 0,7-2 0,8-3 0,2-3 0,-7 0 0,-7 0 0,-1-3-676,-17 3-827,-5-8 0,-9-2 0</inkml:trace>
  <inkml:trace contextRef="#ctx0" brushRef="#br0" timeOffset="20798.6199">23341 3814 6428,'-3'0'-4,"-8"3"2,-6 2 5,-7 4 10,-5 3 10,-7 7 5,0-1 5,0-1 13,-2-2 2,7-6 25,7-5-16,9-2-15,9-2-31,10-6-36,13 0-16,15 0 19,11 1 58,14 1 76,8 2 14,-2 4 2,-1 0-8,-5 2 14,-11-1 25,-12 4 26,-9 2-123,-11 4-165,-9 4-188,-7 0-195,-5 2-164,-11 0-598,-7 1 0,-4-12 0,-4-4 0</inkml:trace>
  <inkml:trace contextRef="#ctx0" brushRef="#br0" timeOffset="21245.9586">23327 4006 2757,'-2'-6'352,"2"-2"128,0 1 26,0 1-51,0 3 23,0 3 44,0 8 45,0 7 1,0 9-1,0 12-240,2 19-112,-2 14-127,4 15-27,-4 20 52,1 17-24,-1 17-43,1 12-46,-3 12 0,-4-2 0,-3 0 0,-5-5 0,-6-9 0,1-5 0,1-7 0,4-14 0,5-18 0,7-12 0,-1-20 0,1-11 0,7-9 0,2-1 0,6-4 0,1-2 0,5-5 0,-2-4 0,-4-11 0,-4-4 0,-6-9 0,-3-3 0,0-4 0,-3 1 0,-4 5 0,-2 2 0,0 3 0,2 1-176,13 0-289,-6-8-1045,1-3 0,-5-4 0</inkml:trace>
  <inkml:trace contextRef="#ctx0" brushRef="#br0" timeOffset="21445.8129">22898 6624 8191,'3'0'0,"11"5"0,13 9 0,11 6 0,5 7 0,9 6 0,-3 0 0,-8-5-221,47-1-1373,-58-6 0,-4-10 0</inkml:trace>
  <inkml:trace contextRef="#ctx0" brushRef="#br0" timeOffset="21634.7895">23397 6628 8191,'0'0'0,"0"0"0,0 1 0,-4 6 0,-5-1 0,1 5-212,-1 3-261,4-5-1028,-2-6 0,7-3 0,0-12 0</inkml:trace>
  <inkml:trace contextRef="#ctx0" brushRef="#br0" timeOffset="21993.2591">23885 5320 8191,'0'-10'0,"0"3"0,0 4 0,0 7 0,2 12 0,0 18 0,3 12 0,1 9 0,4 6 0,0 0 0,-3-4 0,3-9 0,-4-11 0,-3-11 0,1-14 0,2-14 0,3-17 0,5-15 0,2-14 0,4-15 0,2-12 0,-3 0 0,-1 2 0,-1 7 0,-3 14 0,0 15-262,3 15-1323,-2 15 0,-4 7 0,1 7 0</inkml:trace>
  <inkml:trace contextRef="#ctx0" brushRef="#br0" timeOffset="22331.1343">24413 5509 8191,'-5'12'0,"-3"3"0,0 6 0,-4 5 0,5 2 0,0 2 0,-2 4 0,8 4 0,0 1 0,5-4 0,6-2 0,7-11 0,5-5 0,11-10 0,0-8 0,4-13 0,-3-8 0,-9-8 0,-11-5 0,-8-2 0,-12 5 0,-20 3-180,-7-11-1422,-6 28 0,-7 2 0,9 4 0</inkml:trace>
  <inkml:trace contextRef="#ctx0" brushRef="#br0" timeOffset="22859.8901">26080 6244 5733,'-15'-2'273,"-1"0"0,3-1 0,11 2 0,38-1 0,37 0 0,44 4 0,38 1 0,44 1 1,23 4-274,7 2 0,-6 1 0,-14 1 0,-43 1 0,-45-4 0,-44-2 0,-44-1-391,-40-19-1169,-40 7 0,-26 0 0</inkml:trace>
  <inkml:trace contextRef="#ctx0" brushRef="#br0" timeOffset="23918.1908">25928 6159 3049,'0'0'227,"0"0"77,0 0 142,0 0 82,0 0 0,0-2 0,0 2 0,0-3-1,2-1 1,2-4-137,2-2-90,2-5-77,1-3-142,2-8-82,1-5 0,1-7 0,5-8 0,-3-12 0,8-9 0,-2-9 0,1-6 0,2-2 0,3 2 0,-1 2 0,3 5 0,2 7 0,3 3 0,2 5 0,7 6 0,5 1 0,2 7 0,0 3 0,-1 3 0,1 5 0,0 3 0,-4 5 0,2 5 0,-2 3 0,4 3 0,-1 5 0,-3 2 0,0 4 0,-1 5 0,-9-3 0,-4 3 0,-3 4 0,2 7 0,1 8 0,4 10 0,9 15 0,0 12 0,2 6 0,-2 4 0,-2 1 0,-5 1 0,-5 0 0,-5-1 0,-2-1 0,-5 4 0,-6 3 0,-1 3 0,-5-1 0,0-3 0,-5-5 0,4-8 0,-6-7 0,-2-10 0,-3-4 0,-8-4-336,2-5-171,1-7-174,-6-5-69,7-3 60,1-2 210,3-2 186,-2 0 252,5 2 42,-2-2 0,4-2 336,3 3-259,4-2-1041,6-5 0,-7-12 0,-10-24 0</inkml:trace>
  <inkml:trace contextRef="#ctx0" brushRef="#br0" timeOffset="27997.7742">3017 11158 3529,'-22'-3'184,"-11"1"25,-3 0 33,3-2 93,14 1 145,11 1 0,12-4-1,19 5 1,29-2 0,34 2-137,37-1-47,43 4-25,25 0-34,21 4-91,9 2-146,7 1 0,0 3 0,-14 2 0,-19-2 0,-22-2 0,-23 0 0,-24-2 0,-19 0 0,-25-3 0,-21 3 0,-20-4 0,-22 0 0,-10 2-249,-8 2-1339,-16-2 0,-16-2 0,-21-2 0</inkml:trace>
  <inkml:trace contextRef="#ctx0" brushRef="#br0" timeOffset="29161.8913">4019 11292 4098,'2'-6'202,"0"1"18,1 0 26,-1 0 14,-1 2 5,0 2 29,-1 1 73,2 0 58,1 0 1,1 4-166,1 7-37,2 11-17,4 10-25,0 13-15,3 13-5,-3 11-30,1 5-71,-1 5-60,1 8 0,1-1 0,0 1 0,0 0 0,4 2 0,1-1 0,-1-4 0,2-3 0,0-5 0,-2-5 0,3-6 0,-1-5 0,3-2 0,1-3 0,1-3 0,2-6 0,2-4 0,4-7 0,-1-8 0,5-6 0,3-7 0,3-3 0,4-7 0,2-1 0,2-3 0,2-3 0,-2-4 0,0-2 0,-1-8 0,-3-8 0,0-8 0,-1-6 0,1-10 0,1-6 0,-1-5 0,-6-4 0,-2-4 0,-9-2 0,-9-2 0,-11 1 0,-5-1 0,-2 2 0,-4-1 0,1 4 0,2-2 0,-1 3 0,-3 5 0,-1 6 0,1 3 0,-2 9 0,3 5 0,2 5 0,0 4 0,0 3 0,0 1 0,0 4 0,0 2 0,0 5 0,0 1-88,0 5-321,5-26-356,-13 23-620,-4 4 0,-4-5 0,-1 2 0</inkml:trace>
  <inkml:trace contextRef="#ctx0" brushRef="#br0" timeOffset="29737.837">4471 12162 8191,'-3'-2'0,"0"0"0,2-1 0,2-1 0,15 3 0,14 0 0,14-2 0,8 3 0,7-3 0,-6 3 0,-7 0 0,-11 0 0,-10 0 0,-11 0 0,-8 0 0,-5 4-262,-1-51-1323,-7 49 0,1 1 0,-1-6 0</inkml:trace>
  <inkml:trace contextRef="#ctx0" brushRef="#br0" timeOffset="31026.0225">7945 11010 4249,'-23'-4'355,"-8"1"59,-2-2 0,-2 1 0,18-1 1,8 5-1,6-3 0,18 3 1,25 0-1,27 0-201,27 3-153,30 0-60,20-1 0,8 4 0,-4-3 0,-10 0 0,-20 0 0,-30 1 0,-30-2 0,-29 1 0,-21 0-118,-8 3-249,-7 11-1174,-7-10 0,-1 0 0,3-1 0</inkml:trace>
  <inkml:trace contextRef="#ctx0" brushRef="#br0" timeOffset="31569.6294">9104 10531 4104,'-1'-7'272,"1"-3"153,-3-1 1,1-3-1,1 5 1,1 1-1,-2 4 1,1 0-1,1 4 1,0 10-169,0 18-103,0 21-154,3 26 0,0 24 0,1 18 0,0 9 0,2 2 0,-3-1 0,-1-8 0,-1-11 0,-1-15-175,-3-18-1428,-6-21 0,-4-21 0,-4-19 0</inkml:trace>
  <inkml:trace contextRef="#ctx0" brushRef="#br0" timeOffset="32077.733">9084 10367 8191,'0'-10'0,"0"2"0,13 2 0,18-2 0,27 13 0,29 19 0,27 10 0,17 14 0,5 14 0,-3 15 0,-10 5 0,-9 2 0,-12 1 0,-18-1 0,-13-10 0,-19-7 0,-16-10 0,-19-11 0,-11-6 0,-12-7 0,-14-3 0,-15-5 0,-10-4 0,-18-4 0,-13 1 0,-14-2 0,-10 5 0,-5 1 0,-2 7 0,4 6 0,6-1 0,14 7 0,13-2 0,14-3 0,15-3-199,3-7-287,31-7-1015,16-10 0,15-9 0,21-12 0</inkml:trace>
  <inkml:trace contextRef="#ctx0" brushRef="#br0" timeOffset="32369.4068">10249 10630 8191,'0'-4'0,"0"4"0,0 12 0,-3 12 0,3 19 0,-3 24 0,3 17 0,4 13 0,5 11 0,1 9 0,2 0 0,-1-2 0,-6-7 0,-4-13 0,1-12 0,-2-16-237,1-13-1353,4-16 0,3-20 0,1-11 0</inkml:trace>
  <inkml:trace contextRef="#ctx0" brushRef="#br0" timeOffset="32666.0005">10417 11235 8191,'50'-4'0,"28"-1"0,36 1 0,35 0 0,7 3 0,13 2 0,4 0 0,0 5 0,-7-1 0,-17 2 0,-25-1 0,-28 2 0,-35-2 0,-25-3-145,-16 1-238,-16-3-1149,-13 1 0,-8-4 0,-11-5 0</inkml:trace>
  <inkml:trace contextRef="#ctx0" brushRef="#br0" timeOffset="34221.8893">12192 11346 5782,'0'0'263,"0"4"-1,0 10 0,0 12 1,2 11-1,2 16 0,2 13 0,1 2 1,5 8-1,-1 6-214,-6 1-48,-1-3 0,0-3 0,-1-6 0,-3-8 0,0-9 0,0-11 0,-8-6 0,-9-3 0,-10-4 0,-11 1 0,-8-2 0,0-4 0,1-5 0,5-2 0,0-3 0,9-1 0,8-1 0,6 0 0,10 4 0,12 4 0,18 3 0,16 4 0,18 4 0,8-1 0,4 1 0,-5-4 0,-13-2 0,-20-1 0,-17-3 0,-21-2 0,-19 0 0,-19 1 0,-12-1 0,-8-1 0,0 0 0,7 1 0,17-3 0,21 2 0,13-2 0,19 2 0,19 0 0,12-2 0,8 0 0,6-2 0,-3-1 0,-10-2 0,-14 0 0,-10 3 0,-15 0 0,-8 2 0,-8-1 0,-5 1 0,-4-1 0,0-1 0,0 0 0,10 2 0,6 2 0,4 3 0,7 4 0,3 3 0,4 1 0,0 6 0,2 5 0,-5 3 0,-1 7 0,-2 9 0,-3 3 0,-4 5 0,2 4 0,-3 1 0,0 2 0,-3-1 0,6-5 0,-6-2 0,2-8 0,-4-5 0,1-9 0,-8-5 0,-3-5 0,-1-6 0,-2-5 0,0-7 0,-2-3 0,-1-3 0,-6-4 0,-4-3 0,-12 0 0,-3 0 0,-11-1 0,-13-2 0,-12 2 0,-15-3 0,-16 0 0,-17-3 0,-23-1 0,-15-4 0,-16-2 0,-15-4 0,-17 1 0,-3 3 0,-5 1 0,-3 4 0,1 3 0,17 2 0,11-3 0,22 2 0,24-4 0,28 0 0,26-5 0,32 1 0,26-1 0,20-2 0,16 2 0,7-4 0,8-4 0,-1-1 0,2-2-310,5 11-1266,-11-17 0,-3-2 0,-12-4 0</inkml:trace>
  <inkml:trace contextRef="#ctx0" brushRef="#br0" timeOffset="34889.9713">7884 11355 4117,'-4'-12'436,"-2"-3"0,2 0-1,-2 0 1,3 9 0,-4 11 0,-3 16 0,2 16 0,4 19 0,0 19-285,5 12-151,2 7 0,4-1-268,-1 2-1316,3-8 0,-2-11 0,-1-16 0</inkml:trace>
  <inkml:trace contextRef="#ctx0" brushRef="#br0" timeOffset="35282.0232">7447 12129 5141,'-39'35'334,"-9"19"0,-7 17 1,-3 23-1,26 6 0,20 8 1,20 5-1,30 1 0,28-7 0,31-13-292,29-16-42,21-18 0,9-18 0,4-16 0,-7-17 0,-11-16 0,-11-15 0,-20-19 0,-24-22 0,-35-19 0,-31-19 0,-39-11 0,-39-8 0,-26 6 0,-24 9 0,-22 16 0,-5 19 0,2 20 0,14 22-232,82 19-245,-37 12-1019,23 16 0,27 5 0,23 5 0</inkml:trace>
  <inkml:trace contextRef="#ctx0" brushRef="#br0" timeOffset="35725.6791">7592 12813 5050,'-14'-1'333,"-3"-5"0,-2-6 0,3-7 0,12-4 0,5-12 0,5-2 0,6-2 0,3 3 0,0 7-189,5 10-144,2 8 0,3 8 0,3 15 0,4 13 0,4 12 0,0 6 0,0 8 0,-1-4 0,0-8 0,-5-8 0,-1-9 0,-3-11 0,-5-8 0,-5-8 0,0-11 0,-9-6 0,-4-8 0,-1-3 0,-2 1 0,-3 10-272,10 11-1311,-11-41 0,1 57 0,3 7 0</inkml:trace>
  <inkml:trace contextRef="#ctx0" brushRef="#br0" timeOffset="36085.7839">8128 13266 5761,'-2'39'270,"2"20"0,-1 19 0,1 19 0,1-2 0,-1-6 0,0-7 0,-2-10 0,-1-3 0,-3-11-270,2-1 0,-1-4 0,1-1 0,0-2 0,2-2 0,1-4 0,1-7 0,6-7 0,8-7 0,17-7 0,15-7 0,21-2 0,22-4 0,12-2 0,7 1 0,0-1 0,0 1-249,6-66-1339,-18 60 0,-10-5 0,-16-8 0</inkml:trace>
  <inkml:trace contextRef="#ctx0" brushRef="#br0" timeOffset="37397.7071">12456 12537 6208,'2'-9'220,"-2"-1"0,4 1 1,2 1-1,0 15 0,1 13 1,5 12-1,-5 11 0,1 14 1,1 9-221,-7 0 0,3 0 0,-8-3 0,-5-12 0,-1-11 0,0-9 0,-5-14 0,5-10 0,1-14 0,2-16 0,-3-17 0,5-20 0,-3-15 0,3-12 0,-1-8 0,10-1 0,9 4 0,10 12 0,10 15 0,4 15 0,3 17 0,-1 20 0,-4 7 0,-7 8 0,-6 9 0,-12 4 0,-7 8 0,-11 7 0,-8 7 0,-14 5 0,-8 6 0,-9 0 0,-2 3 0,6 2 0,6-2 0,16-2 0,13 1 0,15-8 0,20-6 0,14-5 0,10-7-304,15-7-1273,3-7 0,-2-5 0,-6-10 0</inkml:trace>
  <inkml:trace contextRef="#ctx0" brushRef="#br0" timeOffset="37725.5878">13052 12576 8191,'-2'-1'0,"-3"-1"0,-4 5 0,-2 8 0,0 7 0,-1 9 0,3 9 0,3 10 0,2 2 0,1 4 0,6 0 0,-3-3 0,6-6 0,3-6 0,7-6 0,11-5 0,9-7 0,4-6 0,5-1 0,6-7 0,-5-2 0,-2-3 0,-8 0 0,1 2-363,-18-4-1202,-9 2 0,-8-3 0,-14-2 0</inkml:trace>
  <inkml:trace contextRef="#ctx0" brushRef="#br0" timeOffset="39041.6878">16951 11159 3512,'-12'-9'99,"-1"1"39,0-1 41,1-1 60,9 4 123,3 3 106,5 0 6,11-1 0,21 2 0,18 2-61,29 0-38,26 0-39,14 3-41,4 1-60,-2 2-123,-12-1-106,-17 1-6,-24-2 0,-22-1 0,-19 0 0,-15 1 0,-13-2 0,-7-2 0,-4 2 0,-1-2 0,-4 0 0,0 0 0,0 0 0,4 3 0,2-2 0,3-1 0,-1 0 0,-1 0 0,0 0 0,-1 0 0,2 0 0,0 0 0,-1 0 0,0 0 0,-1 0 0,2 0 0,-2 0 0,3 0 0,1 0 0,1 0 0,5 4 0,8 0 0,7 0 0,5-2 0,5 1 0,1-3 0,-1 0 0,-8-5 0,-3-2 0,-6-4 0,-6-5 0,-8-6 0,-7 0 0,-9 1 0,-6 4 0,-4 5 0,-3 4 0,2 6 0,9 9-377,31-2-1185,-11 15 0,12-2 0,23 3 0</inkml:trace>
  <inkml:trace contextRef="#ctx0" brushRef="#br0" timeOffset="39597.5388">19734 11125 4852,'-13'0'357,"-5"-2"0,-7 1 0,-2 1 0,6 5 0,3 1 0,6 0 0,5 6 0,4 0 0,10 1-231,8-2-126,8 0 0,7-1 0,8-4 0,1-1 0,-6-4 0,-6 1 0,-11-5 0,-9-2 0,-11-2 0,-12-2-173,-9 1-147,-2 0-144,-3 4-982,-1-27 0,11 28 0,8 2 0</inkml:trace>
  <inkml:trace contextRef="#ctx0" brushRef="#br0" timeOffset="41570.0866">19836 11214 4044,'17'0'114,"10"-3"47,12-1 51,16-2 107,11 1 67,18-2 36,23 1 0,24 3 0,19 1 0,15 0-73,10 2-41,1 0-47,-7 2-51,-16-2-107,-23 0-67,-34 0-36,-32 2 0,-28-2 0,-19 0 0,-11 0 0,-4 0 0,-2 0 0,0 0 0,0 0 0,0 0 0,0 0 0,0 0 0,0 0 0,0 2 0,0-1 0,0 2 0,1 3 0,1 0 0,0 2 0,1 0 0,0 1 0,0 1 0,0-3 0,0 2 0,0-1 0,-2 2 0,2 0 0,-3 2 0,1 8 0,-1 4 0,2 11 0,-2 7 0,0 10 0,0 5 0,1 4 0,-1 2 0,0-1 0,0-8 0,0-9 0,0-10 0,0-9 0,0-8 0,0-7 0,0-4 0,0 0 0,0-3 0,0 0 0,0 1 0,0-2 0,0 3 0,0-3 0,0 1 0,0 2 0,0-1 0,0 4 0,0 0 0,0 1 0,0 3 0,2 1 0,2 0 0,4-1 0,0 0 0,1-2 0,1 3 0,-4-2 0,-2 0 0,-1 0 0,-2 0 0,-1-3 0,0 0 0,0-4 0,0 2 0,0-4 0,0 3 0,0 0 0,0 1 0,0 2 0,0 3 0,0-3 0,0-1 0,0-1 0,0-2 0,0-2 0,0-3 0,0 0 0,0 0 0,0 0 0,0 0 0,0 0 0,-1 0 0,-4 0 0,-3 0 0,-4 0 0,-6 0 0,-4 0 0,-4 0 0,-3 0 0,0 0 0,5 3 0,5 1 0,10 4 0,6 6 0,11 7 0,10 1 0,11 5 0,4 1 0,9 4 0,1-1 0,-2 1 0,-5 2 0,-7 1 0,-9-2 0,-11-3 0,-12-3 0,-10-7 0,-12-5 0,-8-2 0,-9-5 0,-1-2 0,-2 2 0,8 0 0,6 4 0,10 1 0,11 5 0,7 5 0,13 4 0,12 4 0,11 0 0,8 1 0,7-3 0,-5 0 0,-8-4 0,-14 0 0,-12-4 0,-12-3 0,-11-1 0,-9-1 0,-4-1 0,-3 0 0,-1 5 0,8-3 0,3 5 0,11 1 0,5 2 0,6 1 0,9 3 0,6 0 0,3 4 0,5 0 0,-2 0 0,-7-3 0,-2 0 0,-5-3 0,-3 0 0,-5 2 0,1 0 0,-2 5 0,-6 5 0,-6 7 0,-4 5 0,0 6 0,-4 6 0,4 5 0,2 3 0,4 1 0,0 3 0,3-3 0,-1-2 0,1-6 0,-1-6 0,0-9 0,2-6 0,1-6 0,-3-8 0,-5-5 0,-3-3 0,-10-3 0,-8-2 0,-15-3 0,-12 3 0,-14-3 0,-15 0 0,-15-2 0,-13-2 0,-21-4 0,-27 2 0,-30-6 0,-37 0 0,-31-1 0,-23-1 0,-22-7 0,0-3 0,2-10 0,3-7 0,15-10 0,21-2 0,15 3 0,31 10 0,40 8 0,40 12 0,42 7 0,39 2 0,33-2 0,28 0-74,48-4-1549,17-5 0,30-12 0,22-10 0</inkml:trace>
  <inkml:trace contextRef="#ctx0" brushRef="#br0" timeOffset="42597.9524">18082 12056 4636,'-6'-2'186,"-2"-2"121,-2-3 60,-3-3 1,7-2-1,2-1 1,2-2-1,11 1 1,14-7-1,15-1-120,18 0-66,18 1-119,5 1-62,9 7 0,2 6 0,-1 4 0,1 6 0,-4 8 0,-2 7 0,-9 4 0,-8 11 0,-13 6 0,-8 6 0,-11 2 0,-10-4 0,-8-5 0,-7-4 0,-4-11 0,-5-5 0,-1-5-278,-1-8-1304,1-2 0,0-1 0,-3-2 0</inkml:trace>
  <inkml:trace contextRef="#ctx0" brushRef="#br0" timeOffset="42878.8206">19181 12041 7295,'6'0'100,"1"2"-1,8 5 1,1 5-1,1 6 1,-2 6-1,-1 6 1,-7 3-1,0 0 1,-2 0-100,-3-2 0,0-2 0,-6-5 0,-5-4 0,-3-3 0,-2-5-54,-4-3-198,3-1-143,5-1-1103,2-2 0,3-4 0</inkml:trace>
  <inkml:trace contextRef="#ctx0" brushRef="#br0" timeOffset="43106.9419">19035 12434 6096,'18'3'90,"5"3"-261,16 2-1032,-3 2 0,-7 0 0</inkml:trace>
  <inkml:trace contextRef="#ctx0" brushRef="#br0" timeOffset="43505.5902">18391 12791 8191,'11'0'0,"18"0"0,18-2 0,21 4 0,17-2 0,7 1 0,-1 1 0,-4 1 0,-18-2-256,-17 2-160,-20 0-1087,-22-1 0,-20-2 0,-19 2 0</inkml:trace>
  <inkml:trace contextRef="#ctx0" brushRef="#br0" timeOffset="43873.9249">18749 12780 5689,'0'-3'278,"-1"3"0,-1-1 0,2 9 0,2 12 0,1 12 0,0 11 0,-2 15 0,-1 5 0,-4 4-278,-9-1 0,-2 1 0,-5-7 0,-4-6 0,3-7 0,0-8 0,2-12 0,2-8 0,-5-10 0,-1-5 0,0-2 0,-3-5 0,-2-3 0,4 1 0,1 0 0,5-1 0,9 0 0,6 6 0,15-2 0,12 1 0,13 1 0,8 0 0,11 0 0,6 0-79,91 0-1543,-79-26 0,3 23 0,-4-4 0</inkml:trace>
  <inkml:trace contextRef="#ctx0" brushRef="#br0" timeOffset="44094.271">19274 13125 8191,'0'-3'0,"1"2"0,4-2 0,9 3 0,9 0 0,14 0 0,8 0 0,12 3-342,-1 4-1227,-8 0 0,-14 4 0,-16 0 0</inkml:trace>
  <inkml:trace contextRef="#ctx0" brushRef="#br0" timeOffset="44233.4145">19368 13329 5542,'0'6'294,"5"2"0,11 2-255,114 1-318,-88-5-899,11-5 0,7-10 0</inkml:trace>
  <inkml:trace contextRef="#ctx0" brushRef="#br0" timeOffset="44565.1392">19990 12951 8191,'-25'3'0,"-10"7"0,-9 9 0,-5 9 0,13 7 0,8 11 0,17 5 0,12 2 0,19-5 0,16-5 0,18-8 0,3-11 0,7-15 0,-5-9 0,-8-12 0,-15-14 0,-10-8 0,-15-12 0,-12-7 0,-16-4 0,-15 2 0,-18 9 0,2 10-1638,-9 12 0,13 8 0,16 5 0</inkml:trace>
  <inkml:trace contextRef="#ctx0" brushRef="#br0" timeOffset="45541.8996">22066 12305 6831,'1'-2'151,"1"2"0,-1 7 0,1 9 0,-1 14 0,1 15 0,-2 14 0,1 3 0,1 7 1,-1-2-152,2-3 0,0-9 0,-3-7 0,1-12 0,-1-13 0,1-14 0,-1-13 0,0-13 0,0-16 0,0-17 0,0-13 0,2-16 0,1-11 0,1-9 0,4 0 0,4 7 0,1 14 0,8 18 0,3 17 0,9 16 0,8 11 0,5 10 0,2 6 0,-5 11 0,-6 12 0,-15 7 0,-10 7 0,-12 7 0,-16-4 0,-16-1 0,-17-7 0,-17-3 0,-9-3 0,0-2 0,8 2 0,16 2 0,22 6 0,17 2 0,22 1 0,20 2 0,19-1 0,10-1 0,12-6 0,0-2-148,-2-5-317,-5-6-1050,-7-7 0,-9-6 0,-10-3 0</inkml:trace>
  <inkml:trace contextRef="#ctx0" brushRef="#br0" timeOffset="45869.9492">22636 12623 6982,'3'-2'134,"0"1"0,-2-1 1,2 6-1,-3 7 0,0 11 1,-3 9-1,3 9 0,-1 5 1,0 6-135,1 3 0,0 2 0,0-1 0,1-3 0,0-8 0,5-9 0,7-7 0,6-10 0,11-7 0,10-7 0,3-2 0,2-2 0,-4-2 0,-3 2 0,-9 0-246,8-15-428,-9 10-780,1 1 0,-2 0 0,8-1 0</inkml:trace>
  <inkml:trace contextRef="#ctx0" brushRef="#br0" timeOffset="47117.8528">24110 12179 8098,'2'-17'10,"2"-2"0,2 1 1,0-2-1,1 15 0,2 13 1,5 14-1,1 13 0,5 14 1,-2 13-11,0 3 0,-4-2 0,-5-7 0,-2-11 0,-1-11 0,-1-12 0,4-11 0,8-12 0,7-15 0,4-11 0,3-15 0,-1-15 0,-5-12 0,-5-7 0,-3 1 0,1 3 0,-4 9 0,2 11 0,1 15-355,5-15-1212,-10 35 0,-4 7 0,-2 14 0</inkml:trace>
  <inkml:trace contextRef="#ctx0" brushRef="#br0" timeOffset="47501.2569">24723 12358 8191,'-19'0'0,"-7"2"0,-5 4 0,-3 4 0,8 12 0,3 9 0,10 5 0,6 8 0,8 2 0,13 1 0,17-3 0,8-10 0,10-7 0,7-11 0,-1-10 0,-6-10 0,-6-12 0,-12-8 0,-13-7 0,-12-11 0,-10-3 0,-16-1 0,-13-2 0,-8 8-81,-1 7-296,4-59-1169,8 69 0,16 9 0,8 1 0</inkml:trace>
  <inkml:trace contextRef="#ctx0" brushRef="#br0" timeOffset="47679.5705">25329 12348 8191,'6'2'0,"2"-1"0,8-1 0,4 3 0,12 2-296,22-1-1283,-11 4 0,0-3 0</inkml:trace>
  <inkml:trace contextRef="#ctx0" brushRef="#br0" timeOffset="47817.9462">25508 12584 5908,'22'5'52,"14"2"-192,20-1-1024,12-3 0,8-3 0</inkml:trace>
  <inkml:trace contextRef="#ctx0" brushRef="#br0" timeOffset="48146.899">26325 12176 8191,'-31'0'0,"-9"6"0,-10 9 0,-6 9 0,22 9 0,9 10 0,16 7 0,16 0 0,20 2 0,17-4 0,9-8 0,15-6 0,3-14 0,-10-12 0,-7-14 0,-16-12 0,-11-14 0,-16-11 0,-15-11 0,-23-9 0,-20 5 0,-28 6-394,-17 15-1165,-9 17 0,1 13 0,12 12 0</inkml:trace>
  <inkml:trace contextRef="#ctx0" brushRef="#br0" timeOffset="48621.892">24838 13205 8191,'-9'-2'0,"1"1"0,6-1 0,23 1 0,36 2 0,33 1 0,30-2 0,31 1 0,2 1 0,-3-2-189,80 6-259,-116 1-1062,-44-2 0,-34 2 0,-42 2 0</inkml:trace>
  <inkml:trace contextRef="#ctx0" brushRef="#br0" timeOffset="48831.0833">25321 13275 3882,'-78'5'453,"-24"4"-1,3 4 0,5 2 1,69 3-1,56 2 0,57-3 0,45-3 1,38 0-1,22-6-214,3-4-238,-19-4 0,-40 1 0,-49-1 0,-46-36-1638,-59 30 0,-65-7 0,-144-23 0</inkml:trace>
  <inkml:trace contextRef="#ctx0" brushRef="#br0" timeOffset="121441.8528">4445 6727 5376,'0'-4'313,"0"0"-1,3-2 1,-3 1 0,-3 3 0,3 1-1,0 1 1,0 0 0,0 0 0,0 0-313,0 0 0,0 0 0,0 0 0,0 0 0,0 0 0,0 0 0,4 3 0,3 7 0,5 6 0,4 7 0,4 10 0,3 4 0,-3-3 0,1 2 0,-3-6 0,-2-4 0,-3-5 0,-2-7 0,-6-3 0,-1-4 0,-1-2 0,-3-2 0,2-3 0,-2 2 0,0-2 0,1 0 0,1 0 0,4 1 0,2-5 0,10-3 0,7-4 0,10-9 0,13-6 0,8-4 0,9-6 0,6-3 0,3-2 0,-3 1 0,3 1 0,-10 4 0,-12 7 0,-15 6 0,-14 7 0,-14 4 0,-7 5 0,-2 2 0,-2 1 0,4 2 0,-1-1 0,-1 2 0,0 0 0,0 0 0,0 0 0,-3 0 0,0 0 0,-3 2-336,2-69-1235,-6 64 0,1-4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03:55.1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6598 3408 3561,'-10'-5'199,"1"1"48,0-1 44,2-1 56,17 3 129,12 2 1,18-2-1,17 2 0,31 0 1,30-1-135,31 2-65,31-1-47,27 1-45,14 0-55,-5 0-130,-12 1 0,-27-1 0,-28 3 0,-36-3 0,-33 1 0,-31 2 0,-21-3 0,-22 0 0,-11 0-218,-6 0-207,-1 0-1084,-5-3 0,0-5 0,2-2 0</inkml:trace>
  <inkml:trace contextRef="#ctx0" brushRef="#br0" timeOffset="500.309">8639 2544 6460,'0'-9'192,"0"-2"0,0 1 1,0 4-1,1 13 0,4 20 1,2 21-1,3 27 0,0 24 1,-4 24-193,-3 14 0,-2 12 0,-2 5 0,1 0 0,0-4 0,-1-7 0,-4-13 0,-5-13 0,2-17-32,3-20-1599,2-26 0,2-30 0,5-30 0</inkml:trace>
  <inkml:trace contextRef="#ctx0" brushRef="#br0" timeOffset="918.901">8798 3282 5301,'12'-18'321,"12"-7"0,17-9 0,21-12 0,17-3 0,18-9 0,21-5 0,11-9 0,2 1 1,-8 4-322,-18 7 0,-33 12 0,-30 15 0,-23 12 0,-13 9 0,-15 7 0,-5 5-73,-8 8-213,-2 10-232,-10-3-944,0 17 0,-1 8 0,-9 8 0</inkml:trace>
  <inkml:trace contextRef="#ctx0" brushRef="#br0" timeOffset="1279.2399">8814 3400 5596,'-3'-8'288,"0"0"0,0 0 1,0-1-1,2 6 0,1 3 1,9 3-1,11 10 0,14 10 1,21 12-289,19 11 0,17 7 0,17 2 0,9 3 0,3-5 0,-9-5 0,-14-4 0,-18-9 0,-21-9-1638,-20-11 0,-17-8 0,-12-11 0</inkml:trace>
  <inkml:trace contextRef="#ctx0" brushRef="#br0" timeOffset="1847.3533">9936 2625 4236,'0'0'143,"-3"0"73,-2 4 190,-2 11-1,-2 12 1,-3 16-1,0 23 1,4 13-1,3 10 1,4 11-102,5 3-41,7 4-73,0 2-190,-4-5 0,4-9 0,-6-9 0,-5-15 0,1-16 0,-1-12 0,0-9-242,4-11-465,-2-12-741,-1-5 0,1-12 0,-1-6 0</inkml:trace>
  <inkml:trace contextRef="#ctx0" brushRef="#br0" timeOffset="2315.8341">10125 3246 6154,'-3'0'226,"3"0"0,13 0 1,26 4-1,37 4 0,39 0 1,48 3-1,35 4 0,32 2 1,19-2-227,6-2 0,-8-4 0,-24-3 0,-40-6 0,-46 0 0,-53 0 0,-44-3 0,-41 2-422,-46-10-1131,-40 5 0,-35-4 0,-40-1 0</inkml:trace>
  <inkml:trace contextRef="#ctx0" brushRef="#br0" timeOffset="3047.0728">6567 3432 4451,'0'3'335,"0"10"53,0 17 1,-1 19-1,0 20 0,-2 22 0,0 15 1,0 10-1,3 5 0,-2 2-143,4-3-191,-2-5-54,0-11-146,4-12-501,-2-13-832,-1-16 0,-2-21 0,-2-14 0</inkml:trace>
  <inkml:trace contextRef="#ctx0" brushRef="#br0" timeOffset="3826.7594">6091 4711 5758,'-55'42'261,"-21"29"1,-8 25-1,-10 30 1,42 7-1,20 17 1,24 3-1,32-3 1,31-9-1,33-15-181,35-27-80,39-24 0,21-28 0,16-28 0,7-29 0,-9-28 0,-18-26 0,-25-22 0,-37-22 0,-37-18 0,-41-10 0,-38-16 0,-33-8 0,-27 5 0,-29 16 0,-23 23 0,-16 30 0,-9 36-224,5 26-495,10 16-730,27 13 0,30 7 0,31 7 0</inkml:trace>
  <inkml:trace contextRef="#ctx0" brushRef="#br0" timeOffset="4319.2253">5993 5605 3876,'-13'-3'25,"-6"-10"6,2-7 55,-1-13 103,14-7 153,7-10 91,10-1 0,9 5 0,6 5 1,11 12-17,5 15-10,3 10-5,-3 14-54,-1 15-105,0 8-151,-4 12-92,-1 2 0,-2-1 0,-6-9 0,-4-6 0,5-12 0,0-10 0,7-9 0,4-9 0,4-12 0,-6-8 0,-7-5 0,-10-8 0,-11 3-134,-10 3-374,-7-54-1001,-8 63 0,-6 4 0,-3 6 0</inkml:trace>
  <inkml:trace contextRef="#ctx0" brushRef="#br0" timeOffset="5171.5586">6583 6249 4317,'-3'5'130,"0"12"43,0 12 142,-1 12 81,3 10 1,1 16-1,0 8 0,4 10 1,-1 15-1,1 10-89,-1 10-41,2 5-43,-4-2-141,0-9-82,1-12 0,-2-16 0,0-13 0,0-17 0,0-10 0,0-13 0,3-7 0,5-5 0,8-7 0,13-1 0,19-4 0,21 0 0,23-2 0,27-3 0,27-2 0,29-2 0,28-1 0,32-4 0,25-6 0,19 4 0,4-6 0,3 4 0,-9 4 0,-17 5 0,-21 5 0,-29 4 0,-44 6 0,-51-2-280,-89-14-422,-10 6-739,-30-5 0,-37-12 0,-6-12 0</inkml:trace>
  <inkml:trace contextRef="#ctx0" brushRef="#br0" timeOffset="6127.3925">12371 3488 3771,'0'0'111,"2"1"64,-1 9 59,-1 8 169,0 15 44,-5 18 1,-4 15-1,-2 14 1,-4 8-1,2 2-55,3 3-55,0-1-64,6-5-60,-1-7-168,1-7-45,2-10 0,-2-15 0,0-12 0,2-12 0,0-7 0,2-6-129,97-5-649,-85-1-678,0-4 0,0-2 0,-3-4 0</inkml:trace>
  <inkml:trace contextRef="#ctx0" brushRef="#br0" timeOffset="7316.1363">11962 4666 2753,'-18'8'145,"0"1"12,2 4 43,5 4 52,19 0 36,25 2 30,23-2 25,23 5 37,21-1 6,11 1-93,4 0-42,-12 2-12,-20 1-88,-25-3-60,-33 1-34,-32 4-29,-35-2-26,-29 3-41,-21 6-2,-11-5-13,-5 2 1,7-3 3,16 0 41,16-1 9,28 1-1,21 1 1,26-2 2,26-2 0,28-1-2,17-2 6,15-2 35,5 1 6,-6 0 5,-13 1-2,-21 2-39,-25-1 7,-25 1-1,-23 2-4,-27 1-11,-17 4-5,-13 0-38,-9 3-6,0-2 0,11 0-1,12-2 21,19 0-59,22 0-66,21-2-43,23-2 5,19-4-2,16-2 3,9-5 39,-3-3 10,-11-2 8,-18 1 23,-22-2 61,-16 1 71,-16 5 49,-11 2 7,-7 4 5,3 0 8,-2 1-18,10-2 13,5 2 26,11 0 25,3 3 46,4 2 47,6 9 39,4 2 19,0 8 20,4 5-2,-2 2-20,-4 2-28,-6 3-32,-2-2-30,0 1-56,0 0-51,-1-2-41,1-1-20,-3-1-21,1-5-8,0 0 0,2-3 0,0-1 0,0-2 0,2-4 0,-2-3 0,0-4 0,0-3 0,0-10 0,0-2 0,-4 0 0,1-7 0,-1 3 0,-3 0 0,2-1 0,-3 0 0,1 4 0,-3-4 0,2 0 0,-1-2 0,-3 0 0,-3 0 0,-3-3 0,-8-1 0,-5 2 0,-9 0 0,-12 0 0,-15-1 0,-21-1 0,-13 1 0,-14 0 0,-15-1 0,-9 0 0,-8 2-204,-6 0-92,-1-1-102,5-1-68,7-1-32,16-1-19,14-3-645,17 0 0,20 0 0,21 2 0</inkml:trace>
  <inkml:trace contextRef="#ctx0" brushRef="#br0" timeOffset="8234.9314">12895 5074 8191,'-4'9'0,"3"12"0,1 16 0,-2 10 0,2 12 0,0 11 0,-5 3 0,-2 2 0,-1 2 0,-8-6 0,2-9 0,2-12 0,2-14 0,-3-15 0,3-13 0,1-16 0,1-21 0,5-17 0,1-17 0,7-19 0,3-13 0,7-8 0,2 1 0,5 4 0,-1 16 0,-4 20 0,2 21 0,4 21 0,10 13 0,9 10 0,10 8 0,-1 12 0,-9 5 0,-15 7 0,-21 5 0,-26 4 0,-18-7 0,-21 1 0,-6-4 0,-10-5 0,10-3 0,12-3 0,16 0 0,20-1 0,15 5 0,21 3 0,20 6 0,10 2 0,8 3 0,5 0 0,-3-2-293,-3 0-375,-14-8-778,-8-8 0,-11-11 0</inkml:trace>
  <inkml:trace contextRef="#ctx0" brushRef="#br0" timeOffset="8583.6382">13585 5358 8191,'-3'5'0,"-1"6"0,3 5 0,-5 9 0,6 5 0,-2 4 0,2 7 0,-2-2 0,4 2 0,-2 0 0,0-3 0,2-4 0,0-5 0,10-7 0,7-4 0,8-6 0,9-3 0,8-1 0,2-3 0,0-4 0,-2 0-127,6-55-1485,-8 47 0,-4-4 0,-7-7 0</inkml:trace>
  <inkml:trace contextRef="#ctx0" brushRef="#br0" timeOffset="10483.0961">1810 5320 5165,'0'0'99,"4"0"51,22 0 125,29-3 37,40-1 0,38-2-1,39-2 1,22-3 0,18 1 0,10 3-94,3 1-4,-4 2-53,-16 2-123,-27 2-38,-42 0 0,-38 0 0,-40 0-178,-32 0-163,-19 4-1193,-26 0 0,-26 0 0,-18-1 0</inkml:trace>
  <inkml:trace contextRef="#ctx0" brushRef="#br0" timeOffset="12548.341">1687 5337 5154,'-4'-5'14,"0"-1"1,1-3 0,-2-5 1,4-1 2,-1-4 11,0-3 10,2-5 5,0-5 8,0-6-12,0-8-9,2-5-11,19-4-22,-17-5-1095,23-3 2191,-9-3-2191,6-2 2204,-12-2-1095,17-2 2,-13-3 10,12 1 4,0 3 6,-1 3 8,2 2 8,1 3 24,1 6 2,-2 3-16,-4 7-10,-1 3-6,-2 6 16,1 2 6,0 5-8,3-1-13,4 3 6,2 0-11,6 0-5,0 3-28,3 2 5,0 5-36,-9 4-6,3 3-1067,-3 2 0,-6 6 0,-3-3 4347,7 3-3275,-5 3 12,1 1 4,4 4 7,0 7 4,5 1 36,0 7 18,2 7 41,-4 6-1,2 4 7,-3 4-8,0 6 9,-5 3 4,-1 2 5,-3 1 16,2-1 36,-5 0-18,-4 6-11,-3-1-27,-3 1-12,-3 1-5,0 2-10,2-1-12,0 4-5,2-1-13,-1 2-47,2 0-5,1 0 0,0 1 0,1 3 0,-1-1 0,-1 1 0,1-1 0,-3-1 0,3 0 0,0 3 0,0 0 0,1 1 0,0 1 0,0-2 0,-3-1 0,4-5 0,-2-5 0,1-4 0,2-4 0,4-7 0,2 1 0,-2-2 0,3-2 0,0 1 0,-1 2 0,1 1 0,-3-2 0,0 0 0,-1-2 0,0 2 0,-1-5 0,3-3 0,2-3 0,3 1 0,-3-4 0,5-1 0,-4-2 0,2-1 0,-3-4 0,3-3 0,-4-5 0,3 1 0,1-5 0,1-2 0,3-2 0,3-1 0,-1 1 0,2-4 0,-4 1 0,0-1 0,-1 0 0,3-5 0,4 0 0,1-5 0,4-3 0,1-5 0,2-4 0,0-6 0,0-5 0,-2-6 0,0-9 0,1-4 0,0-2 0,-6-4 0,0 5 0,-2 0 0,-5 1 0,-2-1 0,-4-1 0,-3-5 0,-4-7 0,-5-6 0,-1-3 0,-2 1 0,-3 5 0,-2 4 0,-1 10 0,-3 6 0,0 8 0,0 2 0,0 5 0,0 2 0,0 3 0,-3 2 0,1 4 0,1 6 0,-2 6 0,2 5 0,-1 1 0,-1 3 0,-1 2 0,-5-2 0,-5-1 0,-8 3 0,-12-3 0,-17 0 0,-14-1 0,-21-3 0,-19-3 0,-17 1 0,-14 0 0,-10 5 0,-6 4-225</inkml:trace>
  <inkml:trace contextRef="#ctx0" brushRef="#br0" timeOffset="14771.3235">10247 7514 4976,'-7'0'82,"-3"1"33,-4 2 38,-6 4 32,-6 4 59,-5 6 57,-3 2 23,-3 4 1,-3 0 0,3 1-33,2 2-50,5-1-32,1 0-38,7-6-32,8-1-59,2-5-57,8-4-24,2-4 0,4-1-113,-1-12-1502,5 8 0,4-1 0,6-2 0</inkml:trace>
  <inkml:trace contextRef="#ctx0" brushRef="#br0" timeOffset="19131.2084">2253 4531 6651,'-4'-4'171,"0"2"0,-2-2 0,-4 0 0,4 2 0,3 2 0,0-2 0,2 1 0,1 1 1,1-1-172,-1 1 0,0 0 0,0-2 0,0 2 0,5 0 0,6 0 0,12 0 0,14-2 0,11-1 0,9-1 0,0-1 0,-3-1 0,-8 0 0,-7 1 0,-8 2 0,-7 1 0,-8 0 0,-8 1 0,-5 1-174,-1 0-175,-2 0-262,0-17-800,-6 14 0,-1-1 0,-9-1 0</inkml:trace>
  <inkml:trace contextRef="#ctx0" brushRef="#br0" timeOffset="19447.8384">2415 4303 4414,'-3'-4'412,"3"-3"0,0 2 0,0 2 0,0 9 0,3 15 0,1 15 0,3 15 0,2 15-1,3 12-585,-5-3-1415,-3 11 0,-19 7 0,-17 1 0</inkml:trace>
  <inkml:trace contextRef="#ctx0" brushRef="#br0" timeOffset="30980.3274">18058 5985 4512,'-10'-2'59,"-3"-1"8,3 1 16,-2-2 3,8 1-19,5 0 15,17 2 4,15 1 5,23 0 2,24 3-53,28 1-2,23-3-51,21 27 35,17-24 13,19 2 29,16 0-18,3 2 6,-2-28-8,-13 20-12,-24 0-30,-31 0-24,-36 0 32,-36 0-67,-28 0-35,-15 0-31,-18 0-12,-12 0-15,-11 0-17,-7 0 1,-15 0 14,-5 0 12,-6 0-3,-6 0 1,-4 0-38,-20 0-605,-2-3 1184,-21 0-1184,-13 2 0,-10-4 1927,6-2-1541,-11-3 47,-1 3 42,4-3 79,-2 3 51,3 3 48</inkml:trace>
  <inkml:trace contextRef="#ctx0" brushRef="#br0" timeOffset="31082.3507">18156 5949 2997,'-21'0'40,"2"1"17,4 2 18,1-2-708,14-1 0,19-50 0,21 50 0</inkml:trace>
  <inkml:trace contextRef="#ctx0" brushRef="#br0" timeOffset="31183.0073">18758 5949 5704,'88'-13'56,"38"18"-11,14-2 1,22-11-1216,-29 16 0,-25 14 0,-25-18 0</inkml:trace>
  <inkml:trace contextRef="#ctx0" brushRef="#br0" timeOffset="31291.0465">19776 6007 3894,'-51'-85'-778,"-23"83"0,-23-1 0,-26-1 0</inkml:trace>
  <inkml:trace contextRef="#ctx0" brushRef="#br0" timeOffset="31815.2072">18581 5680 2784,'-42'77'48,"-7"2"10,-2 2 8,1 6 6,37-84 9,-9 11-702,23 1 1340,15-10-607,19-1 22,17-3 23,45 1-4,8-7 24,16 7 2,8-4-7,-2 0 3,-6-1-9,-10-2-17,-20 1-34,-26 2-71,-13 2-65,-34-2-35,-12 2-39,-27 0-15,-28 0-14,108 35-24,0-28-473,-154 1 1096,-26 3-627,0-9 12,-138-33 55,-1 28 44,139 1 9,36-2 2,14 5 9,21-1 13,13 0 26,14 0 8,12-1 17,8 1 35,4 0 12,8 0 7,11 0 15,9 0 7,14-2 4,14 2 7,5-3-1,3 1-1,0-1-14,-3 1-35,-7-1-66,-9 1-67,-12 0-37,-10 2-28,-32 0-51,10-79-451,-5 75 0,-3-1 0</inkml:trace>
  <inkml:trace contextRef="#ctx0" brushRef="#br0" timeOffset="33214.852">18341 6033 3368,'-13'0'69,"-4"0"8,-2 0 7,-6 0 2,10 0 2,0 0-2,-1 0 3,-1 0-4,-2 0 4,-2 0-59,3 0-3,2-2 43,9 2 2,1 0 12,6 0 15,0 0 21,0-2 29,2 1 25,1 0 10,2-2 26,10 0 38,7-1-7,11 2 44,14-1 33,14 2-17,8 1-20,12-2-30,6 2-23,2 0-12,3 0-25,-1 0-47,-1 0-44,-5 0-53,-7 0-47,-3 0 0,-7 0 0,-9 0 0,-4 0 0,-7 0 0,-2 0 0,0 0 0,0 0 0,2 0 0,0 0 0,-5 0 0,-1 0 0,-2 0 0,-1 2 0,5 0 0,-2 0 0,1 0 0,-3 2 0,-1-4 0,-4 3 0,-5-3 0,-4 1 0,-6 1 0,-6-1 0,-5-1 0,-1 1 0,-2 1 0,-2 0 0,0-1 0,-2 1 0,-2-2 0,-2 0 0,-2 0 0,-6 0 0,-10 0 0,-6 0 0,-9 2 0,-6-2 0,-9 1 0,-8-1 0,-4 2 0,-10-1 0,-7-1 0,-5 0 0,0 0 0,-9 0 0,1 0 0,-6 0 0,0-1 0,0 1 0,-4-2 0,2-1 0,7-2 0,4 1 0,9-2 0,18 1 0,10 4 0,13-1 0,10 2 0,9 0 0,4 0 0,3 0 0,1 0 0,0 0 0,0 0 0,-2 0 0,4 0 0,1 0 0,-2 0 0,8 2 0,0-2 0,1 0 0,2 0 0,2 0 0,-1 0 0,5 0 0,10 0 0,10 0 0,14 0 0,18 0 0,16 0 0,17 1 0,12-1 0,14 1 0,7 3 0,2-1 0,-2 0 0,-5 1 0,-10 1 0,-11-3 0,-8-1 0,-13-1 0,-15 2 0,-13-1 0,-16-1 0,-13 1 0,-10 1 0,-5-2 0,-4-2 0,2 2 0,0 0 0,0 2 0,1-2 0,0 0 0,-2 1 0,-1-1 0,1 0 0,-4 0 0,2 0 0,0 0 0,2 0 0,-2 0 0,-2 0 0,-1 0 0,-1 0 0,-4 0 0,-20 2-1638,12-1 0,-4-1 0,-7 1 0</inkml:trace>
  <inkml:trace contextRef="#ctx0" brushRef="#br0" timeOffset="34443.0406">3784 5903 5628,'-10'-3'285,"-3"1"0,-6-3-1,1 1 1,4 1 0,4 1-1,4 1 1,3-1 0,-1 0 0,4 2-285,0 0 0,0 0 0,0 0 0,8 0 0,10 0 0,12 0 0,16 0 0,18-1 0,5 0 0,5-2 0,-2-4 0,-5 1 0,-13-1 0,-10 1 0,-11 3 0,-16 0 0,-9 3-140,-5-2-1470,-6 0 0,-12-6 0,-11 1 0</inkml:trace>
  <inkml:trace contextRef="#ctx0" brushRef="#br0" timeOffset="40639.2063">9607 4770 8191,'-3'-6'0,"0"0"0,3 1 0,-2-5 0,10 4 0,10-2 0,17-4 0,18-5 0,27 3 0,16 3 0,11 4 0,10 6 0,-3 11 0,-8 12 0,-14 15 0,-12 15 0,-23 17 0,-18 13 0,-11 8 0,-11 9 0,-11 2 0,-5 2 0,-1 1 0,-1-1 0,-4-4 0,1-1 0,-6-7 0,-3-8 0,-4-8 0,-2-8 0,-4-11 0,-2-10 0,5-9 0,4-13 0,6-7 0,3-5 0,4-7 0,-1-8-220,-4 3-172,0-9-1123,-8-3 0,-4-3 0,-2 0 0</inkml:trace>
  <inkml:trace contextRef="#ctx0" brushRef="#br0" timeOffset="40859.72">10194 5997 7619,'15'3'64,"8"4"-1,8 5 1,7 5-1,-1 2 1,1 5-1,-3 0-121,-1-13-1530,3 10 0,-4-5 0,0-4 0</inkml:trace>
  <inkml:trace contextRef="#ctx0" brushRef="#br0" timeOffset="41134.9097">10721 6033 6863,'0'-4'148,"0"2"-1,2 0 1,-2 1-1,-6 10 1,-3 7-1,-5 5 1,-2 8-1,-3 7 1,4-4-148,0 1 0,3-4 0,6-5 0,-2-4 0,5-5 0,1-8 0,2 2-419,0-9-1135,0 0 0,0-9 0,0-7 0</inkml:trace>
  <inkml:trace contextRef="#ctx0" brushRef="#br0" timeOffset="43527.7078">20140 5944 3904,'0'0'106,"0"2"48,0-2 53,0 3 77,0-10 107,0 6 44,0-2 0,0 1-1,0-2 1,-1-2-61,-1 0-44,1-1-51,-1-6-51,1-1-77,1-5-107,0-3-44,0-9 0,0-4 0,0-5 0,1-4 0,5-5 0,1 1 0,3 0 0,3 0 0,3 0 0,-1 3 0,2-3 0,3 1 0,2-1 0,2-2 0,2-2 0,3-3 0,-1 4 0,-2-2 0,-2 7 0,-2 0 0,-1 6 0,2 3 0,2 1 0,1 0 0,7-1 0,3-1 0,2-3 0,3-3 0,-4 3 0,-4-1 0,-3 1 0,-2 1 0,-5 5 0,4-3 0,2 1 0,3 3 0,6-5 0,2 0 0,2 3 0,0 0 0,-5 3 0,-2 3 0,-5 2 0,-2 5 0,-1 1 0,0 3 0,0 0 0,2 2 0,1 1 0,4 1 0,1 1 0,1 2 0,2 0 0,-4 3 0,3-1 0,-2 2 0,0-1 0,3 5 0,-1-2 0,5 3 0,0 0 0,0 3 0,3 0 0,-2 0 0,0 0 0,-2 1 0,-2 2 0,1 0 0,-7 2 0,-1-1 0,-2 4 0,-1-3 0,0 5 0,4-1 0,0 4 0,4 1 0,-3 2 0,0 2 0,-4 0 0,-4 0 0,-3 2 0,0-1 0,-4 2 0,4 2 0,0 3 0,0 3 0,0 3 0,2 4 0,-2 4 0,0 2 0,-4 2 0,1 2 0,-2-3 0,0-1 0,2 1 0,2-1 0,-3-2 0,-1 2 0,3-3 0,0 2 0,-2 0 0,0 0 0,3 1 0,-4 2 0,-3-1 0,0-1 0,-1 2 0,-6-5 0,5-1 0,-1-3 0,4 0 0,0-3 0,5-1 0,-1 1 0,1-1 0,-1-4 0,-6 1 0,-1-1 0,-4-4 0,-2 2 0,3-1 0,-3 2 0,2 0 0,3 0 0,-2-1 0,0-1 0,0-1 0,-1 0 0,-1 1 0,1-2 0,-2 5 0,2 0 0,0-1 0,0 1 0,0-1 0,2-1 0,0-2 0,-4-3 0,0-2 0,-1-3 0,0-2 0,-5-1 0,2-1 0,-1-2 0,-1 0 0,-1 0 0,1 0 0,1-3 0,-2-1 0,1-4 0,1 1 0,-2-2 0,1 1 0,-1-1 0,0 0 0,0 1 0,0-1 0,0 0 0,0 0 0,0-1 0,0 0 0,0-2 0,0-5-59,3-13-1567,0 3 0,-1-10 0,-1-6 0</inkml:trace>
  <inkml:trace contextRef="#ctx0" brushRef="#br0" timeOffset="46614.6281">23373 6042 3998,'0'0'184,"0"0"44,0 0 80,0 0 50,-2 0 39,2 0 35,0 0 0,0-1 1,0 1-1,0-2-130,-1 2-54,1-1-43,-2-1-81,2 2-50,-1-2-38,1 1-36,0 1 0,0 0 0,-2-2 0,2 2 0,0 0 0,0 0 0,0 0 0,0-2 0,0 2 0,0 0 0,0 0 0,0 0 0,0 0 0,0 0 0,0 0 0,0 0 0,0 0 0,2 0 0,2 0 0,9 0 0,12-1 0,25 1 0,28-1 0,36 2 0,35 5 0,30 1 0,19-2 0,13 3 0,-2-1 0,-7-3 0,-8-2 0,-15 1 0,-14-1 0,-16 2 0,-17-1 0,-17 5 0,-25 1 0,-21-3 0,-19 0 0,-17-3 0,-13 2 0,-10-5 0,-6 2 0,-2 0 0,0-1 0,-4 1 0,0-2 0,-2 0 0,-12 0 0,-20 0-494,-2-5-1045,-18-5 0,-12-11 0,-22-5 0</inkml:trace>
  <inkml:trace contextRef="#ctx0" brushRef="#br0" timeOffset="48423.166">17961 4584 6049,'2'-8'238,"-2"3"0,1-1 0,1 1 0,-2 5 0,0 0 0,0 7 0,0 5 0,-3 9 0,-7 9-238,-2 7 0,-7 1 0,-1-1 0,0-4 0,5-4 0,5-4 0,8-6 0,0-6 0,2-3 0,2-4 0,-2-4 0,0-1 0,0 1 0,0-2 0,0 0 0,0 0 0,0 0 0,1 2 0,9-2 0,4 3 0,9 2 0,11 2 0,8-2 0,8 2 0,6-4 0,5-1 0,1-2 0,-1 0 0,-7-7 0,-7-3 0,-5-9 0,-11-8 0,-10-10 0,-11-11 0,-14-5 0,-17-5 0,-20-3 0,-22 6 0,-16 9 0,-17 7 0,-4 12 0,4 11 0,11 8 0,13 6 0,19 6-251,139 18-1337,-103-5 0,22 4 0</inkml:trace>
  <inkml:trace contextRef="#ctx0" brushRef="#br0" timeOffset="48946.5905">17673 5350 8191,'-2'-1'0,"-5"-2"0,-10 3 0,-5 6 0,-7 8 0,-7 9 0,3 9 0,8 10 0,9 1 0,9 5 0,13-3 0,12-4 0,13-7 0,8-11 0,11-13 0,3-8 0,-2-13 0,-9-8 0,-16-10 0,-11-7 0,-24-7 0,-14 0 0,-13-1 0,-9 6-15,-1 8-430,4 6-1101,10 9 0,12 4 0,16 3 0</inkml:trace>
  <inkml:trace contextRef="#ctx0" brushRef="#br0" timeOffset="49213.2834">18367 5269 8191,'-12'-4'0,"-9"-2"0,-10 4 0,-8-1 0,1 12 0,-1 9 0,2 11 0,10 7 0,5 10 0,9 5 0,7 6 0,6 2 0,-1-3-118,7-1-319,4-12-1090,-1-6 0,-1-12 0,-2-13 0</inkml:trace>
  <inkml:trace contextRef="#ctx0" brushRef="#br0" timeOffset="49359.2263">18029 5615 8191,'2'-7'0,"6"2"0,12-2-125,14 2-320,13-2-1079,14 2 0,2 0 0,5-6 0</inkml:trace>
  <inkml:trace contextRef="#ctx0" brushRef="#br0" timeOffset="49627.8783">18767 5336 7309,'-18'-2'98,"-6"0"0,-9-1 0,-3 3 0,1 9 0,5 5 0,5 5 0,9 10 0,6 7 0,7 10-98,5 5 0,-1 5 0,1 1 0,-2-6-339,59-3-1231,-65-11 0,-5-8 0,-3-8 0</inkml:trace>
  <inkml:trace contextRef="#ctx0" brushRef="#br0" timeOffset="49839.2381">18439 5615 8191,'4'-4'0,"11"0"0,9 0 0,11-1 0,6 0 0,5 4 0,-4 0 0,-6 1 0,-10 0 0,-6 1-426,-13-61-1127,-8 53 0,-14-4 0</inkml:trace>
  <inkml:trace contextRef="#ctx0" brushRef="#br0" timeOffset="51063.2379">21611 4533 5580,'0'0'289,"0"-2"-1,0 2 0,-1 5 1,-2 4-1,-2 6 0,0 9 0,-2 8 1,1 4-1,0 3-272,1 4-16,-3-3 0,4-3 0,1-7 0,0-6 0,0-7 0,3-7 0,0-3 0,0-4 0,0-1 0,0-2 0,0 0 0,0 0 0,0-1 0,0 0 0,0-2 0,0 0 0,1-1 0,7 0 0,9 2 0,10 0 0,9-5 0,16 1 0,6-4 0,6-2 0,4-8 0,0-2 0,-8-7 0,-12-6 0,-18-5 0,-17-6 0,-25-7 0,-28-1 0,-22 1 0,-18 8 0,-15 7 0,-4 16 0,5 11 0,4 9 0,14 12 0,18 6 0,13 6-308,34-53-1268,25 65 0,25-3 0,7 0 0</inkml:trace>
  <inkml:trace contextRef="#ctx0" brushRef="#br0" timeOffset="51767.1547">21439 5250 2108,'-1'77'316,"-2"-2"88,-4 0 181,-2-1 45,-1-98 0,-4 22 0,-1 2 0,1 0 0,-6 2 0,-6-4-217,-3 9-99,-10 11-89,1 7-179,0 11-46,7 7 0,8 5 0,11-2 0,9-4 0,15-5 0,11-10 0,14-7 0,5-13 0,12-9 0,-2-12 0,-12-12 0,-11-11 0,-13-4 0,-9-5 0,-20 2 0,-10 9 0,-7 9-24,-9 11-285,-2 8-249,5-2-902,6 14 0,13-1 0</inkml:trace>
  <inkml:trace contextRef="#ctx0" brushRef="#br0" timeOffset="52334.8026">21800 5529 8191,'0'0'0,"0"0"0,-4 3 0,-2 7 0,-1 7 0,-4 10 0,2 9 0,1 8 0,5-1 0,2 0 0,1-7 0,0-7 0,1-8 0,-1-9 0,0-8 0,0-8 0,0-11 0,0-11 0,2-10 0,-1-6 0,1-4 0,-1 3 0,1 8 0,-2 9 0,1 10 0,-1 5 0,3 9 0,5 11 0,6 5 0,8 11 0,12 7 0,8 9 0,10-2 0,3-3 0,4-9 0,-1-8 0,-3-13 0,-6-6 0,-9-13 0,-8-13 0,-12-11 0,-11-9 0,-6-9 0,-5 1 0,-4 3 0,-4 8 0,-1 6 0,-4 10 0,3 11-526,-5 9-1007,2 4 0,-3 7 0</inkml:trace>
  <inkml:trace contextRef="#ctx0" brushRef="#br0" timeOffset="55403.1949">26097 6142 3216,'0'0'184,"-2"0"46,2 0 38,-3 0 34,-2 0 51,-10-3 45,8 2 33,-2-2 53,2-2 27,3 0-123,4 3-62,-5-7-46,1 1-39,-3-2-33,6-2-52,1-5-44,0-1-34,4-6-53,2-4-25,5-3 0,5-7 0,2-4 0,2-8 0,3 0 0,-3-3 0,3-5 0,3 0 0,-1 0 0,2-2 0,0-3 0,0 1 0,2-1 0,-2-1 0,0 1 0,-2 0 0,-4 1 0,-2 3 0,2 4 0,-3 0 0,-1 1 0,2-2 0,2-1 0,0 2 0,0 1 0,1 3 0,0 4 0,1 4 0,-1 0 0,3 4 0,-1-1 0,5 0 0,1 0 0,3-2 0,-1 2 0,0 0 0,2 1 0,-5 4 0,0 6 0,-1 1 0,-2 3 0,-2 4 0,-1 1 0,4-1 0,0 0 0,3 3 0,-1-1 0,7 1 0,4 0 0,3 2 0,4 0 0,2 3 0,-4 1 0,1 3 0,-4 1 0,-5 4 0,-3 0 0,1 1 0,0 1 0,-1 0 0,6 2 0,12-1 0,2 1 0,3 1 0,6 1 0,-6 2 0,2 1 0,-3 2 0,-2-2 0,-2 4 0,-1-2 0,-1-1 0,0 3 0,-2 3 0,-2 3 0,-4 2 0,-2 4 0,-1 4 0,0 4 0,0 2 0,2 1 0,-1 1 0,-1 2 0,0 2 0,0 0 0,-3 3 0,-2-1 0,0 2 0,-5 0 0,-2 2 0,-2-2 0,-2 1 0,1-1 0,1 6 0,3 0 0,3 1 0,1 3 0,0-2 0,-2 1 0,-2 1 0,-2 1 0,-3 2 0,0 2 0,-1-1 0,2 1 0,1-2 0,-1-5 0,-1-1 0,-4-3 0,-2 0 0,-4 0 0,2 3 0,-1 3 0,3 5 0,1-4 0,2 2 0,-1-7 0,-5-4 0,-2-7 0,-2-7 0,-3-2 0,-4-3 0,0 0 0,0 0 0,0 1 0,2-1 0,0 0 0,-1-1 0,0-2 0,1-2 0,-1-2 0,-1-5 0,-1 1 0,2-2 0,-3-4 0,0 2 0,1-3 0,-1 2 0,1-4 0,1 1 0,-3-2 0,1-1 0,-1 2 0,0-1 0,0-1 0,0-1 0,0 1 0,2-1 0,-2 2 0,1-2 0,1 2 0,-2 0 0,1-2 0,-1 0 0,0-1 0,0 0 0,0 0 0,0 0 0,0 3 0,0 0 0,0 1 0,0-1 0,2 3 0,-2-3 0,1 0 0,3 0 0,6 1 0,3 0 0,9 0 0,8 1 0,9-2 0,15 1 0,9-1 0,19-1 0,15-2 0,16 0 0,11 0 0,10 0 0,6 0 0,-1 0 0,0 0 0,-9 3 0,-11 0 0,-11 0 0,-12 1 0,-15-1 0,-15-1 0,-18 1 0,-18-3 0,-14 1-100,-6-5-1518,-7 0 0,-1-10 0,-1-15 0</inkml:trace>
  <inkml:trace contextRef="#ctx0" brushRef="#br0" timeOffset="71598.8967">4309 7846 2631,'-1'33'189,"-1"-33"91,1-2 79,-1-1 151,1-3 59,1-35 0,0 31 0,-2 3 0,-1 0 0,2 3-131,-1 0-58,0 4-90,2 0-81,0 0-149,0 0-60,2 0 0,-2 0 0,0 0 0,0-2 0,3 4 0,3 2 0,2 3 0,0-1 0,5 6 0,-4 0 0,3 2 0,0 4 0,2-1 0,0 1 0,-1-2 0,1 1 0,-4-4 0,1-4 0,-3-2 0,-4 0 0,1-5 0,-2 2 0,-3-3 0,3 0 0,4-1 0,3 0 0,6-6 0,11-3 0,5-7 0,6-8 0,5-4 0,2-1 0,-2-4 0,-4 4 0,-3 1 0,-6 4 0,-9 5 0,-8 6 0,-6 2 0,-4 8 0,-3 2 0,0 0 0,0-1 0,0 2 0,0-1 0,0-2-321,4 3-1253,-1 0 0,3-3 0</inkml:trace>
  <inkml:trace contextRef="#ctx0" brushRef="#br0" timeOffset="1.28284E6">20241 5900 159,'0'-1'54,"0"1"23,0-1 18,0 1 23,0 0 27,0 0 32,1 0 45,-1 0 27,0 1 25,0 0 0,2 1 13,-2-1 24,0 0 42,0-1 11,0 0-5,0 0-12,0 0-32,0 0-19,0 0-20,0 0-29,0 0-38,0 0-44,0 0-55,0 0-28,0 0-18,0 0-15,0 0-5,0 0-8,0 0 4,0 0 2,0 0 22,0 0 48,0 0 60,0 0 44,0 0 22,0 0-5,0 0-8,0 0 0,0 0-9,0 0-2,0 0-22,0-1-52,0 0-63,-2-2-50,-1-1-27,1-2 0,0 3 0,-2-4 0,1 5 0,3-1 0,-1 0 0,-1 3 0,1-4 0,-1 2 0,-1-1 0,3 0 0,-1 1 0,1-1 0,0 3 0,1-2 0,-2 2 0,-1-1 0,1 1 0,1-4 0,-1 2 0,1-1 0,0 3 0,0-3 0,0 3 0,0-1 0,0 1 0,-2 0 0,2 0 0,-1-2 0,-1 2 0,1-1 0,1 1 0,-2 0 0,2 0-4,2 0-203,-2 0-57,0 0-53,0 0-43,-2 1-10,1 2-1,-1 0 0,-2 0 0,3 2 16,-2-1 30,3-4 242,-2 3 94,1-3 91,0 0 128,-2 0 87,0 0 53,0 0 2,1 0-1,-2 2-16,1 0-27,0-1-38,1 0-36,2 1-39,-2-2-85,1 0-77,-2 1-53,0 0 0,0 1 0,1-2 0,-1 0 0,3 2 0,-1-2 0,1 0 0,-2 0 0,2 0 0,0 0 0,0 0 0,0 0 0,-2 0 0,-1 0 0,-3 0 0,0 0 0,1-4 0,-1 0 0,1 0 0,2-4 0,-1-1 0,1 3 0,2-3 0,-2 0 0,2 2 0,-1-2 0,-1-1 0,3 0 0,0-2 0,0-1 0,0 1 0,0-4 0,2 3 0,-1-1 0,1 1 0,2-2 0,0 4 0,3-2 0,-1 1 0,1 0 0,-1 1 0,0 0 0,0 2 0,-4 0 0,3-2 0,1 3 0,-3 0 0,3 1 0,-4 0 0,1 1 0,0-1 0,1-1 0,1 0 0,-1 0 0,2-1 0,0 0 0,-1 1 0,1-1 0,-3 1 0,1 0 0,-1-3 0,3 1 0,1 1 0,0-2 0,1-1 0,-1 0 0,3 0 0,-3 0 0,0 0 0,2 0 0,0 0 0,-2 0 0,0 0 0,-1 2 0,2-2 0,1 0 0,0-3 0,2 1 0,-3-1 0,-2 1 0,-1 0 0,-2 2 0,0 1 0,1 2 0,1 0 0,-2 1 0,-1-2 0,1 1 0,3-1 0,-3-1 0,3 0 0,-1 1 0,0-5 0,2 1 0,0 0 0,-1-1 0,4-2 0,-3 0 0,-1 1 0,-3 3 0,4-3 0,-2 6 0,-4 0 0,2 0 0,1 1 0,1-3 0,-2 2 0,1 0 0,3-2 0,-3 0 0,2 2 0,-3-1 0,3 1 0,-3 2 0,-2-2 0,1 0 0,3 1 0,-5 0 0,3 0 0,0-2 0,3 1 0,-3-1 0,3 3 0,-2-3 0,0 5 0,-2 0 0,3 0 0,-2-1 0,2-2 0,1 1 0,1-2 0,0 1 0,-1-2 0,2 2 0,0 0 0,2-1 0,-2 0 0,1-1 0,-2 0 0,3 0 0,-2 1 0,3-2 0,1 0 0,1-3 0,0 1 0,0-1 0,2-2 0,0 0 0,5-2 0,2-5 0,0 1 0,-1-5 0,1-1 0,-5 2 0,2 5 0,-6-3 0,3 9 0,-3 0 0,-2 4 0,-2-2 0,0 2 0,-3 3 0,0-1 0,-1-2 0,1 2 0,0 2 0,-2-2 0,3 2 0,-3 0 0,1 3 0,1-2 0,-1 3 0,0-1 0,-1 0 0,2 1 0,-2-1 0,0-1 0,1 2 0,4-3 0,-3 1 0,2 1 0,1 1 0,-2-4 0,0 3 0,2-2 0,-1 0 0,1 0 0,2 0 0,0 1 0,1-2 0,2 3 0,1-4 0,6-1 0,3 1 0,2-3 0,-1-1 0,-2 2 0,-3 1 0,0 1 0,-2 2 0,-1 0 0,-1 2 0,3 0 0,-4-1 0,0 2 0,-1-1 0,1-1 0,0 2 0,3-3 0,1 2 0,1-1 0,2-1 0,-2 0 0,-4 2 0,1 0 0,-1 1 0,-2-3 0,-2 3 0,-1-1 0,0 2 0,-3-1 0,2 2 0,-1-2 0,0 1 0,3 1 0,5-1 0,1 0 0,7 0 0,-2-1 0,2 4 0,-1-3 0,-2 0 0,-6 2 0,-1 0 0,0 1 0,1-2 0,-2 1 0,2 1 0,-3 0 0,0-1 0,-1 1 0,1 0 0,4 0 0,3 0 0,-1 0 0,4 0 0,-1 1 0,-2 2 0,-1-2 0,-1 3 0,-3 0 0,1 1 0,-3 0 0,0 2 0,0-1 0,0 1 0,0-1 0,0 4 0,0 0 0,-2 1 0,2 2 0,2-1 0,-1 1 0,3-1 0,0 5 0,1-2 0,1 2 0,-5-1 0,2-1 0,-3 1 0,-1 0 0,1 0 0,-3 0 0,4 0 0,-1 3 0,2-1 0,-2 2 0,0 0 0,-2 0 0,1-1 0,-1-1 0,-1 0 0,-1-1 0,4 4 0,-4-2 0,1 0 0,3 3 0,0-1 0,-3-2 0,1-2 0,0 1 0,-2-3 0,-3 1 0,2-2 0,-1 2 0,2 0 0,1 1 0,1 0 0,2 2 0,-3-2 0,-1 1 0,2 0 0,-3-1 0,-2-1 0,-1 2 0,5-1 0,-4 0 0,1-1 0,1 2 0,3 2 0,-5-2 0,1 1 0,2-3 0,-1 2 0,-2-2 0,3-1 0,1 1 0,-1 3 0,-4-6 0,3 3 0,1 3 0,0-1 0,0 0 0,1 1 0,0 1 0,-2-5 0,-4 2 0,0 0 0,2 1 0,1 0 0,-1-1 0,0 4 0,1-3 0,-1-2 0,2-1 0,0 0 0,-4-4 0,-2-1 0,2 5 0,-1-1 0,1 1 0,0 1 0,4 2 0,-3-1 0,4-2 0,0 1 0,-1-1 0,-2-3 0,0 2 0,-2-4 0,2 0 0,0 0 0,1 0 0,-1-1 0,1 3 0,2-3 0,-4 2 0,3-2 0,-2 1 0,1-1 0,-2 1 0,1 0 0,0-1 0,0-2 0,2 4 0,-2 1 0,0 0 0,3 1 0,-1 2 0,1 0 0,0-1 0,-1 1 0,-1 2 0,-1 0 0,0-1 0,0-3 0,-2 2 0,0-2 0,1-2 0,-2-1 0,0 1 0,0 1 0,1-2 0,0 2 0,2-1 0,-3 0 0,0 0 0,-1-1 0,1-4 0,0 1 0,-1 2 0,1-3 0,-2 1 0,1 0 0,1 1 0,-2-2 0,1-1 0,-1 2 0,1-2 0,0 1 0,-2 0 0,1 1 0,-1-1 0,0 2 0,2-4 0,-1 3 0,2-3 0,-3 0 0,2-1 0,-2 0 0,0 2 0,0-1 0,0 2 0,0-1 0,0 2 0,0-2 0,0 2 0,0-2 0,0-5 0,0 2 0,0-2 0,0 0 0,0 0 0,0 0 0,0 0 0,0 1 0,0-1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2 0,0-1 0,0 2 0,0 1 0,0 0 0,0-2 0,-2 1 0,1 0 0,-1 1 0,1-2 0,-1 3 0,-1-1 0,0-1 0,0 0 0,0 2 0,3-4 0,0 1 0,0-1 0,0-1 0,0 1 0,0-1 0,0 2 0,-2 0 0,2-2 0,0 3 0,0-3 0,0 0 0,0 0 0,0 0 0,0 0 0,0 0 0,0 0 0,0 0 0,0 0 0,0 0 0,0 0 0,0 0 0,0 0 0,0 0 0,0 0 0,0 0 0,0 0 0,0 0 0,0 0 0,0 0 0,0 0 0,0 0 0,0 0 0,0 0 0,0 0 0,0 0 0,0 0 0,0 0 0,0 0 0,0 0 0,0 0 0,0-3 0,0-1 0,-1-4 0,-2-6 0,-2-3 0,-2-3 0,-3-6 0,0-3 0,0-3 0,-3-6 0,0-1 0,0-2 0,0-1 0,3 5 0,-5 3 0,5 7 0,-1 0 0,1 8 0,2 3 0,3 3 0,0-1 0,-2 3 0,4 0 0,-3-1 0,1 1 0,0 2 0,2-1 0,-4-1 0,0 0 0,0 0 0,1-1 0,-4-1 0,3 3 0,-1-2 0,1 3 0,-3 1 0,3-1 0,0 4 0,-1-3 0,1-1 0,-1 0 0,3 0 0,-1-1 0,1 1 0,-4 0 0,6 1 0,-1-1 0,-2 1 0,0-3 0,1 1 0,-1 0 0,-1 3 0,1-5 0,-2 3 0,0-2 0,2-3 0,-3 2 0,2-1 0,-1-1 0,-1 3 0,0 1 0,3 0 0,-1 0 0,2 3 0,2-1 0,1 1 0,2 0 0,-1 3 0,1 1 0,0-5 0,0 1 0,-2-1 0,1-1 0,-1 0 0,-1 3 0,0-1 0,-1 2 0,3-2 0,0-2 0,1 1 0,-3 1 0,0-2 0,0-1 0,-2 3 0,2-2 0,0 3 0,2 0 0,1 3 0,1 0 0,-2 1 0,0 2 0,2-2 0,-2 1 0,-2-1 0,0 2-18,3 0-327,3 2-158,-3 1-962,3 2 0,-3 4 0</inkml:trace>
  <inkml:trace contextRef="#ctx0" brushRef="#br0" timeOffset="1.28441E6">23563 6060 2213,'-13'0'153,"-4"0"34,-6 0 54,-2 0 51,5 0 53,0 0 44,4 0 70,2-2 98,3 2 52,5-1-110,4-1-43,0 1-35,2-1-53,0-2-52,7 1-51,13-1-46,15-1-69,26-3-98,28 4-52,31-7 0,25 2 0,28-3 0,23-2 0,11 3 0,-1-2 0,-3 5 0,-16 3 0,-14 4 0,-23-1 0,-17 2 0,-19 0 0,-21 3 0,-24-2 0,-19 1 0,-17 0 0,-15 1 0,-11-2 0,-5-1 0,-4 2 0,2-2 0,-10 1 0,2-1 0,-5 3 0,-8-3 0,-8 2 0,-4-2 0,-8 1 0,-13 1 0,-13-2 0,-12 0 0,-16 5-51,-15-1-160,-14 1-38,-14 2-28,-13-1-23,-9-2-4,5-1-7,-5-1 0,10-2 10,12 0 10,12 0-826,19 3 0,25 33 3210,26-31-2016,21 2 106,25-3 74,12-2 43,33-32 4,30 27 7,35 1 0,37-1-10,38-2-10,15 1-99,8 1-59,-2-1-66,-9 2-47,-14 1-20,-19 1 0,-21-2 0,-25 2 0,-28 2 0,-28-1 0,-22-1 0,-18 2 0,-10-1 0,-10 1 0,-7-1 0,-14 2 0,-15 1 0,-16 0 0,-11 0 0,-8 1 0,-16-4-1117,-6 7 0,-16-3 0</inkml:trace>
  <inkml:trace contextRef="#ctx0" brushRef="#br0" timeOffset="1.28465E6">24270 6063 6957,'31'0'131,"27"-2"0,34-1-1,41-1 1,23-1 0,20-5-1,7-2 1,-10 2 0,-18 0-1,-25-2-72,-29 6-58,-31 3 0,-30-1 0,-19 2 0,-15 1 0,-8 1-203,-11 1-185,-3 11-1132,-6-7 0,-1-1 0</inkml:trace>
  <inkml:trace contextRef="#ctx0" brushRef="#br0" timeOffset="1.28795E6">25964 6057 4443,'0'-5'202,"0"-2"95,0-2 73,2 0 21,-2-1 1,2 0-1,1 1 0,1-3 0,1 0 0,-1 1-164,-1 0-37,1-1-96,-2 0-73,0-2-21,0-2 0,-2-3 0,0-3 0,0 1 0,2-1 0,-2-1 0,0-1 0,0 0 0,0-2 0,0 1 0,3-3 0,0 1 0,-1 0 0,4 1 0,-4 1 0,1 2 0,-1 3 0,4 3 0,-3-3 0,4 5 0,2-3 0,4 0 0,-3-1 0,2-1 0,0-1 0,-1-1 0,0 2 0,-1-1 0,1 4 0,-3-2 0,2 1 0,1 0 0,0 1 0,3 0 0,1-3 0,1 1 0,0-2 0,-2-1 0,-1 2 0,1-2 0,-3 0 0,0-2 0,2 3 0,3-3 0,-2 2 0,-3-1 0,3 0 0,-1-1 0,-3-1 0,2 1 0,-1-2 0,-2 1 0,1 1 0,0 2 0,-1-2 0,5 2 0,-3-1 0,1 1 0,1-3 0,-2 3 0,1 0 0,1-1 0,3-1 0,-3 1 0,3-1 0,-1 0 0,6-1 0,-1-1 0,-2-3 0,2 0 0,0 0 0,1-1 0,1 5 0,1 0 0,-1 2 0,3 0 0,2-1 0,-2 0 0,-1 2 0,-2 2 0,1 1 0,-2 2 0,1 2 0,-4 2 0,4-2 0,1 1 0,4-1 0,5-3 0,3 0 0,-3-3 0,3 0 0,-7 2 0,-3 2 0,-4 3 0,0 2 0,-1 1 0,-2 2 0,5 0 0,1 1 0,4-1 0,5 0 0,-1 0 0,5 0 0,-5 3 0,1 2 0,-5-1 0,1 2 0,-2 2 0,2 1 0,3 0 0,5 0 0,5-3 0,4 6 0,2-6 0,-2 3 0,-2 0 0,-2 0 0,3 0 0,-4 0 0,5 3 0,0-2 0,-1 4 0,2-1 0,1 1 0,-4-1 0,-6 2 0,-3-3 0,-7 2 0,1 1 0,-4-2 0,3 2 0,5 1 0,5 3 0,3 0 0,4 0 0,-2-2 0,-3 2 0,-6-2 0,-3 1 0,-4-3 0,-1 3 0,-2-1 0,1 2 0,1 1 0,3 3 0,0 0 0,1-1 0,-2 3 0,-2-2 0,-5 0 0,-3 1 0,0 1 0,2 3 0,1-1 0,3 4 0,-1-1 0,2 2 0,-3-1 0,-2 2 0,-9-1 0,1 2 0,-8 0 0,-2 1 0,-2 4 0,0-1 0,3 4 0,-1 1 0,3 3 0,1-1 0,4 4 0,-2-2 0,1 0 0,1 1 0,0-1 0,-1 1 0,2 2 0,-2 1 0,3 6 0,-1 3 0,-1 4 0,2 0 0,1 4 0,-3-3 0,3 2 0,-4-3 0,-1 2 0,0-4 0,0-1 0,-1-1 0,-1 2 0,-1-2 0,-1 3 0,3-1 0,-4 0 0,1-2 0,-1-4 0,1-5 0,-1-3 0,-1-3 0,-1-2 0,-1-1 0,2 0 0,-2-4 0,0-5 0,0-7 0,0-3 0,1-4 0,2-3 0,-3-1 0,1-5 0,-1 4 0,0-1 0,0 4 0,0-1 0,0 4 0,0 2 0,0 2 0,0 0 0,0-1 0,2-1 0,-2-2 0,0-3 0,1-3 0,-1 1 0,2-3 0,-1 0 0,-1 0 0,2-1 0,-1-1 0,0-1 0,4 0 0,4-1 0,6 1 0,7-3 0,4-2 0,9 1 0,4-4 0,7 1 0,10-2 0,13 4 0,11-2 0,15 1 0,10 1 0,8 0 0,7-2 0,2 3 0,-1-4 0,-3 4 0,-4-1 0,-14 2 0,-14 0 0,-19 1 0,-15 0 0,-18 0 0,-11-1 0,-9 2 0,-8 1 0,-4-1 0,-2-1 0,0 2 0,0 0 0,-2 0 0,-4-1 0,-8-1 0,-9 2 0,-7 0 0,-8-2 0,-4 2 0,-5-1 0,2 1 0,-2 0 0,-2 0 0,2 0 0,-3 1 0,-5 1 0,-10 0 0,-9 1 0,-9-1 0,-7 0 0,1-1 0,1-1 0,9 2 0,13-2 0,14 0 0,16 1 0,17-1 0,13 0 0,24 0 0,26 0 0,24 0 0,26 1 0,28-1 0,12 0 0,6 0 0,7 0 0,-7 0 0,-13 0 0,-21 0 0,-27 0 0,-30 0 0,-24 0 0,-15 0 0,-12 0 0,-11 0 0,-7 0 0,-10 0 0,-11 0-144,-16 0-369,10-5-993,10 5 0,2-6 0,15-4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05:41.1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6095 1681 5416,'0'-5'184,"0"3"64,2-1 41,-2 0-1,0-1 0,0 2 0,0 0 0,0 1 0,0 1-1,0 0-103,0 0-80,0 0-65,0 0-39,0 0 0,0 0 0,0 3 0,0 4 0,0 4 0,0 5 0,0 5 0,0 3 0,0 3 0,-2 1 0,2 3 0,0 0 0,0 0 0,0 3 0,0-1 0,0-4 0,0 3 0,2 2 0,-2-3 0,1 3 0,-1 0 0,3 0 0,0-1 0,-2-2 0,-1 1 0,2-2 0,-4 1 0,5-2 0,0 2 0,2 1 0,0 2 0,2 4 0,-2 4 0,1 4 0,-2 5 0,1 3 0,-2 6 0,0 2 0,-3 3 0,0 3 0,0 3 0,0 1 0,0 3 0,0 4 0,0 4 0,0 2 0,0 2 0,0-3 0,0 2 0,0-5 0,0 1 0,-1 1 0,-2-1 0,-3 6 0,2-1 0,-5 5 0,2 0 0,-3 4 0,0-1 0,0 4 0,-2 5 0,2 0 0,1 1 0,1 0 0,-1 0 0,2-5 0,2 3 0,1 1 0,-1-2 0,-1 0 0,3 0 0,-2 1 0,0-5 0,0 0 0,-3 1 0,-2 0 0,-1 2 0,-1-1 0,0 2 0,2-3 0,-2 0 0,4 1 0,-3 2 0,0-2 0,2 0 0,-1-3 0,-1-1 0,3-2 0,1 5 0,0 2 0,-2 5 0,4 0 0,-1 0 0,3-2 0,0 0 0,0-2 0,-1 3 0,1 1 0,-1 0 0,1 0 0,-2 2 0,1-2 0,0 7 0,-3-2 0,1 3 0,-2 2 0,3 2 0,-3-3 0,0 3 0,1 1 0,-2-6 0,-1-4 0,0-5 0,1-5 0,-2-7 0,2-4 0,-3-6 0,1-5 0,2-7 0,0-7 0,1-7 0,-1-9 0,3-9-94,2-7-159,1-2-105,3-92-1139,1 72 0,8-7 0,-1-5 0</inkml:trace>
  <inkml:trace contextRef="#ctx0" brushRef="#br0" timeOffset="1145.1878">6345 4586 287,'-4'-2'-1,"-2"-3"5,-3 1 10,4-4 1,0 4-16,1 1-62,-5 1 0,-4 2 0,-1 0 0</inkml:trace>
  <inkml:trace contextRef="#ctx0" brushRef="#br0" timeOffset="2432.0496">6189 4565 1229,'-1'0'137,"-1"2"21,-2 2 28,2-3 22,1 0 29,-2 1 43,2-4 56,1 2 55,-2 0 41,2 0-71,0 0-13,0 0 20,0 0 8,3 0 11,6 0 29,7 0 9,11 0-55,11 0-55,12 0-41,9 0-27,6 0-25,7 0-43,5 0-35,7 0-33,5 0-57,6 3-54,10 1 0,1 0 0,7 2 0,-2 0 0,5-2 0,-1 2 0,5 1 0,1-2 0,2 2 0,0 0 0,-4 1 0,-3-1 0,-2 1 0,5 0 0,2 3 0,5-2 0,5 1 0,5 0 0,2 1 0,2 0 0,5 0 0,-3-1 0,3 2 0,-2 0 0,3 0 0,1-2 0,-1 5 0,1-1 0,-4-1 0,-3 1 0,-3-1 0,-4-1 0,-5 1 0,-3-3 0,-4 0 0,4 0 0,0-1 0,6 1 0,0 0 0,-1-1 0,-5 0 0,0 2 0,-4-2 0,-2 1 0,-4 1 0,-1-1 0,-9 1 0,-1-2 0,-7-2 0,4 1 0,-2 1 0,4-1 0,0 3 0,5 0 0,3-1 0,1 1 0,9-4 0,4 2 0,4 2 0,-3-1 0,-2-1 0,-7 1 0,-2-2 0,-8-2 0,1-1 0,-3-1 0,1-1 0,-9 0 0,-2-1 0,-8 1 0,-4-3 0,-6 0 0,1 0 0,-2 0 0,5 0 0,-1 0 0,-1 0 0,0 0 0,-4 0 0,2 0 0,1 0 0,6 0 0,5 0 0,6 0 0,-2 1 0,-2-1 0,-3 0 0,-6 0 0,-7 0 0,0 0 0,0 0 0,3 0 0,0 0 0,2 0 0,-5 0 0,-6 0 0,-4 0 0,-1 2 0,-5 0 0,-5 3 0,-3-1 0,-8 3 0,-12-2 0,-7-1 0,-8 0 0,-5 1 0,-3-4 0,2 2 0,-1-3 0,2 0 0,1 3 0,-2-3 0,0 0 0,-3 0 0,-4 0 0,-1 0 0,-2 0 0,6 3-690,-8 1-810,-1-4 0,-7 2 0,10-2 0</inkml:trace>
  <inkml:trace contextRef="#ctx0" brushRef="#br0" timeOffset="3327.9832">17766 4936 6193,'0'-4'222,"0"2"0,0-3 0,0 3 0,0 0 0,0 2 0,0 0 0,2 0 0,6 6 0,3 5-222,7 12 0,6 9 0,7 12 0,7 4 0,2 3 0,4-3 0,-1-5 0,-6-8 0,-8-6 0,-12-7 0,-11-9 0,-10-3 0,-18-4 0,-11 1 0,-12 0 0,-8 3 0,-5 2 0,2 2 0,7 3 0,1 3-35,5 5-1596,5 0 0,9-1 0,2-2 0</inkml:trace>
  <inkml:trace contextRef="#ctx0" brushRef="#br0" timeOffset="9712.8748">6166 4413 4692,'0'0'93,"0"0"6,-1 0 7,-1 0 5,-1 0 10,2-2 15,-1-1 27,-1 2 35,3-1 32,0-3-76,0 1-14,0-1 3,0 0 5,0-6 8,3 3-13,-1-4-9,4-1-17,1-5-28,3-2-28,-3-2 28,3-3 14,-4 1-9,2-2-8,0-1-9,-2 5 7,1-2 4,3-1-11,-1 0-8,1 0-2,3-4-27,-2 3-17,0 2-2,0-1-5,1 1-1,-3 2-7,0-2-8,3 2 0,1-1 0,0 0 0,4-1 0,0-1 0,2-1 0,0 1 0,0-3 0,-1 2 0,1 1 0,1-3 0,2 2 0,1 0 0,6-3 0,0 0 0,0 0 0,-2 4 0,-4-1 0,-3 4 0,-2 1 0,-2 3 0,-2 0 0,3 0 0,1 0 0,2 1 0,5-1 0,0-3 0,-1 3 0,-1 0 0,0 0 0,-5 1 0,-1 2 0,-3 0 0,-1 3 0,3 0 0,0-2 0,4 0 0,0 2 0,3-5 0,-3 2 0,-3 3 0,-2 0 0,-3 0 0,2 2 0,-1 2 0,2-1 0,2 0 0,3 2 0,-2-3 0,2 2 0,-3 1 0,-2 2 0,-3-1 0,2 3 0,-3 3 0,3-3 0,1 3 0,2 0 0,1 0 0,2 0 0,-2 0 0,2 0 0,-2 0 0,1 3 0,-2-2 0,3 3 0,2 3 0,0 0 0,-1 2 0,2-1 0,-2 2 0,-3-2 0,1 1 0,-3-1 0,0-1 0,-3 2 0,0-3 0,0 1 0,2 1 0,-1 0 0,2 1 0,0-1 0,-2 1 0,-1-1 0,-3-1 0,-4 1 0,4-1 0,-1 3 0,0-1 0,2 4 0,2 0 0,-3 0 0,3 1 0,-1 3 0,0-3 0,0-1 0,0 0 0,-1 2 0,-1 1 0,2-2 0,-1 4 0,1-2 0,1 3 0,-3-2 0,0 0 0,0 1 0,-1 0 0,-2 3 0,5 0 0,-4-3 0,3 4 0,1 0 0,0 1 0,-2-1 0,2-1 0,-2 1 0,-1-3 0,0 1 0,0-4 0,0 1 0,1 0 0,-3-2 0,0-1 0,-1 0 0,3 1 0,-2-1 0,0 1 0,1-1 0,1 1 0,0 2 0,2 0 0,-2-2 0,0 0 0,0 1 0,-2-4 0,3 2 0,-1-2 0,-2 0 0,0-1 0,2 0 0,-2-2 0,0 3 0,1-1 0,2 4 0,-2 0 0,1 5 0,1 0 0,-1 3 0,-2 5 0,0 1 0,0 1 0,1 3 0,-1 1 0,-1-1 0,2 2 0,-3-4 0,0-1 0,3 1 0,-2-1 0,-1-2 0,2-3 0,-2-1 0,-2-1 0,0-3 0,1-1 0,-1-2 0,2-1 0,0 2 0,-1-5 0,1-1 0,-4 0 0,2 2 0,-2-2 0,2 3 0,2 1 0,-1 1 0,0 1 0,-1 1 0,1 0 0,-1 1 0,-1-1 0,1 5 0,0-2 0,0 2 0,1 2 0,-2 3 0,3 3 0,-2 1 0,1-2 0,2 2 0,-3-2 0,1 0 0,0-3 0,-1 2 0,-3-3 0,5 2 0,0-2 0,0 1 0,4-1 0,0-2 0,0 3 0,2-1 0,-2 2 0,0 0 0,0 0 0,-1 0 0,1 3 0,-2-1 0,1 1 0,3 2 0,-4 0 0,1-5 0,-1 2 0,3-3 0,-4-2 0,1 1 0,0-2 0,2 0 0,-2 1 0,3 1 0,3 0 0,2 2 0,3 2 0,-2-1 0,1 3 0,0 1 0,-2 0 0,-2 2 0,3 1 0,-1 3 0,0 1 0,0-4 0,1 0 0,0-2 0,1-3 0,-1-2 0,-2-1 0,-1-1 0,2-2 0,-2-1 0,1-1 0,1-4 0,2-2 0,-3-3 0,4-5 0,2-1 0,-3 1 0,2 0 0,1-4 0,-1 2 0,0-1 0,0-2 0,7 0 0,-1-1 0,7-3 0,0-1 0,1 0 0,-2 0 0,-1-1 0,-3 1 0,2 0 0,0 0 0,1-2 0,4-2 0,-1-1 0,2-4 0,-1 1 0,1-3 0,-5 3 0,-1-1 0,-1 1 0,-1-4 0,3 3 0,2-2 0,2-2 0,0 1 0,-3 2 0,0-4 0,-4 0 0,-2 0 0,-1-2 0,-1-4 0,0-1 0,3 0 0,-1-3 0,4-2 0,-2 1 0,4-4 0,1 0 0,1-4 0,0 1 0,0-3 0,-1 2 0,-4 4 0,-3 0 0,3 2 0,-1-2 0,5-2 0,3-5 0,2-5 0,2-5 0,0-4 0,-3 1 0,-2-1 0,-5 5 0,-4 3 0,1 3 0,0-3 0,3 3 0,1-4 0,4-1 0,0-2 0,2-1 0,2 0 0,-8 1 0,-5 0 0,-4-1 0,-2-1 0,-3 5 0,1-3 0,5 0 0,4 2 0,1-1 0,2 3 0,0 1 0,-1 5 0,-4 2 0,1 3 0,-3 1 0,3 2 0,-2-2 0,6-3 0,-2 0 0,-2 0 0,3 1 0,-5 1 0,-3-1 0,-1 6 0,-2 0 0,-1 0 0,0 1 0,3-4 0,1 2 0,2-4 0,2 3 0,4-4 0,-3 5 0,3 0 0,-6 2 0,1 2 0,-2 0 0,-1 4 0,-3-2 0,0-2 0,0 2 0,-3-3 0,1 2 0,-1 2 0,1 1 0,2-1 0,0 4 0,2-1 0,1-1 0,2-1 0,-2-2 0,1 1 0,-4 1 0,2 1 0,-4 1 0,-1 3 0,-3 0 0,5 2 0,1-3 0,6-1 0,4 2 0,0-4 0,3-1 0,-6 2 0,0-2 0,-3 5 0,-5 1 0,0 1 0,0 1 0,-1 0 0,3-3 0,0 1 0,0 1 0,3-1 0,0 1 0,0-1 0,2 1 0,1-2 0,-4 0 0,3 0 0,-3 0 0,-4 2 0,0 0 0,-3 1 0,3 0 0,-5 2 0,0 1 0,3-4 0,-1 3 0,3-3 0,1 1 0,-3 2 0,0-3 0,0 3 0,1 2 0,1-3 0,1 2 0,2-1 0,1 1 0,-2-2 0,0 2 0,-3 2 0,-3 0 0,1 0 0,-2 2 0,1 0 0,3 0 0,-1-1 0,4 1 0,2 0 0,-2 2 0,-2-1 0,4 0 0,-2 1 0,4 0 0,-3 0 0,2-1 0,-2 3 0,-5-1 0,1-2 0,-2 2 0,1-1 0,1 0 0,2-1 0,3 1 0,0 0 0,3 0 0,-1 2 0,-4-1 0,2 1 0,-2 0 0,-4 0 0,4 0 0,1 0 0,0 0 0,-2 3 0,2-2 0,-1 2 0,0 2 0,2-1 0,3 2 0,-3 2 0,6 1 0,-1 0 0,-2 0 0,2 3 0,-1 1 0,-2-1 0,-1 1 0,0 2 0,-2-1 0,0 1 0,2 2 0,2 1 0,0 3 0,0 1 0,3 2 0,-4 1 0,1 0 0,-2 0 0,-2 1 0,0 2 0,1 4 0,-2-2 0,-2 2 0,1 0 0,0 0 0,-1-4 0,-1 1 0,-2 0 0,1-1 0,-1-2 0,3 4 0,-3 2 0,4 1 0,-4-3 0,0 0 0,-1-1 0,-4-3 0,2-1 0,0 0 0,-1 4 0,1 2 0,-3-2 0,1 4 0,-1 0 0,0 1 0,-1-1 0,2 1 0,0 0 0,0-3 0,-2 2 0,3 2 0,-2-4 0,-2 1 0,-1 1 0,1 1 0,0 0 0,0 0 0,1 2 0,-1 1 0,5-1 0,-3 4 0,-1-2 0,7 3 0,-5-2 0,3 1 0,-3-3 0,2 1 0,-2-1 0,-1 1 0,6 1 0,-2 2 0,4 2 0,0-3 0,6 1 0,-2 0 0,8-5 0,-2 0 0,-1-5 0,1-4 0,-6 2 0,-2-2 0,-4-1 0,0-1 0,-2 0 0,-3 1 0,4 4 0,-1-2 0,-3 2 0,-2 2 0,4 1 0,-3-2 0,-1 2 0,1 4 0,2-3 0,-2 0 0,2 2 0,1-4 0,5 1 0,-1-2 0,2 1 0,1-2 0,-2-2 0,0-1 0,-3-3 0,-1 2 0,-2-4 0,0 2 0,1 0 0,3 3 0,-1 2 0,6 0 0,0-2 0,3 2 0,-1-2 0,2-1 0,0 1 0,1-3 0,0-2 0,3 2 0,1-3 0,0 3 0,8-2 0,0 0 0,1-2 0,2 1 0,-1-3 0,2-1 0,-3 1 0,-1-3 0,0 0 0,-3-2 0,-2-1 0,-1-5 0,-3 2 0,0-4 0,-3 0 0,-3 0 0,-3-3 0,-2 0-24,-2-2-1609,-5-4 0,3-10 0,-2-15 0</inkml:trace>
  <inkml:trace contextRef="#ctx0" brushRef="#br0" timeOffset="10675.9194">18884 4796 5384,'3'-4'310,"-2"-2"0,4 2 0,0-1 1,-2 3-1,0 4 0,0 1 1,-2 12-1,-1 5 0,0 8-295,0 9-15,0 6 0,0 0-131,0-2-1481,2-2 0,-4-8 0</inkml:trace>
  <inkml:trace contextRef="#ctx0" brushRef="#br0" timeOffset="10841.5945">18814 4311 8191,'-2'-19'0,"-1"2"0,82 0-1638,-73 4 0,7 4 0,6 16 0</inkml:trace>
  <inkml:trace contextRef="#ctx0" brushRef="#br0" timeOffset="11088.0037">19252 4678 8191,'0'11'0,"-3"8"0,-3 9 0,-2 11 0,-2 10 0,-3 7 0,-2 6 0,4 6 0,-1 1-249,2 17-388,-2-23-824,6-7 0,4-15 0</inkml:trace>
  <inkml:trace contextRef="#ctx0" brushRef="#br0" timeOffset="11555.8558">19538 5086 8191,'0'0'0,"0"4"0,0 7 0,-3 9 0,-3 8 0,-1 14 0,-2 9 0,2 9 0,2 2 0,-1 3 0,1 2 0,1-9 0,-1-2 0,1-16 0,1-11 0,1-16 0,2-13 0,0-18 0,0-16 0,0-17 0,4-15 0,0-19 0,6-12 0,1-5 0,3 1 0,-1 12 0,-2 18 0,-1 21 0,1 18 0,4 15 0,13 10 0,8 10 0,9 8 0,10 9 0,-5 9 0,-8 3 0,-12 4 0,-15-2 0,-14-3 0,-20-4 0,-17-1 0,-13-6-1638,-10-3 0,-7-5 0,-1-6 0</inkml:trace>
  <inkml:trace contextRef="#ctx0" brushRef="#br0" timeOffset="13943.7167">5737 9774 5366,'0'0'125,"0"0"16,2 0 36,1 0 48,5 0 65,11 0 0,10 0 0,8 0 1,11 2-1,5-1-78,4 1-47,10 1-15,7 1-38,10-1-45,8 1-67,11 0 0,6-3 0,7 0 0,4-1 0,4 2 0,0-2 0,0 0 0,1 0 0,-3 0 0,5 0 0,9 0 0,6 5 0,5-1 0,6 4 0,-1 4 0,-1 0 0,-4 0 0,-1 0 0,0 3 0,1-3 0,1-3 0,9 0 0,6 1 0,3-4 0,4 3 0,2-1 0,-4-1 0,-4 2 0,-6 1 0,-4-2 0,-4 0 0,0 0 0,5-1 0,5 2 0,8-3 0,4 0 0,4-2 0,1 4 0,-5-2 0,-4-1 0,0 5 0,-6-4 0,2 2 0,4-1 0,4 0 0,0-1 0,1 0 0,-4 0 0,-5 1 0,-5 0 0,-4 2 0,-5 2 0,-6-2 0,-11 1 0,-6-3 0,-13-2 0,0 1 0,-3-2 0,1 1 0,1-2 0,-1 3 0,-4-3 0,2 1 0,1-1 0,2 2 0,3-3 0,0 1 0,2-1 0,-2 1 0,-1 1 0,-2 1 0,-5 0 0,-4 2 0,0 0 0,-7-2 0,-3-2 0,-1 4 0,-2-5 0,-4 1 0,-2-1 0,-4 3 0,-3-3 0,0 3 0,-3-1 0,-3 0 0,-1-2 0,-9 1 0,-13 1 0,-13-2 0,-14-1 0,-9 1 0,-6-2 0,-2 2 0,-1-2 0,6 0 0,1 1 0,10 1 0,2 1 0,13 1 0,-3-1 0,2 3 0,-1 0 0,3-1 0,-6-1 0,4 4 0,0-4 0,2 1 0,-2-2 0,-4 2 0,-5-3 0,-8 1 0,-5-1 0,-9-2 0,-2 0 0,-2 0 0,0 0 0,0 0 0,0-2 0,0-2 0,-3-5 0,-6-3 0,-5-8 0,-5-3 0,-4-3 0,-2-2 0,-1 0 0,5-2 0,2 6 0,3 0 0,6 5 0,4 2 0,0 10 0,5-1 0,1 7 0,0 1 0,0 0 0,0 0 0,4 1 0,0 4 0,4 7 0,5 7 0,2 5 0,3 6 0,1 1 0,-2-2 0,-1 3 0,0-1 0,0 1 0,1-2 0,-4-2 0,-2-2 0,-6-2 0,-4-5 0,-14-4 0,-14-1 0,-8-5-273,-8-8-1310,-6 5 0,5-4 0,8-2 0</inkml:trace>
  <inkml:trace contextRef="#ctx0" brushRef="#br0" timeOffset="14723.5689">19177 9846 4959,'0'-7'359,"0"1"0,0 1 0,-5 1 0,-6 12 0,-5 6 0,-8 9 0,-5 8 0,0 10 1,4 5-360,8 5 0,8-3 0,9-1 0,12-4 0,15-11 0,8-8 0,7-17 0,7-7 0,-3-12 0,-7-13 0,-13-11 0,-13-12 0,-10-10 0,-13-1 0,-13 5 0,-8 4 0,0 14 0,-4 11-37,6 9-381,6 6-1129,7 3 0,12 3 0,5 0 0</inkml:trace>
  <inkml:trace contextRef="#ctx0" brushRef="#br0" timeOffset="14952.3723">19496 9699 7360,'0'-2'92,"2"-1"0,-2-1 1,0 1-1,0 5 0,0 8 1,0 13-1,0 13 0,0 18 1,0 18-93,0 9 0,-3 6 0,-2 0 0,-1 0-437,-1-9-1113,-3-8 0,4-11 0,5-14 0</inkml:trace>
  <inkml:trace contextRef="#ctx0" brushRef="#br0" timeOffset="15427.8891">19912 10149 8191,'0'-3'0,"-2"3"0,2 3 0,-3 8 0,5 10 0,-5 20 0,1 11 0,1 12 0,1 7 0,0 0 0,1-2 0,-1-4 0,0-14 0,-1-13 0,0-13 0,-5-16 0,-1-13 0,-2-19 0,0-15 0,2-20 0,4-23 0,3-22 0,5-13 0,6-11 0,4 1 0,0 16 0,4 27 0,6 23 0,2 29 0,4 23 0,8 16 0,5 16 0,1 14 0,-2 7 0,-9 4 0,-14-4 0,-12-9 0,-20-5 0,-20-9 0,-19-6 0,-8-6 0,-6-14-319,3 4-1255,14-3 0,14-11 0,12-8 0</inkml:trace>
  <inkml:trace contextRef="#ctx0" brushRef="#br0" timeOffset="16783.9963">8580 4774 1535,'-2'14'228,"1"3"45,-2 6 29,0 7 22,-1 0 26,1 6 17,-1 5 7,-1 7 3,5 0 3,-6 3-200,1 4-37,1-2-68,-1 1-88,2-3-173,15-10-292,-4 5-368,4-4 0,5 0 0,-2 0 0</inkml:trace>
  <inkml:trace contextRef="#ctx0" brushRef="#br0" timeOffset="17162.8863">8617 5956 3540,'-4'26'146,"-4"8"7,-1 10 5,-4 7 1,3-1-1,4-8 0,-1 1 3,5-1 0,2 1-20,0 1-235,-3 1-121,2 2-113,-1 3-99,-1-4-53,1 4 5,-2 4 67,2 0 92,2 4 76,-1 1 70,1-2 130,1 0 113,-2 2 108,-2-1 56,0 1-16,0 0-13,1 1-62,1-4-70,-1-2-51,0 0-32,2-1-15,-5 1 2,2-2 0,1-1-9,6-1-135,-3-1-365,1 0 0,-1-1 0,1-4 0</inkml:trace>
  <inkml:trace contextRef="#ctx0" brushRef="#br0" timeOffset="17507.782">8512 8439 5016,'0'29'218,"0"5"6,0 11-58,0 11-47,0-7-5,0-4-26,4 3-122,-2 0-195,12-10-907,-14 5 0,-1-2 0,-9-4 4157,0 4-3467,-15 7 104,12-4 91,1 5 167,4 3 191,5-2 104,2-2 36,1 3 123,0-4 194,1 2 159,-2 5-123,-1 1-140,1 0-97,-1-2-109,1 39-622,2-58-768,5-11 0</inkml:trace>
  <inkml:trace contextRef="#ctx0" brushRef="#br0" timeOffset="18307.9601">11432 5085 4582,'-2'-2'315,"2"-1"62,-3 2 1,3 0-29,0 1 11,0 0 11,3 4 8,-3 6 0,-3 7-1,3 10-177,-4 10-155,-1 8-194,-2 11-1445,-3 7 0,0 11 0,1 7 0</inkml:trace>
  <inkml:trace contextRef="#ctx0" brushRef="#br0" timeOffset="19536.9443">11492 6193 6828,'-4'2'117,"-1"2"27,-5 7 1,0 5-1,-1 11 0,2 6 1,6 6-1,2 3 0,1-1 1,0-4-82,1-3-35,-1-6-28,0-3 0,0-3 0,3 2-206,-1 2-215,5 4-1091,1 1 0,-1 3 0,1 5 0</inkml:trace>
  <inkml:trace contextRef="#ctx0" brushRef="#br0" timeOffset="19755.9194">11421 7239 3875,'-5'39'235,"-3"8"51,1 14 13,-3 14 8,3-6 9,3-4-45,0 4-115,0 2-110,3 1-71,-1-21-1128,0 13 0,-1-8 0,-2-6 0,1-6 5497,-3 12-4646,-1-14-41,-1 2-8,1 2-12,105 1-790</inkml:trace>
  <inkml:trace contextRef="#ctx0" brushRef="#br0" timeOffset="19927.6351">11274 8757 2960,'-3'28'336,"0"5"207,-1 7 1,0 11 0,-1-8 0,2-2 0,1 2 0,0 3-348,2-5-1547,0-6 0,0-4 0</inkml:trace>
  <inkml:trace contextRef="#ctx0" brushRef="#br0" timeOffset="20091.8029">11223 9596 4306,'-4'33'147,"13"-13"-13,-12 6-76,6 3-987,3-7 0,4-28 0</inkml:trace>
  <inkml:trace contextRef="#ctx0" brushRef="#br0" timeOffset="21004.5611">14881 5286 5056,'2'-3'344,"-2"-1"0,2 3 0,-1 0 1,-2 7-1,1 6 0,0 8 1,1 11-19,-1 12-269,0-28-1626,-1 48 0,-7 15 0,-5 3 0</inkml:trace>
  <inkml:trace contextRef="#ctx0" brushRef="#br0" timeOffset="21191.4907">14778 6699 6419,'0'41'131,"-2"5"4,-1 14-50,-4 10-132,0-7-97,3-6-61,-4 0-1069,3 2 0,0-7 0,4-3 0</inkml:trace>
  <inkml:trace contextRef="#ctx0" brushRef="#br0" timeOffset="21443.7368">14766 7815 4767,'0'46'297,"0"17"12,-2 16 4,2 15-9,2-10-82,1-9-70,-2-6-10,2-4 2,-1-6 2,-1-7-318,1-5-243,5-6-826,-6-6 0,1-3 0,1-7 0</inkml:trace>
  <inkml:trace contextRef="#ctx0" brushRef="#br0" timeOffset="21647.9459">14717 9399 3853,'-4'23'19,"-1"7"3,-2 4-2,3 5-22,2-15-780,2-1 0,0-2 0,-5-4 0</inkml:trace>
  <inkml:trace contextRef="#ctx0" brushRef="#br0" timeOffset="21807.9482">14627 9922 4836,'0'22'373,"0"6"0,-2 8-1,2 3 1,0-4 0,2-11-497,3-12-1191,1-15 0,-2-18 0,-4-27 0</inkml:trace>
  <inkml:trace contextRef="#ctx0" brushRef="#br0" timeOffset="24464.9209">5681 9639 1378,'0'4'224,"1"-2"33,-1 1 41,2 0 76,-4-3 83,2 0 85,2-3 94,-2 0 62,1 2 1,1-4-172,1 1-52,1-4-34,0 2-41,-1-4-76,1-2-82,-1-2-86,2-2-93,1-4-63,0 1 0,3-5 0,-1 0 0,-1-2 0,1-2 0,-3-3 0,-2-1 0,-1 2 0,0-2 0,-1 1 0,5 1 0,3-2 0,2 1 0,3-1 0,3-1 0,1 2 0,-3 1 0,-3 1 0,-1 4 0,-4 2 0,-1-1 0,1 2 0,0-2 0,-1-5 0,1 1 0,1-1 0,3-2 0,-2 1 0,3 2 0,0 0 0,1 3 0,0-2 0,2-3 0,3-1 0,3-3 0,3-4 0,4 1 0,-1 1 0,-1 2 0,-4 4 0,-3 0 0,-1 2 0,-2 3 0,2 1 0,3-3 0,-2 0 0,3-1 0,-1 1 0,1-2 0,-2 3 0,0 2 0,-2 2 0,0 3 0,1-1 0,-1 2 0,3 1 0,4-3 0,-2 0 0,4-2 0,1-3 0,-1 0 0,-1 3 0,-3-2 0,-4 4 0,-2 3 0,-3 3 0,3 1 0,4-1 0,3 0 0,6-1 0,6 1 0,1-2 0,-3 2 0,0 0 0,-2-1 0,-5 2 0,-4 5 0,2-2 0,-3 4 0,2-2 0,4 3 0,1-1 0,1 0 0,0 2 0,3 1 0,4 2 0,1 1 0,0 0 0,-2-1 0,-3 1 0,1 0 0,-1 0 0,2 0 0,2 1 0,2 2 0,1 0 0,-3 5 0,0-1 0,-7 1 0,-4 2 0,0 0 0,2 1 0,1 1 0,0 2 0,-1-1 0,-2-1 0,-1 5 0,-5-3 0,0 2 0,0 2 0,0-1 0,3 3 0,-1 5 0,3-3 0,-3 4 0,-1-2 0,-2-2 0,-3 2 0,-3-1 0,-3 2 0,0 0 0,2 1 0,-1 3 0,4-2 0,-1 0 0,2 4 0,0-1 0,0 0 0,-2 4 0,3-1 0,1 4 0,4-1 0,-1 1 0,-5-1 0,1-1 0,-3-5 0,-5 3 0,0-3 0,-1 0 0,-3 1 0,0 3 0,0 0 0,0-3 0,-4 4 0,2-2 0,1-2 0,-1 3 0,3 0 0,7-1 0,-6-1 0,-1 2 0,0-1 0,-5 0 0,-2 0 0,1 1 0,0 4 0,1-1 0,-1 7 0,0-2 0,0 3 0,0 0 0,3 0 0,-3-5 0,0-1 0,1-3 0,-1-6 0,0-1 0,0-4 0,0-2 0,0-3 0,0 2 0,-4-1 0,1 1 0,1-3 0,-1 0 0,-2 0 0,1-4 0,1-2 0,1 0 0,-1-7 0,3-2 0,0-2 0,0-8 0,25-6-411,-13-12-1145,-1-13 0,2-16 0</inkml:trace>
  <inkml:trace contextRef="#ctx0" brushRef="#br0" timeOffset="25987.8943">8713 9682 2575,'-19'5'237,"-1"2"66,-6-2 48,-5 3 87,10-4 142,3-1-1,4-1 1,2 0-1,4-1 1,2 2-180,3-2-57,0 2-67,3 2-48,0 1-86,2 0-142,5 1 0,4 0 0,4 3 0,5-3 0,6 0 0,3 1 0,6-2 0,4 2 0,7 1 0,2-1 0,5 0 0,3 0 0,5 0 0,7-3 0,8-2 0,2 2 0,7-1 0,-4-4 0,-6 3 0,-5 1 0,-4-2 0,-8 0 0,-3 0 0,-2 0 0,-1-2 0,-1 2 0,1 1 0,-2-3 0,3 2 0,0-2 0,4 1 0,1-1 0,4 1 0,2-2 0,-1 2 0,-2-2 0,-5 1 0,-3 0 0,-6 0 0,-4 0 0,-1 0 0,-6 0 0,0 0 0,-3 0 0,0 0 0,-2 0 0,-4 0 0,-3 0 0,0 0 0,0 0 0,2 0 0,8 1 0,0 1 0,1-1 0,0-1 0,-5 2 0,-7-2 0,-4 3 0,-5-1 0,-4 0 0,-4 1 0,-2-1 0,-2-2 0,-2 0 0,0 1 0,-3-2 0,-1 1 0,-4 3 0,-2-2 0,-1 0 0,-2 2 0,1 1 0,-1-1 0,-7-1 0,-7 1 0,-10-1 0,-10 0 0,-14-1 0,-7 1 0,-11-2 0,-6 2 0,-8-4 0,-8 4 0,-6-4 0,-5 0 0,-5 2 0,-1-1 0,1 1 0,4-2 0,2 2 0,7 0 0,6 0 0,8 0 0,9 0-251,86-2-267,-80-9-966,5-4 0,7-5 0,2-5 0</inkml:trace>
  <inkml:trace contextRef="#ctx0" brushRef="#br0" timeOffset="28863.8635">11223 9924 3173,'0'0'254,"0"-2"118,0-1 146,-3-2 0,2-1 1,-3-2-1,1-2 0,-1 3 1,1-2-1,1 1-165,1-1-89,1-2-117,0-3-147,1 0 0,1-3 0,-2-1 0,1 0 0,4-1 0,-1-1 0,1 0 0,4-4 0,3-2 0,2-1 0,2-3 0,3-5 0,-3 2 0,-2-3 0,-3-1 0,-2 3 0,-1 2 0,0 0 0,5 1 0,3 1 0,4-3 0,1 2 0,2-1 0,-2 0 0,-6 4 0,2-1 0,-5 4 0,-1 1 0,-1 0 0,4-2 0,3 1 0,4-1 0,6-1 0,1 0 0,0 2 0,1 0 0,-2 0 0,-5 1 0,-1 3 0,-5 1 0,4-1 0,-3-1 0,6 1 0,-1-1 0,1-1 0,-1-2 0,-2 2 0,-1 1 0,-3-1 0,0 3 0,-1 3 0,3-3 0,-5 4 0,6-2 0,-2-2 0,2 2 0,1-1 0,-5 1 0,-1 0 0,-1 2 0,-4-1 0,2 2 0,5 0 0,0 1 0,0-2 0,8-1 0,-1 0 0,-1 0 0,-1 1 0,-1 2 0,-2-1 0,-5 1 0,5 1 0,-5-1 0,2 3 0,2-1 0,0-1 0,0 2 0,3-1 0,-2-1 0,2 3 0,-3-1 0,2 1 0,-5 2 0,9-3 0,-2 4 0,5 0 0,3 2 0,2-2 0,-2 1 0,-2 1 0,-4 0 0,-3-3 0,2 4 0,-1 0 0,1 1 0,5-2 0,4 3 0,3-1 0,5-1 0,1 0 0,-2 1 0,-1 2 0,-4-3 0,-4 4 0,3-2 0,-3-1 0,3 3 0,1 0 0,3 0 0,-2 3 0,3-1 0,-1 0 0,-3 4 0,0 1 0,-1-1 0,1 5 0,-4-2 0,1 3 0,-1 0 0,5 0 0,-1 1 0,3 1 0,-3 1 0,-3-1 0,-5 1 0,-5-1 0,-4-2 0,-2 2 0,-2 0 0,-1 2 0,4 0 0,-1 4 0,5-1 0,0-1 0,-2 2 0,3-2 0,-2 1 0,0-2 0,1 1 0,0-2 0,2 1 0,3 3 0,-2-1 0,-1-2 0,1 2 0,-6-2 0,-4-2 0,-1-1 0,-5 1 0,2 4 0,-2 0 0,5 1 0,1-1 0,5 4 0,2-2 0,-4-2 0,1 2 0,-1-1 0,-3-2 0,-1 1 0,-2-1 0,2 2 0,0 1 0,0 2 0,1 0 0,1 0 0,-1 2 0,-3-2 0,0 1 0,-3 0 0,4 1 0,-4 1 0,1-1 0,2 3 0,0 0 0,0 2 0,2 1 0,0-2 0,1-1 0,-1 1 0,-2-7 0,1-1 0,-1-1 0,-3-2 0,2-2 0,-3 2 0,2 0 0,-3-1 0,1 1 0,0 0 0,-1-2 0,0 1 0,0-1 0,-1 0 0,-2 4 0,0-1 0,1-2 0,-2 4 0,0-3 0,0-1 0,0 2 0,0-1 0,2 0 0,3 4 0,-2-2 0,-1 1 0,2-1 0,-4-1 0,3-1 0,-3 0 0,0-1 0,0 2 0,-3 1 0,3 1 0,0 1 0,-4 2 0,0 3 0,-4 0 0,2 0 0,-1 1 0,-1 0 0,0-1 0,4 1 0,1-2 0,1-2 0,0-3 0,4-5 0,-2-2 0,0-1 0,0-4 0,0 3 0,0-1 0,0-3 0,2-12-366,4 8-1199,2-8 0,-1-8 0</inkml:trace>
  <inkml:trace contextRef="#ctx0" brushRef="#br0" timeOffset="30247.8645">14826 10236 3646,'-10'0'95,"-1"-3"40,-3 1 49,1-5 55,-3 2 148,5 0 72,0-1 0,-1 1 0,2-1 0,2 2-46,-3 1-49,6 3-40,1-3-49,0 3-55,4-2-147,2 2-73,9 0 0,16-1 0,16 0 0,22-1 0,23 2 0,18-3 0,18 1 0,16 0 0,16 1 0,13 0 0,8-1 0,1 1 0,-11 0 0,-9 1 0,-23-2 0,-16 2 0,-22 0 0,-20 2 0,-25-1 0,-21 2 0,-15-1 0,-12 0 0,-2 3 0,-5-5 0,-3 2 0,-5 0 0,-3 0 0,-3 1 0,-3 0 0,-2-1 0,0-1 0,-4 0 0,-6 1 0,-4-2 0,-7 0 0,-5 0 0,-8-2 0,-8 2 0,-5-1 0,-7-2 0,-8 0 0,-13-2 0,-9 3 0,-6 0 0,-8 2 0,-9 0 0,2-5 0,1-1 0,-3-3 0,4 4 0,11-4 0,11 6 0,18 1 0,19 2 0,21 0 0,20 0 0,14 0 0,9 0 0,2 2 0,2-2 0,4 2 0,1 1 0,3-1 0,3 1 0,1 0 0,1 1 0,5-1 0,6 1 0,5-2 0,13 1 0,15 0 0,19 2 0,11-1-98,14-8-1520,7 6 0,4-4 0,3 2 0</inkml:trace>
  <inkml:trace contextRef="#ctx0" brushRef="#br0" timeOffset="34127.9241">6190 2862 4140,'0'0'272,"0"0"143,0-2 9,0 1 0,0-2-1,2 2 1,2-2 0,7 3 0,9 0 0,10 0-188,14 0-85,9 0-362,10 2-227,11-117-1068,0 111 0,0-1 0,-7-1 0</inkml:trace>
  <inkml:trace contextRef="#ctx0" brushRef="#br0" timeOffset="34301.1175">6921 2899 3873,'6'-1'343,"5"1"110,4 0 0,8 0-1,4 1 1,5 2 0,3 0 0,1 2-93,2 2-186,39 1-486,-39-4-1119,-2-2 0,-4 1 0</inkml:trace>
  <inkml:trace contextRef="#ctx0" brushRef="#br0" timeOffset="34459.6647">7402 3012 5422,'9'0'304,"3"-2"-1,7 2 1,7 0-1,3 2 1,0-2-1,0 1-254,-5 2-1507,-9-3 0,-9 3 0,-8-3 0</inkml:trace>
  <inkml:trace contextRef="#ctx0" brushRef="#br0" timeOffset="35531.55">4468 2530 4368,'0'-12'425,"0"0"0,0-1-1,2 1 1,-2 6 0,0 4-1,0 2 1,1 0 0,2 6 0,7 6-425,3 12 0,10 12 0,4 15 0,7 3 0,-4 2 0,-4-4 0,-7-4 0,-3-13 0,-8-8 0,-2-9 0,1-10 0,0-8 0,2-11 0,1-12 0,5-13 0,-1-10 0,2-17 0,-6-6 0,0-6 0,-7 6 0,-2 7 0,-1 12 0,-2 16 0,2 15 0,0 10-27,42 6-468,-35 9-1038,4 8 0,1 0 0,4 4 0</inkml:trace>
  <inkml:trace contextRef="#ctx0" brushRef="#br0" timeOffset="36243.7514">5028 2649 8191,'0'2'0,"0"-1"0,0 2 0,0 5 0,0 6 0,3 3 0,0 10 0,0 4 0,1 4 0,-1 3 0,0 1 0,-1-1 0,-1-2 0,-1-7 0,2-7 0,-1-7 0,3-9 0,2-3 0,0-7 0,5-11 0,2-6 0,3-9 0,3-8 0,-1-3 0,-3 4 0,-2 4 0,-1 6 0,-2 9 0,-3 8 0,4 6 0,3 6 0,4 6 0,0 8 0,5 4 0,-3 8 0,3 5 0,-6-4 0,2 2 0,-6-6 0,-2-3 0,-5-6 0,-3-4 0,2-5 0,-2-6 0,2-4 0,1-5 0,3-6 0,-1-7 0,4-4 0,1-4 0,4-4 0,1-1 0,0 5 0,3 4 0,0 7 0,1 7 0,-2 9 0,2 2 0,-4 6 0,-4 13 0,-6 11 0,-1 9 0,-5 8 0,-2 4 0,0-5 0,0-3-212,8-9-1383,-6-7 0,1-11 0,-2-9 0</inkml:trace>
  <inkml:trace contextRef="#ctx0" brushRef="#br0" timeOffset="41103.3455">5342 4422 5005,'0'-5'268,"0"-1"64,0-2-1,0 0 2,-2 1-1,-4 3 0,-5 3 0,-5-1-1,-6 7 1,-4 5-133,0 7-135,6 8-64,1 10 0,11 4 0,5 2 0,8-2 0,12-1 0,13-3 0,9-9 0,11-7 0,7-12 0,-3-7 0,-3-10 0,-11-11 0,-14-8 0,-15-8 0,-14-4 0,-22-2 0,-15 5 0,-12 8-172,4 12-1431,-4 8 0,16 4 0,19 2 0</inkml:trace>
  <inkml:trace contextRef="#ctx0" brushRef="#br0" timeOffset="41887.9102">7982 4991 6373,'-1'-2'202,"-2"-1"0,-3 1 0,1 4 0,-1 5 0,1 10 0,1 7 0,2 3 0,2 7 0,0-1-202,3 0-239,9-2-284,1-75-962,4 57 0,5-9 0,5-11 0</inkml:trace>
  <inkml:trace contextRef="#ctx0" brushRef="#br0" timeOffset="42116.7344">8270 5003 5981,'0'-5'246,"0"0"-1,0 1 1,-2 3-1,4 8 1,-2 9-1,0 7 1,0 4-1,0 7 1,0-1-246,0 3 0,0-1-99,0-4-235,-2-2-167,-2-9-950,-5-8 0,-3-5 0,0-14 0</inkml:trace>
  <inkml:trace contextRef="#ctx0" brushRef="#br0" timeOffset="42367.5248">7857 5002 7065,'0'-7'125,"0"0"0,4-3 0,11-3 0,13 2 0,17-1 0,13 2 0,13 1 0,1 2 1,-2 5-126,-6 2 0,-11 0 0,-12 0 0,-12 0 0,-8 0-326,-6 0-1247,-8 0 0,-4 2 0</inkml:trace>
  <inkml:trace contextRef="#ctx0" brushRef="#br0" timeOffset="43227.9066">11003 4352 5668,'-5'-13'280,"1"-5"0,1-1 1,0-3-1,5 6 0,-2 7 1,3 3-1,2 3 0,7 6 1,1 11-281,-3 7 0,0 6 0,-10 9 0,-11 3 0,-11-4 0,-10-2 0,-7-2 0,-6-7-63,5-5 11,5-6 37,13-6 15,10-6 0,9-1 0,6-1 0,8-1 0,2 2 0,6 0 0,7 0 63,0 6-12,2 3-35,2 5-16,-1 4-306,50 6-1271,-55-5 0,-2-5 0</inkml:trace>
  <inkml:trace contextRef="#ctx0" brushRef="#br0" timeOffset="43484.5746">11261 4357 6918,'0'0'134,"2"2"0,-2 4 0,0 6 0,0 6 0,1 7 0,0 4 0,-1 2 0,2 1-1,-2-2-332,30-1-1385,-24-9 0,4-7 0,-1-6 0</inkml:trace>
  <inkml:trace contextRef="#ctx0" brushRef="#br0" timeOffset="43711.8247">11481 4374 6276,'0'-7'213,"0"5"0,0-1-1,2 8 1,-2 12 0,0 7-1,0 5 1,0 8 0,1 0 0,-1-2-213,1-1-93,2-3-270,1-4-218,1-10-849,-3-7 0,0-7 0,-4-8 0</inkml:trace>
  <inkml:trace contextRef="#ctx0" brushRef="#br0" timeOffset="43919.8867">11187 4264 8191,'13'-3'0,"15"2"0,14-2 0,17 1 0,10-4 0,5 2 0,-6-2 0,-13-2 0,-18 4 0,-15 1-306,-15 3-1271,-11-3 0,-15 6 0</inkml:trace>
  <inkml:trace contextRef="#ctx0" brushRef="#br0" timeOffset="48007.897">17502 4227 4001,'9'-18'365,"2"-8"74,4-3 1,-2 1-1,-6 7 0,-4 11 0,0 4 0,-3 4 0,0 2 0,0 11-201,-4 13-164,-4 18-74,-8 18 0,-7 15 0,-4 12 0,-1 4 0,7-5 0,6-9 0,11-10 0,2-13 0,10-14 0,6-10 0,11-9 0,7-10 0,11-7 0,3-6 0,2-6 0,-8-6-40,-4 0-372,7-117-1135,-21 104 0,-5-5 0,-8-3 0</inkml:trace>
  <inkml:trace contextRef="#ctx0" brushRef="#br0" timeOffset="48218.5757">17261 4480 5531,'-2'-6'296,"1"0"-1,8-1 1,15 0-1,17 6 1,10 1-1,16 0 1,1 8-140,131 2-427,-138 5-1227,-10 3 2,-16-4-1</inkml:trace>
  <inkml:trace contextRef="#ctx0" brushRef="#br0" timeOffset="49307.8564">17932 9099 8191,'0'-3'0,"0"1"0,0 1 0,0 0 0,2-1 0,-2 4 0,0 2 0,0 10 0,-2 8 0,-4 15 0,-6 14 0,-4 10 0,-5 7 0,1 6 0,7 0 0,7-2 0,3-8 0,8-10 0,5-10 0,7-13 0,5-8 0,11-9 0,6-7 0,2-4 0,-2-4 0,-4-8 0,-8-4-225,69-6-1368,-78-8 0,-5-12 0,-9-3 0</inkml:trace>
  <inkml:trace contextRef="#ctx0" brushRef="#br0" timeOffset="49523.7863">17823 9368 7641,'1'0'61,"-1"0"0,3 0 0,11-3 0,11 3 0,11 0 0,10 0 0,12 0 0,0 0-409,-6 0-1208,-9 0 0,-5-3 0,-8-8 0</inkml:trace>
  <inkml:trace contextRef="#ctx0" brushRef="#br0" timeOffset="50843.6872">5876 7583 3807,'0'0'258,"1"-1"197,3 1 0,5 0-1,3 0 1,11 0 0,7 0-1,5 0 1,7 1-282,10 2-1658,3-4 2,4 1-1,0 1 0</inkml:trace>
  <inkml:trace contextRef="#ctx0" brushRef="#br0" timeOffset="51023.7715">6613 7587 4206,'17'0'202,"10"-1"0,8 1 1,9 0-12,-5 0-28,4 0-35,-4 0-39,-1 0-100,4 13-1063,-2-13 0,-1 0 0,-1-3 0</inkml:trace>
  <inkml:trace contextRef="#ctx0" brushRef="#br0" timeOffset="51168.8422">7217 7602 4237,'9'-3'351,"4"3"22,4 0 9,2-3-3,-8 6-121,0-3-191,0-8-1276,-8 7 0,-5-1 0,-4 1 0</inkml:trace>
  <inkml:trace contextRef="#ctx0" brushRef="#br0" timeOffset="51827.8537">4311 7228 8191,'0'-4'0,"0"-3"0,0 6 0,1-2 0,5 11 0,7 10 0,6 11 0,5 11 0,8 10 0,-2 5 0,1-3 0,-4-1 0,-2-7 0,-8-9 0,-1-13 0,-6-7 0,3-11 0,0-12 0,3-13 0,0-10 0,2-14 0,-4-11 0,-2-4 0,-6-4 0,-1 0 0,-4 6 0,0 13 0,-2 10 0,2 12-88,1 17-399,1 6-1036,1 9 0,7 7 0,4 4 0</inkml:trace>
  <inkml:trace contextRef="#ctx0" brushRef="#br0" timeOffset="52567.8189">4956 7414 8191,'0'1'0,"0"4"0,0 4 0,0 8 0,0 5 0,0 7 0,0 4 0,0 0 0,2 0 0,-2-4 0,1-1 0,1-7 0,-1-5 0,1-6 0,0-6 0,4-5 0,1-7 0,5-6 0,5-10 0,0-1 0,1-5 0,-1-2 0,-4 5 0,-3 3 0,-1 8 0,-6 5 0,-3 7 0,1 2 0,3 4 0,2 3 0,6 6 0,1 5 0,0 7 0,4 1 0,-1 1 0,0-2 0,-2-4 0,-1-4 0,-4-7 0,1-3 0,-3-3 0,3-6 0,3-7 0,2-6 0,3-5 0,0-7 0,4-2 0,-4 1 0,0 3 0,-4 4 0,-5 5 0,-5 8 0,0 3 0,2 4 0,4 6 0,2 5 0,4 7 0,-3 5 0,1 6 0,-4 6 0,-1-1 0,-3 4 0,1-6 0,-3-3 0,-2-2 0,-1-6 0,-1-4 0,0-6-7,2 0-443,-2-5-1096,-2-2 0,-4-2 0,-8-6 0</inkml:trace>
  <inkml:trace contextRef="#ctx0" brushRef="#br0" timeOffset="53579.6939">5978 1569 5298,'0'-5'316,"0"-1"0,2 3 0,-2 0 0,-8 12 0,-3 7 0,-4 10 0,-2 6 0,0 4-1,1-2-265,6-5-50,1-7 0,2-7 0,3-6 0,2-6 0,2-6 0,8-12 0,7-6 0,10-9 0,5-8 0,9-2 0,-4 3 0,-3 10 0,-5 10 0,-3 10 0,2 9 0,0 12 0,3 10 0,2 5 0,0 4 0,0 0-372,-1-77-1191,-5 56 0,-4-13 0,-8-16 0</inkml:trace>
  <inkml:trace contextRef="#ctx0" brushRef="#br0" timeOffset="53951.8445">6116 649 8191,'0'-6'0,"2"5"0,7 8 0,7 11 0,8 11 0,10 19 0,6 4 0,-3 8 0,0-2 0,-4 0 0,-4-6 0,-6-8 0,-9-10 0,-2-9 0,-5-9 0,-6-8 0,2-8 0,5-8 0,0-12 0,4-11 0,5-11 0,-2-9 0,-2-4 0,-2 0 0,-5 1 0,-3 9 0,-3 8 0,0 11 0,0 12-433,0 2-1118,0 10 0,0 2 0,0 5 0</inkml:trace>
  <inkml:trace contextRef="#ctx0" brushRef="#br0" timeOffset="54163.7198">6891 1027 8191,'0'5'0,"0"9"0,-3 8 0,-2 10 0,0 6 0,-4 4 0,2-1 0,2-2-270,5-5-1314,-1-8 0,2-11 0,1-11 0</inkml:trace>
  <inkml:trace contextRef="#ctx0" brushRef="#br0" timeOffset="54301.4089">6806 842 8191,'-5'-19'0,"-1"1"0,1-2-266,81 4-1319,-76 9 0,3 11 0</inkml:trace>
  <inkml:trace contextRef="#ctx0" brushRef="#br0" timeOffset="54695.7833">7112 979 5427,'7'8'307,"0"6"0,3 5 0,2 6 0,-2 6 0,-1 1 0,-1 3 0,1-4 0,-2-3 1,-4-6-308,-2-6 0,-1-4 0,0-9 0,0-1 0,0-4 0,2-7 0,1-6 0,4-7 0,6-7 0,6-7 0,5-3 0,4 5 0,1 2 0,2 8 0,4 10 0,2 8 0,1 10 0,0 10 0,-4 10 0,0 12 0,-3 13-532,-6 9-999,-8 0 0,-8 2 0,-8-2 0</inkml:trace>
  <inkml:trace contextRef="#ctx0" brushRef="#br0" timeOffset="55779.9011">5902 6004 6355,'-4'-6'204,"1"0"0,0-3 0,-2 1 0,-4 8 0,-6 5 0,-14 10 0,-7 9 0,-8 7 0,-3 7-204,6 1 0,4-3 0,12-4 0,7-7 0,7-8 0,8-8 0,15-9 0,8-9 0,10-11 0,12-9 0,12-8 0,-2-3 0,0 1 0,-2 8 0,-8 9 0,-5 12 0,-7 8 0,-1 10 0,-3 11 0,-2 7 0,-1 10 0,-7 1 0,1 4 0,-3-2-433,-3-8-1118,-7-8 0,-4-7 0,-23-9 0</inkml:trace>
  <inkml:trace contextRef="#ctx0" brushRef="#br0" timeOffset="56339.6682">3527 5637 8191,'0'-5'0,"0"-1"0,0 0 0,1 3 0,5 9 0,4 20 0,7 14 0,11 13 0,7 14 0,5 3 0,0 0 0,-4-10 0,-8-6 0,-7-15 0,-9-12 0,-5-11 0,5-10 0,2-12 0,8-14 0,1-15 0,6-19 0,-5-16 0,-6-15 0,-4 0 0,-8 4 0,-3 16 0,-5 20 0,-5 26 0,-4 19-352,3-7-1215,3 33 0,0 6 0,5 1 0</inkml:trace>
  <inkml:trace contextRef="#ctx0" brushRef="#br0" timeOffset="56732.5407">4114 5878 8191,'0'3'0,"-2"2"0,-6 1 0,0 5 0,-4 3 0,-1 5 0,1 6 0,9 2 0,-1 2 0,8 3 0,4 1 0,3-2 0,5-4 0,3-4 0,3-3 0,2-10 0,1-4 0,-1-5 0,0-9 0,-1-7 0,-8-8 0,-5-7 0,-5-10 0,-10-1 0,-9 1 0,-6-2 0,-6 7 0,-7 5 0,1 11-469,-2 9-1075,4 6 0,7 6 0,9 2 0</inkml:trace>
  <inkml:trace contextRef="#ctx0" brushRef="#br0" timeOffset="57434.5299">4436 5863 8191,'0'2'0,"0"4"0,2 6 0,-2 9 0,0 7 0,0 10 0,1 1 0,1 1 0,5-3 0,3-7 0,5-6 0,6-7 0,5-3 0,3-11 0,-2-3 0,2-8 0,-3-8 0,-7-7 0,-3-4 0,-5-3 0,-6 3 0,-2 8 0,-3 2 0,0 8 0,0 6 0,0 3 0,0 3 0,1 6 0,2 8 0,7 2 0,5 5 0,6-3 0,8-3 0,4-4 0,5-7 0,-2-6 0,3-6 0,-3-10 0,-1-11 0,-4-7 0,-5-13 0,-4-7 0,-10-4 0,-7 0 0,-3 7 0,-2 10 0,-3 13 0,0 10 0,-1 13 0,-4 7 0,-4 9 0,3 11 0,3 8 0,4 10 0,1 8 0,4 2 0,0 4 0,0-1 0,1 1 0,1-2 0,3-4 0,-1-8 0,4-6 0,6-8 0,5-14 0,5-8-304,9-5-165,1-20-1014,-2-1 0,-6-10 0,-9-8 0</inkml:trace>
  <inkml:trace contextRef="#ctx0" brushRef="#br0" timeOffset="57633.5077">4955 5941 8191,'1'-3'0,"1"2"0,12 0 0,6-3 0,13 4 0,8-3 0,4 3 0,-7-1 0,-1 1-494,-12 0-1045,-11 1 0,-7-2 0,1-2 0</inkml:trace>
  <inkml:trace contextRef="#ctx0" brushRef="#br0" timeOffset="60603.5573">4926 9970 5743,'-15'-2'272,"-5"-1"0,-6 6 0,-4 9 0,8 7 0,3 13 0,8 4 0,4 3 0,8-1 0,10 1-272,4-7 0,7-3 0,4-8 0,5-4 0,0-5 0,-1-9 0,-1-3 0,-3-8 0,-4-9 0,-5-6 0,-8-7 0,-5-8 0,-8-3 0,-11 2 0,-12 10 0,-8 7 0,27 12-723,-37 15-770,3 5 0,6 4 0,15-1 0</inkml:trace>
  <inkml:trace contextRef="#ctx0" brushRef="#br0" timeOffset="61527.8464">8316 10274 7821,'0'-9'41,"0"2"0,0-2 0,0 3 0,0 2 0,0 6 0,0 5 0,0 10 0,0 7 1,0 9-42,0 7 0,0 6 0,1-3 0,-1 1 0,2-20-359,5 43-1207,3-39 0,2-8 0,2-11 0</inkml:trace>
  <inkml:trace contextRef="#ctx0" brushRef="#br0" timeOffset="61755.8218">8645 10340 8191,'0'-6'0,"0"2"0,-2 0 0,2 9 0,2 7 0,-2 14 0,0 6 0,0 7 0,1 4 0,1-2 0,-1 3 0,4-5-448,-1-9-1100,-1-7 0,0-9 0,-2-9 0</inkml:trace>
  <inkml:trace contextRef="#ctx0" brushRef="#br0" timeOffset="62043.9409">8076 10197 8191,'5'0'0,"16"0"0,18 0 0,22-1 0,17-2 0,21-2 0,9 1 0,-1 1 0,-10-2 0,-15 3 0,-24 2 0,-26-1 0,-36 6-524,-2 2-1009,-16 1 0,-13-1 0,-8 0 0</inkml:trace>
  <inkml:trace contextRef="#ctx0" brushRef="#br0" timeOffset="64527.7293">10965 10524 5560,'0'-13'292,"0"-1"0,0 1 1,11-3-1,9 6 0,10 1 1,5 4-1,5-3 0,-6 4 1,-8 2-293,-10 2 0,-4 0 0,-8 5 0,-7 9 0,-11 10 0,-8 8 0,-9 11 0,-11 3 0,-12-7 0,-2-4 0,-1-5 0,4-10 0,6-8 0,13-7 0,17-4 0,8-4 0,9 0 0,13-2 0,8 4 0,3-2 0,6 7 0,5 8 0,-2 8 0,-1 6 0,1 3 0,-3 4-302,2-1-202,1-8-973,1-3 0,-3-9 0</inkml:trace>
  <inkml:trace contextRef="#ctx0" brushRef="#br0" timeOffset="64755.4067">11353 10674 6791,'0'-10'156,"0"1"-1,-2-1 1,2 0-1,2 9 1,-2 10-1,0 5 1,2 10-1,4 3 1,0 7-156,3-1-340,-14-1-325,16-7-772,1-7 0,2-9 0,2-6 0</inkml:trace>
  <inkml:trace contextRef="#ctx0" brushRef="#br0" timeOffset="64959.2628">11631 10614 8148,'0'-6'5,"0"2"0,0 2-1,0 8 1,3 12 0,1 11-1,0 9 1,4 4 0,-1 1 0,1-3-8,2-3-312,77-6-1259,-73-9 0,4-11 0,-2-5 0</inkml:trace>
  <inkml:trace contextRef="#ctx0" brushRef="#br0" timeOffset="65187.1633">11301 10507 8191,'12'-2'0,"17"2"0,17-2 0,19 2 0,10-3 0,5 3 0,-7 0 0,-14 0-199,-12 2-1399,-23-1 0,-15 1 0,-18-2 0</inkml:trace>
  <inkml:trace contextRef="#ctx0" brushRef="#br0" timeOffset="83719.3784">22359 1688 4101,'0'-1'193,"0"-2"120,0 2 109,0-4 0,-3 1 0,3 1 0,-1 0 0,-2-1 0,2 2-1,-1 0-128,1 1-65,-1 1-118,2-3-110,-1 3 0,1 0 0,0 0 0,0 0 0,1 0 0,-1 0 0,6-2 0,11 2 0,16-2 0,19 2 0,21 0 0,16-1 0,11 2 0,2-1 0,-5 2 0,-16 0 0,-18 2 0,-18 0 0,-16 0 0,-15-1 0,-7-1 0,-5 1 0,-2 1-310,-3 1-1266,-3-1 0,-8-1 0,-9-2 0</inkml:trace>
  <inkml:trace contextRef="#ctx0" brushRef="#br0" timeOffset="84047.9047">22789 1692 3594,'-1'-2'291,"-1"2"124,1 0 66,-1-1 1,2 2-1,0 2 0,0 9 0,0 10 0,0 13 0,0 12-215,2 8-75,-2 5-125,0 3-66,0 2 0,1-3 0,2-3 0,-1-2 0,2-7 0,0-9 0,1-7-268,1-7-192,1-78-1032,-6 59 0,1-3 0,-7-10 0</inkml:trace>
  <inkml:trace contextRef="#ctx0" brushRef="#br0" timeOffset="84344.111">22391 2348 3860,'-9'-2'318,"1"2"124,-1-3 12,3-1 1,7 3-1,13 0 0,13 3 0,15 3 1,16 0-1,15-1-212,1 2-106,-2-2-123,-3-2-13,-10 1 0,-8 2 0,-12-3 0,-10 3 0,-13-5-218,57 0-1376,-64-12 0,-2 6 0,-4-5 0</inkml:trace>
  <inkml:trace contextRef="#ctx0" brushRef="#br0" timeOffset="85103.183">23032 2109 5063,'0'-5'348,"0"-1"-1,0 0 1,1 0-1,-1 3 1,3 5-1,2 5 1,0 7-1,5 6 1,-2 9-348,0 7 0,1 0 0,-1 0 0,0-1 0,-1-7 0,0-5 0,-1-8 0,-2-5 0,-1-4 0,0-6 0,1-5 0,1-6 0,1-5 0,-1-6 0,0-8 0,-1-3 0,-1 0 0,4-1 0,1 2 0,0 5 0,1 8 0,2 7 0,2 3 0,2 8 0,3-1 0,5 5 0,-1 6 0,4 4 0,-1 6 0,-1 7 0,-2 3 0,-5 1 0,-1-2 0,-3-3 0,-4-6 0,-1-4 0,-3-6 0,-1-5 0,2-2 0,1-6 0,0-4 0,2-7 0,-2-5 0,-1-4 0,2-6 0,1 0 0,0 0 0,5 4 0,-1 1 0,3 8 0,-3 3 0,0 7 0,2 5 0,-2 6 0,3 5 0,-3 9 0,1 6 0,1 9 0,0 4 0,0 3 0,2-2 0,-2 0 0,-1-1 0,-5-6 0,-2-4-260,15-5-277,-15-8-941,4-9 0,-1-3 0,4-8 0</inkml:trace>
  <inkml:trace contextRef="#ctx0" brushRef="#br0" timeOffset="85396.9849">24258 2163 6748,'0'0'160,"1"-2"0,2 2 1,8-1-1,4 2 0,8-1 1,4-1-1,1 1 0,-2 0 1,-10 0-161,-2 0 0,-7 0-130,-1 3-330,-4-2-1060,-1 4 0,-1 2 0,-3 1 0</inkml:trace>
  <inkml:trace contextRef="#ctx0" brushRef="#br0" timeOffset="85599.4734">24252 2418 5333,'0'1'318,"1"1"-1,7 3 1,7-1-1,11 1 1,7-2-1,8 1 1,-4-3-1,-6 1-346,-14-2-1539,-10 1 0,-10-1 0,-14 0 0</inkml:trace>
  <inkml:trace contextRef="#ctx0" brushRef="#br0" timeOffset="88327.8216">23970 4468 3878,'-17'0'143,"-2"-1"48,2 0 78,0-2 93,14 1 41,9 2 38,21 0 1,25-2-1,26 2 1,32 0-103,32 0-41,19 0-47,3 0-79,-5 0-92,-16 0-41,-27 0-39,-25 0 0,-25 0 0,-22 0 0,-19 0 0,-12 0 0,-11 0 0,-2 0 0,-2 0-44,2 2-228,35 1-187,-27 0-1024,-2 0 0,3-2 0,4-1 0</inkml:trace>
  <inkml:trace contextRef="#ctx0" brushRef="#br0" timeOffset="90403.7539">25339 4267 4622,'-2'-10'202,"-2"-2"140,-4-4 26,0 0 1,4 5 0,1 4-1,3 0 1,-2 5 0,4 1-1,-2 8-117,4 11-85,3 18-138,1 14-28,5 14 0,-1 10 0,3-4 0,0-3 0,-1-8 0,-1-11 0,1-11 0,-5-10 0,2-8 0,1-12 0,-2-5 0,1-11 0,1-11 0,-6-8 0,3-10 0,-4-7 0,0-6 0,-1-3 0,-2 0 0,1 4 0,1 6 0,-2 12 0,1 8 0,1 11 0,6 8 0,3 11 0,3 9 0,5 9 0,4 12 0,2 6 0,1 2 0,1 1 0,2-3 0,-4-7 0,-2-4 0,-3-8 0,-2-7 0,1-7 0,-1-5 0,0-5 0,0-10 0,-2-6 0,0-6 0,-3-10 0,-1-4 0,-2-1 0,-2 1 0,-2 5 0,-2 8 0,-3 7 0,1 7 0,0 6 0,4 8 0,2 6 0,4 8 0,2 8 0,6 5 0,0 4 0,5-1 0,3-3 0,-1-5 0,-2-5 0,-2-8 0,-5-6 0,-2-4 0,-4-6 0,1-8 0,1-7 0,-5-4 0,2-10 0,-3-4 0,-4 0 0,1 2 0,-1 2 0,-6 9 0,3 8 0,-3 5 0,5 7 0,-3 11 0,2 5 0,7 8 0,1 8 0,6 5 0,2-3 0,-2-3 0,0-3 0,2-5 0,-4-8 0,6-5 0,-6-4 0,6-6 0,-1-4 0,0-7 0,-4-7 0,1-6 0,-5-6 0,-1 0 0,-5 2 0,-1 5 0,-2 6 0,-1 6 0,-3 5 0,2 7 0,0 4 0,2 9 0,4 5 0,3 6 0,0 7 0,3 2 0,1 1 0,-1-2 0,-3-2 0,-1-3 0,-4-3 0,1-3 0,-3-5 0,-2-4 0,0-5 0,-2-1 0,0-3 0,0-1 0,2 0 0,-2 0 0,0 0 0,3 0 0,9-1 0,7-2 0,16 1 0,15-4 0,16 2 0,13 0 0,15 3 0,12 0 0,15 2 0,12 3 0,13 3 0,0-1 0,-7 2 0,-17 0 0,-27-1 0,-31-4 0,-24-1 0,-24 0 0,-11 0 0,-16-2 0,-15 0-253,-2 30-1334,-17-28 0,-16 0 0,-4-6 0</inkml:trace>
  <inkml:trace contextRef="#ctx0" brushRef="#br0" timeOffset="91387.7892">25625 3498 5034,'0'-15'351,"0"-5"0,0-1-1,0 0 1,0 9 0,0 5-1,6 5 1,10 2 0,9 6 0,7 8-351,7 11 0,-2 11 0,-9 10 0,-5 4 0,-9 6 0,-5-5 0,-4-10 0,-1-4 0,-4-10 0,0-9 0,0-11 0,-3-7 0,3-15 0,0-13 0,0-16 0,3-16 0,10-7 0,7-2 0,5 4 0,7 7 0,1 11 0,-1 14-19,22 14-448,-23 4-1074,-2 13 0,-4 4 0</inkml:trace>
  <inkml:trace contextRef="#ctx0" brushRef="#br0" timeOffset="92347.7465">26332 3477 5088,'0'-6'345,"0"-2"0,0 1-1,0 1 1,0 4 0,0 2-1,0 3 1,3 9 0,-3 10 0,0 10-345,0 15 0,0 6 0,0 6 0,0 1 0,0-3 0,0-1 0,0-5 0,0-9 0,2-7 0,0-8 0,7-6 0,0-8 0,9-9 0,0 0 0,4-11 0,-1-4 0,-1-5 0,-4-6 0,-2-8 0,-6 0 0,-3-3 0,-3 2 0,-6 2 0,-5 3 0,-10 3 0,-5 3 0,-6 6 0,-1-1 0,4 6 0,7 0 0,2 2 0,9 3 0,0 0 0,6 3 0,1-1 0,2 2 0,3-1 0,8-1 0,4 1 0,6-5 0,8 4 0,3-1 0,-3 0 0,2 2 0,-6 1 0,-7-3 0,-2 2-352,-8 1-1215,-5 0 0,-8 0 0,-6 0 0</inkml:trace>
  <inkml:trace contextRef="#ctx0" brushRef="#br0" timeOffset="99835.7502">28407 4761 4443,'0'-5'163,"0"-2"51,0 0 61,0-1 38,0 4 12,0 1-25,0 2 8,0 4 43,0 6 36,0 12-120,0 10-43,0 15-52,4 9-60,0 8-38,5 3-13,1 2 26,3-2-8,1 1-43,1-2-36,-4-1 0,1-1 0,-3 0 0,-5-4 0,-2-2 0,-4-3 0,-4-3 0,-1-9 0,1-4 0,-2-11 0,5-7 0,1-8 0,2-6 0,0-3 0,0 0 0,0-1 0,0-2 0,0 0 0,-1 1 0,-1-2 0,1 1 0,-3 0 0,4 0 0,-2-2 0,-1 1 0,-1-1 0,-2-1 0,2 0 0,-3 0 0,-3 0 0,1-1 0,-4 0 0,0 2 0,-4-3 0,-2 3 0,-2-1 0,0 3 0,-1-2 0,2 2 0,3 0 0,2 0 0,4 0 0,6 0 0,1 0 0,10 0 0,8 2 0,12 2 0,13 0 0,10 2 0,6 2 0,-1-3 0,-8 5 0,-11-1 0,-9-1 0,-12 2 0,-8-1 0,-14 1 0,-9 2 0,-9 3 0,-8 3 0,-8 4 0,-4 0 0,1 0 0,0 0 0,6 2 0,3-4 0,8 3 0,8-3 0,13 0 0,9-2 0,15-1 0,12 1 0,14-2 0,7 2 0,10 0 0,-6 0 0,-7-2 0,-13 1 0,-9-2 0,-15-1 0,-6 3 0,-17-1 0,-11 2 0,-15-2 0,-14 0 0,-13 3 0,-4-6 0,2 2 0,3-1 0,13 0 0,13 0 0,16 1 0,12 2 0,23 3 0,17 0 0,18 5 0,16 3 0,12 1 0,3-4 0,-6-1 0,-8-2 0,-11-4 0,-16 0 0,-16-1 0,-14 0 0,-19 2 0,-15 3 0,-16 1 0,-11 2 0,-11 2 0,-1-2 0,-2-1 0,7 1 0,8 0 0,15 0 0,15 1 0,16 3 0,23-1 0,17-2 0,19-2 0,13-3 0,10-6 0,-3-1 0,-10-4 0,-13 1 0,-19-1 0,-12 1 0,-12-3 0,-13 2 0,-12 1 0,-6-2 0,-6 3 0,-7-4 0,7 0 0,6-2 0,6 0 0,6-2 0,7 1 0,2-3 0,4 1 0,0-3 0,0 0 0,0 2 0,0 1 0,0 1 0,0 5 0,2 8 0,-1 9 0,2 10 0,1 15 0,2 16 0,0 16 0,-1 15 0,1 9 0,3 3 0,-3-1 0,4-8 0,-1-7 0,-1-13 0,-4-14 0,-1-17 0,-3-17-227,11-20-1365,-16-20 0,-1-27 0,6-28 0</inkml:trace>
  <inkml:trace contextRef="#ctx0" brushRef="#br0" timeOffset="100535.5153">29065 6145 5466,'0'-3'303,"0"0"0,3 0-1,-2 6 1,2 6 0,4 14-1,2 8 1,5 13 0,-2 11 0,1 9-303,-5 4 0,-3 2 0,-2-5 0,-4-8 0,-6-8 0,-1-15 0,-5-13 0,-2-10 0,-3-13 0,-1-15 0,3-14 0,1-19 0,0-17 0,5-17 0,3-10 0,4-3 0,4 3 0,8 11 0,2 15 0,3 16 0,11 15 0,9 13 0,10 12 0,11 7 0,7 11 0,0 11 0,-4 5 0,-16 5 0,-18 6 0,-13 2 0,-22 1 0,-19 4 0,-12 0 0,-7 1 0,-10-3 0,6-4 0,8-2 0,9-4 0,17-1 0,12 2 0,12-1 0,17 2 0,17 2 0,12 2 0,15-5 0,8 2-286,5-4-1295,-4-8 0,-7-8 0</inkml:trace>
  <inkml:trace contextRef="#ctx0" brushRef="#br0" timeOffset="100859.1869">29791 6324 8191,'0'-3'0,"0"1"0,0 0 0,0 5 0,0 5 0,0 14 0,0 10 0,0 7 0,0 10 0,-1 6 0,-3-3 0,-1-1 0,2-4 0,0-8 0,3-8 0,9-5 0,13-9 0,9-5 0,9-5 0,5-4 0,0-2-462,-3-1-1083,-9-1 0,-11-2 0,-3 2 0</inkml:trace>
  <inkml:trace contextRef="#ctx0" brushRef="#br0" timeOffset="104607.5753">24238 8649 4493,'-3'-3'121,"-3"-1"26,0-1 13,-3 0 25,1 0 82,1 3 45,-1-2 47,2 1 18,5 0 0,-1 3-73,2-4-48,9 2-26,14-1-13,15 0-25,17-2-81,17 0-47,14-2-45,6 2-19,6 1 0,3-1 0,-1 1 0,-2 1 0,-1-1 0,3 1 0,1 2 0,1 0 0,-2 1 0,-1 0 0,-3 0 0,-5-1 0,2-1 0,-1 1 0,5-1 0,-3 0 0,-2 1 0,-4-1 0,-4 0 0,-8-1 0,-2 1 0,-4-2 0,0 1 0,2 0 0,1-1 0,2 2 0,-2-1 0,-5 3 0,-2-3 0,-13 2 0,-3-3 0,-8 4 0,-3-4 0,-1 3 0,2-4 0,-1 3 0,4 0 0,-1 0 0,5-1 0,0 0 0,0-1 0,1 1 0,1-1 0,3 0 0,4 1 0,-1 0 0,-3 3 0,-3-3 0,-5 1 0,-3-1 0,-5 0 0,-5 2 0,-4-2 0,-4 3 0,-2-4 0,-4 4 0,-2-1 0,1 1 0,1 0 0,0 0 0,-2 0 0,7 0 0,0 0 0,-2 0 0,2 0 0,-4 0 0,-5 0 0,-1 0 0,-6 0 0,-2 0 0,-1 0 0,-1 0 0,2 0 0,-1 0 0,-1 0 0,3 0 0,-5 0 0,0 0-316,-2 0-1259,-12 0 0,-6-5 0</inkml:trace>
  <inkml:trace contextRef="#ctx0" brushRef="#br0" timeOffset="106631.7645">23876 4524 5112,'3'-9'329,"-3"-2"1,2-1-1,-1 0 0,-1 6 0,0 3 0,0 3 0,0-1 0,2 6 0,-2 12-212,0 15-117,0 17 0,0 23 0,3 17 0,-2 11 0,3 4 0,2-2 0,6-6 0,-4-11 0,6-13 0,-2-7 0,-1-10 0,-3-5 0,1-7 0,-5-4 0,5-5-295,12-6-1284,-9-9 0,4-7 0,-6 0 0</inkml:trace>
  <inkml:trace contextRef="#ctx0" brushRef="#br0" timeOffset="109731.5357">24067 5852 3262,'1'-1'157,"-1"-3"50,0-1 51,2-2 38,-2-3 64,-2 1 16,-8-1 2,-10 3 1,-9 4 4,-11 1-76,-9 4-24,-6 8 7,3 8-46,4 8-38,5 12-64,8 10-17,12 6-1,6 8-1,11-1-4,12-3-14,15-3-43,17-6-57,20-13-5,13-11 0,9-9 0,-3-10-11,-5-6-157,-14-8-33,-19-1-9,-18-4-12,-16 1 2,-21 0 24,-17 0 84,-16 8 85,-15 1 27,-8 4 10,-3 8 159,-3 7 31,7 11 11,8 8 10,12 9-1,13 5-23,20 2-85,12 2-85,16-3-27,19 0 0,19-5 0,17-6 0,15-12 0,4-9 0,-3-11 0,-11-5 0,-17-3 0,-17-1 0,-16-1 0,-16 3 0,-15-2 0,-18 1 0,-16 4 0,-12 2 0,-13 5 0,-2 2 0,1 9 0,9 2 0,14 4 0,14 4 0,15 5 0,13 1 0,19 6 0,22 0 0,20-4 0,18-3 0,14-9 0,4-9 0,-6-8 0,-10-9-72,-14 2-61,-18-6 5,-17-1-30,-15-1-9,-16 0-2,-12 2 25,-12-1 77,-4 1 67,-5 1 0,5-1 71,9 3 62,7 0-5,10-2 30,4 2 9,1 2 2,4 3-25,0 4-76,2 2-68,3 8 0,5 6 0,5 5 0,-1 10 0,3 10 0,0 12 0,-5 13 0,-1 9 0,-3 7 0,0 2 0,2 0 0,-3 0 0,1-7 0,0-5 0,-2-4 0,-2-7 0,-3-12 0,-1-9 0,-4-11 0,1-13 0,-2-9 0,3-7-152,-2-8-1455,2-9 0,0-13 0,-3-18 0</inkml:trace>
  <inkml:trace contextRef="#ctx0" brushRef="#br0" timeOffset="110312.1836">23123 5932 5204,'1'0'291,"1"2"16,3 10 0,1 9 0,4 16 1,2 22-1,3 16 0,5 16 0,1 14 0,4 3-84,-3 2-207,-5-5-16,-7-11 0,-6-13-114,-5-18-223,-4-9-1211,0-29 0,-1-17 0</inkml:trace>
  <inkml:trace contextRef="#ctx0" brushRef="#br0" timeOffset="110919.3714">22882 5956 3774,'0'0'294,"0"-2"137,1 1 32,-1 1 0,0-1-1,0 3 1,0 14 0,3 15-1,0 20 1,3 24-210,1 24-85,4 16-136,0 5-32,0 2 0,-1-5 0,0-14 0,-2-13 0,-1-18-355,-3-17-1212,-3-21 0,-1-18 0,-4-24 0</inkml:trace>
  <inkml:trace contextRef="#ctx0" brushRef="#br0" timeOffset="112828.5573">21757 4661 3694,'35'-2'78,"15"0"47,15-4 33,13 1 9,-11-2 3,-11 1 0,-12 3-5,-15 0-8,-15 3-13,-9 0-23,-5 0-34,-1 1-41,-5 4-20,-4 7 2,-1 6 39,-1 14 136,0 15 74,5 20 19,6 18 13,1 12-11,1 14-9,8 5-9,1 0-10,4-5-12,5-6-41,0-9-138,-5-8-67,-5-11-12,-5-13 0,-2-10 0,-4-6 0,-5-13 0,0-9 0,-8-9 0,-9-5 0,-5-9 0,-1-3 0,-4-6 0,5-6 0,5-7 0,8-5 0,6-2 0,6-1 0,12 0 0,14 2 0,13 4 0,12 3 0,14 3 0,2 7 0,1 6 0,-3 10 0,-10 10 0,-9 11 0,-10 5 0,-16 12 0,-10 4 0,-16 3 0,-15-2 0,-17-1 0,-8-3-47,-15-6-121,0-7-37,6-10 9,9-8 11,16-9 84,14-5 72,14-3 16,15-2 13,19-1 0,15 3 46,10-2 122,12 1 37,1 2-9,-3 5-11,-12 6-84,-5 7-72,-14 6-15,-13 10-14,-11 4 0,-10 6 0,-19 0 0,-10 2 0,-10-4 0,-6-5 0,-5-8 0,7-9 0,9-8 0,11-3 0,8-7-19,13 0-24,5-1 7,12-1 36,10 0 0,11 0 0,9 2 0,8-1 0,0 5 0,-2 5 0,-5 7 19,-8 7 23,-10 7-5,-12 4-37,-10 4 0,-14 7 0,-11 2 0,-11-1 0,-10-2 0,-7-2 0,-3-8 0,3-10 0,3-5 0,5-10 0,12-7 0,11-4 0,10-4 0,10-6 0,15 3 0,9 0 0,9 3 0,5 3 0,5 2 0,-2 10 0,-2 2 0,-8 6 0,-6 8 0,-5 6 0,-7 4 0,-10 7 0,-1 0 0,-2 3 0,-2 0 0,-4-4 0,1-1 0,0 0 0,0 2 0,0-1 0,2 3 0,1 3 0,3-1 0,4 2 0,4-2 0,2-1 0,6-3 0,-1-1 0,-1-1 0,-3-2 0,-1-1 0,-4-3 0,-3-2 0,-5-4 0,1-5 0,-2-2 0,0-4 0,-3-2 0,-6-2 0,-8-1 0,-7-2 0,-10 2 0,-14-2 0,-4-1 0,-10 2 0,-7-2 0,-7-2 0,-3-1 0,2-4 0,4 0 0,11-1 0,10-2 0,16-1 0,10 0 0,13 0 0,6 0-209,14 11-1387,5-15 0,5-10 0,3-5 0</inkml:trace>
  <inkml:trace contextRef="#ctx0" brushRef="#br0" timeOffset="114011.7558">25434 5593 3407,'-15'2'134,"-4"-2"35,-4 0 34,-4 0 43,10 0 72,1-3 123,5-1 46,-1 0 1,5-5-1,1 1-88,2-2-45,1 0-36,1-2-35,2 0-41,6-3-73,6-2-123,11-1-46,12 0 0,12-1 0,12 4 0,2-2 0,8 2 0,1 0 0,4 2 0,0 1 0,0 1 0,7 2 0,2 5 0,1 1 0,-4 1 0,-3 4 0,-8 2 0,-8 4 0,-7 4 0,-9 3 0,-2 7 0,-1 4 0,2 4 0,-2 4 0,2 6 0,-1 4 0,-4 6 0,-4 4 0,1 1 0,-9 5 0,-2 4 0,-4 1 0,-6 4 0,1 3 0,-3 3 0,1 3 0,-1 1 0,-4 1 0,3-2 0,-4 1 0,-5-9 0,-3-2 0,0-8 0,0-3 0,0-10 0,0-6 0,0-9 0,0-6 0,0-6 0,0-7 0,0-5 0,0-5 0,-3-1 0,-35-2-221,30-6-1373,-2-2 0,-7-4 0</inkml:trace>
  <inkml:trace contextRef="#ctx0" brushRef="#br0" timeOffset="114223.3927">26794 6729 6640,'0'-5'172,"0"1"0,0 2 1,4-2-1,5 11 0,11 6 1,5 3-1,9 5 0,4 1 1,-1 2-414,5 5-1349,6-8 0,-14-8 0</inkml:trace>
  <inkml:trace contextRef="#ctx0" brushRef="#br0" timeOffset="114428.7041">27220 6761 8191,'0'-2'0,"0"2"0,0-2 0,-4 7 0,-4 4 0,-5 6 0,-5 7 0,-7 8 0,-1 6-102,62 19-1515,-61-14 0,-4-3 0,-1-7 0</inkml:trace>
  <inkml:trace contextRef="#ctx0" brushRef="#br0" timeOffset="115251.7437">25647 7082 7558,'0'0'70,"5"0"0,17 0 1,12 0-1,10 0 0,19-3 1,5 3-1,2-4 0,-7 0 1,-5 0-71,-15-1 0,-10-3 0,-17 7 0,-11-1 0,-14 1-27,-7 1-176,-6 1-116,-3 5-113,-6-6-53,8 13 13,2-4 6,8 2 28,1-2 49,6 0 70,2-7 92,-1 3 261,5-2 249,0 4 149,0 6 53,-2 4-14,0 6-4,2 6-28,0 7-51,0 3-69,0 3-65,0 1-85,0 1-133,2-2-36,-2 0 0,2-6 0,-2-6 0,0-4-150,0-7-75,-7-4-23,-9-4-1,-8-3 0,-6-1 2,-8 0 0,-6-1 11,1 1 12,3-3 48,2 0 287,6-1 114,9 0 23,9-3 1,8 0 0,12-3-2,17 6 0,13-3-11,12 1-12,15-1-48,8 0-137,-3 0-39,-5 0 0,-9 0 0,-14 0 0,-13 0-98,72 0-343,-86 0-1089,-8-1 0,-8-5 0,-1-1 0</inkml:trace>
  <inkml:trace contextRef="#ctx0" brushRef="#br0" timeOffset="115962.1814">26348 7389 8191,'0'0'0,"0"0"0,0 2 0,0 5 0,4 6 0,1 7 0,5 3 0,0 6 0,1 0 0,-1-2 0,-4-1 0,-6-8 0,3-2 0,-3-8 0,-3-1 0,-1-6 0,4-5 0,-2-8 0,0-5 0,-1-6 0,10-11 0,2 1 0,0-1 0,5 4 0,3 4 0,6 6 0,-3 9 0,0 6 0,5 2 0,2 6 0,-2 5 0,4 7 0,-2 5 0,-2 6 0,-3 3 0,-2-1 0,-7-2 0,-3-5 0,-6-3 0,-4-5 0,0-7 0,0-1 0,0-4 0,0-2 0,0-4 0,0-4 0,0-4 0,0-5 0,3-3 0,-1-1 0,4 3 0,4 2 0,1 1 0,2 2 0,10 2 0,1 4 0,1 7 0,2-2 0,1 7 0,-5 4 0,2 8 0,-2 3 0,-2 6 0,-6 3 0,-2 0 0,-3-3 0,-6-5 0,-2-8-1638,-8 2 0,-6-9 0,-6-2 0</inkml:trace>
  <inkml:trace contextRef="#ctx0" brushRef="#br0" timeOffset="126843.9306">26049 819 5107,'0'-5'334,"0"-4"0,0 0-1,0 0 1,0 2 0,0 3 0,0 4 0,2 0 0,5 2 0,7 10-255,8 12-79,8 13 0,8 14 0,2 12 0,-2-1 0,-7 1 0,-6-10 0,-6-11 0,-6-6 0,-4-11 0,-4-9 0,-1-6 0,-2-1 0,2-9 0,1-9 0,3-11 0,4-9 0,1-14 0,1-15 0,-2-5 0,-1-2 0,-2-3 0,0 5 0,-3 6 0,2 11 0,-4 11 0,-2 12 0,0 9-153,-8 11-266,10 9-1104,-2 7 0,3 7 0,3 4 0</inkml:trace>
  <inkml:trace contextRef="#ctx0" brushRef="#br0" timeOffset="127763.1101">26663 1027 8191,'0'-3'0,"0"2"0,0-2 0,0 1 0,0 7 0,2 7 0,0 9 0,1 8 0,1 9 0,1 6 0,-1-1 0,-2 2 0,2-6 0,-4-6 0,0-4 0,1-9 0,1-7 0,-2-4 0,4-8 0,6-5 0,5-8 0,6-9 0,1-8 0,2-6 0,-1-6 0,0 3 0,-5 2 0,-1 6 0,-3 6 0,-5 7 0,-7 7 0,5 4 0,-3 5 0,4-1 0,0 8 0,7 5 0,2 6 0,3 7 0,2 8 0,-1 1 0,-3-1 0,-5-4 0,-2-3 0,-2-5 0,-2-4 0,-1-6 0,1-3 0,3-5 0,3-2 0,3-8 0,3-5 0,2-7 0,0-4 0,-2-6 0,2 0 0,-3 1 0,-1 4 0,-2-1 0,-2 6 0,-2 3 0,2 5 0,-6 2 0,0 5 0,2 1 0,-4 3 0,1 6 0,5 3 0,-1 8 0,3 7 0,-3 6 0,1 6 0,-5 2 0,1 4 0,-5 0 0,0-2 0,-2 1-319,12-5-1255,-10-2 0,2-3 0,0-8 0</inkml:trace>
  <inkml:trace contextRef="#ctx0" brushRef="#br0" timeOffset="128387.197">26133 1749 4349,'-19'0'191,"-3"0"34,-5 0 46,3 0 75,17 0 54,2 0 1,4 0 0,9 0-1,10 0 1,17-1-166,26-1-25,25 0-34,26-3-46,20 0-75,19-2-55,16 1 0,17-1 0,11 1 0,10 3 0,-1 0 0,-15 0 0,-23-1 0,-27-1 0,-32 2 0,-33-1 0,-30-1 0,-21 3 0,-15 0 0,-5 2 0,-6 0 0,-1 0 0,-23 0-376,18 0-1187,-8 2 0,-4-2 0</inkml:trace>
  <inkml:trace contextRef="#ctx0" brushRef="#br0" timeOffset="130571.6591">25993 2157 6201,'0'-9'221,"2"-4"0,5-1 0,4-1 0,4 3 0,11 7 0,9 1 0,6 4 0,4 7 1,0 11-222,-2 7 0,-8 7 0,-8 11 0,-6 3 0,-12 0 0,-5 1 0,-2-2 0,-6-5 0,-5-7 0,-4-7 0,-3-10 0,-5-11 0,2-6 0,3-13 0,5-14 0,6-13 0,3-9 0,7-13 0,8-2 0,7 4 0,3 8 0,6 9 0,-5 12 0,3 16-351,9 8-1217,-9 5 0,-4 5 0</inkml:trace>
  <inkml:trace contextRef="#ctx0" brushRef="#br0" timeOffset="131335.689">26723 2278 6586,'0'-5'178,"0"1"0,0-2 1,0 2-1,0 5 0,0 10 1,0 7-1,0 10 0,0 11 1,0 11-179,0 5 0,0 5 0,0-1 0,0 0 0,2-4 0,4-9 0,-2-6 0,5-10 0,1-10 0,0-6 0,3-8 0,-2-5 0,1-6 0,1-6 0,-3-6 0,-4-3 0,1-6 0,-3-1 0,0 0 0,1 1 0,0 2 0,-3 4 0,-2 2 0,3 5 0,-3 1 0,-3 2 0,-6 0 0,-2 2 0,-10 0 0,-3 1 0,-5-1 0,4 1 0,0-1 0,5 4 0,5-4 0,8 4 0,0-1 0,6 0 0,1 1 0,1 0 0,8 0 0,2-1 0,9 3 0,2 1 0,3-3-51,4 4-305,-1-1-1200,-2 1 0,0-1 0,-4-2 0</inkml:trace>
  <inkml:trace contextRef="#ctx0" brushRef="#br0" timeOffset="131703.7031">27263 2440 5589,'-3'0'289,"1"0"0,0-1 0,2 1 0,0 0 0,4 0 0,7 0 0,6 0 0,12 0 1,5 0-290,8 0 0,1 0 0,-3 0 0,-4 0 0,-7 0 0,-8 0 0,-11 0-31,-2 1-1601,-6 1 0,-9-2 0</inkml:trace>
  <inkml:trace contextRef="#ctx0" brushRef="#br0" timeOffset="132003.4225">27380 2273 4507,'0'-5'400,"-1"-3"-1,-3 4 1,0-1-1,-3 5 1,0 8-1,1 9 1,-1 7-1,5 11 1,1 12-312,1 6-88,3 6 0,1 2 0,1-2 0,1 0-169,-2-5-360,6-10-969,-1-15 0,1-12 0,0-13 0</inkml:trace>
  <inkml:trace contextRef="#ctx0" brushRef="#br0" timeOffset="132677.334">28020 2225 7774,'0'-1'46,"0"1"0,0 3 1,0 9-1,2 8 0,-2 10 1,2 8-1,0 6 0,-1 1 1,-1-1-47,2-3 0,-2-4 0,-2-7 0,2-8 0,-1-5 0,-3-10 0,-1-4 0,-1-12 0,0-7 0,-2-10 0,4-13 0,2-11 0,2-8 0,0-10 0,0-3 0,2 4 0,-2 6 0,4 13 0,4 11 0,5 9 0,9 8 0,8 3 0,8 7 0,8 5 0,2 2 0,-2 4 0,-10 7 0,-15 4 0,-10 5 0,-19 7 0,-13 3 0,-10 0 0,-6 0 0,-7-2 0,3-5 0,2-1 0,7-2 0,10-1 0,5-1 0,13 2 0,4 4 0,9 2 0,11 4 0,8 4 0,9 0 0,6 1 0,-1-1 0,-3-2-268,4-5-1316,-5-4 0,-7-6 0,-2-6 0</inkml:trace>
  <inkml:trace contextRef="#ctx0" brushRef="#br0" timeOffset="133077.4866">28490 2307 6849,'0'-2'149,"0"-1"0,0 3 0,0 0 0,0 8 0,0 8 0,-3 4 0,1 11 0,-1 2 1,-2 5-150,2-2 0,-1 0 0,1-5 0,2-4 0,1-5 0,-2-5 0,2-4 0,0-4 0,0 0 0,2-1 0,4-1 0,7-2 0,11 0 0,8-3 0,11-2 0,1 0 0,0-1 0,-5 1 0,-10 0 0,-17 0-248,12-1-1340,-19 1 0,-10-2 0,-5-1 0</inkml:trace>
  <inkml:trace contextRef="#ctx0" brushRef="#br0" timeOffset="136967.5059">30157 1443 5811,'-2'-9'259,"-2"0"0,1-4 0,-1 1 1,-1 1-1,2 5 0,2 1 0,-1 0 0,2 3 0,0 2-211,0-2-48,8 2 0,5 0 0,8 0 0,8 2 0,7 1 0,-2 8 0,0 6 0,-2 10 0,-5 4 0,-4 9 0,-4 2 0,-9 1 0,-5 2 0,-4-2 0,-2-5 0,-4-6 0,-2-8 0,0-11 0,-8-6 0,2-7 0,1-12 0,3-10 0,4-10 0,4-13 0,1-8 0,3-8 0,3 5 0,0 5 0,2 8 0,2 12 0,3 12-262,49 45-1323,-37-24 0,5 6 0,5 2 0</inkml:trace>
  <inkml:trace contextRef="#ctx0" brushRef="#br0" timeOffset="137663.313">30731 1509 6903,'0'-3'143,"0"-1"0,0 3 0,0 1 0,0 8 0,0 13 0,0 10 0,2 9 0,3 15 1,1 3-144,3 3 0,-2 3 0,1-4 0,-5-5 0,0-7 0,-3-7 0,0-10 0,5-8 0,2-8 0,9-6 0,1-6 0,8-3 0,-1-3 0,-1-8 0,-4-1 0,-3-3 0,-7-5 0,-6-2 0,0-2 0,-8 0 0,-4 0 0,-8 1 0,-3 0 0,-14 2 0,-7 3 0,-3-2 0,-2 6 0,9 1 0,6 2 0,14 3 0,11 0 0,8 7 0,9-4 0,7 3 0,8 1 0,6-2 0,7 2 0,-2 0 0,-4-1-34,-4 2-246,-7 0-1295,-3-2 0,-8 2 0,-4-3 0</inkml:trace>
  <inkml:trace contextRef="#ctx0" brushRef="#br0" timeOffset="138247.7211">31521 1352 4459,'0'-2'167,"-4"0"125,-5 1 92,-4 0 0,-7 2 0,-8 6 1,-2 7-1,-3 5 0,-2 5 1,-1 8-113,4-1-54,6-3-125,3 0-93,6-6 0,5-3 0,-1-5 0,5-1 0,3-2 0,4-3 0,-2-2 0,4-2 0,1 2 0,-1 0 0,4 2 0,2 4 0,6 0 0,3 1 0,4 5 0,4 1 0,4 1 0,4 1 0,-1-1 0,0-1 0,-4-2 0,-4-1 0,-8-2 0,-5-2-350,97-29-1218,-97 24 0,1-7 0,-2-4 0</inkml:trace>
  <inkml:trace contextRef="#ctx0" brushRef="#br0" timeOffset="138835.0986">31961 1325 5418,'0'-5'305,"0"0"0,0 2-1,-1 0 1,-5 2 0,-5 5 0,-4 2-1,-7 6 1,-3 2 0,-6 4-275,1 5-30,-2-1 0,2 0 0,2-2 0,4-2 0,6-3 0,4-1 0,5-4 0,5 3 0,2-1 0,2 0 0,2 2 0,2 1 0,2 1 0,4 2 0,3 0 0,6 2 0,1 0 0,3 1 0,3-1 0,0 1 0,-1-1 0,-3-3 0,2-3 0,-4 1 0,-7-3 0,0-2-242,-6 0-1347,1-3 0,-7-4 0,2-2 0</inkml:trace>
  <inkml:trace contextRef="#ctx0" brushRef="#br0" timeOffset="139579.1443">32406 1342 3662,'0'-12'282,"0"-4"140,-3 0 41,3-1 9,3 17 1,-10 0-1,-2 3 0,-3 9 1,-5 5-1,-3 5-195,1 7-86,-2 3-140,-2 1-42,4-3-9,-2-4 0,7-2 0,1-7 0,4-1 0,3-3 0,1-1 0,1-6 0,2 0 0,-1-1 0,2 0 0,1 2 0,1-2 0,2 7 0,7-1 0,5 2 0,8 4 0,4 0 0,5 0 0,0 0 0,-2 0 0,-3-2 0,-1 0 0,-7-3 0,-3 1 0,-7-4-84,-2 2-290,-4 27-1172,-2-28 0,1-5 0,-2-5 0</inkml:trace>
  <inkml:trace contextRef="#ctx0" brushRef="#br0" timeOffset="140283.2458">32627 1417 6106,'0'-3'229,"0"3"1,1 0-1,2 8 1,2 8-1,0 9 1,1 6-1,0 9 1,-3 5-1,-2-1-209,1 1-20,-2-3 0,0-4 0,-2-6 0,1-6 0,1-9 0,-5-6 0,-3-8 0,-1-3 0,-1-9 0,-3-5 0,4-8 0,5-6 0,1-13 0,2-6 0,2-9 0,0-7 0,4 0 0,1 3 0,2 4 0,7 10 0,-2 12 0,1 7 0,4 8 0,5 5 0,4 6 0,5 2 0,0 5 0,-2 2 0,-7 6 0,-8 5 0,-9 7 0,-3 7 0,-8 7 0,-8 5 0,-3 1 0,0-3 0,-3-7 0,3-5 0,2-5 0,4-4 0,-2-5 0,1 1 0,2-1 0,3 5 0,3 2 0,3 2 0,6 2 0,3 3 0,7 1 0,1-2 0,6 0 0,0-5 0,0 0-5,1 0-1632,2-4 0,-2-1 0,0-7 0</inkml:trace>
  <inkml:trace contextRef="#ctx0" brushRef="#br0" timeOffset="140755.6742">33086 1555 6391,'1'-6'200,"-1"-1"0,0 2 0,2-2 0,-2 3 0,0 9 0,0 2 0,0 7 0,0 7 0,0 5-200,0 7 0,-3 1 0,-3 2 0,-4 0 0,-1 0 0,-3-1 0,0-1 0,1-4 0,3-4 0,4-4 0,2-4 0,2-6 0,2-1 0,0-5 0,0-3 0,6 0 0,3-1 0,5-1 0,8 0 0,7-1 0,0 0 0,2 0 0,0 0 0,-3 0 0,-3 0 0,-2 0 0,-8 0 0,-4 0-342,-2 0-391,-12 0-690,-13 0 0,-8-1 0,-14 1 0</inkml:trace>
  <inkml:trace contextRef="#ctx0" brushRef="#br0" timeOffset="141383.4399">31153 2439 2986,'-35'1'204,"-8"-1"57,-9 0 63,-9 0 166,18 0 43,8 0 0,15 0 0,9 0 1,8 0-1,17 0-127,15 0-76,17 0-59,16 0-62,23 0-165,12 0-44,8-1 0,2 1 0,-3-2 0,-9 0 0,-15 0 0,-18 0 0,-23 1 0,-15-1 0,-15 2-1,-9 0-235,-7-2-144,-10 3-1134,3 2 2391,-4 1-2391,-7-1 0,1 3 0</inkml:trace>
  <inkml:trace contextRef="#ctx0" brushRef="#br0" timeOffset="141699.8736">30773 2639 4530,'10'0'407,"15"-1"0,17 0-1,21-1 1,15 4 0,17-5-1,9 0 1,2 2 0,-7 1 0,-8-1-407,-17 1 0,-23 0 0,-18 0 0,-18 0 0,-35 1-411,15-26-1145,-4 22 0,-13-1 0</inkml:trace>
  <inkml:trace contextRef="#ctx0" brushRef="#br0" timeOffset="172263.2692">26905 3164 3884,'-4'0'190,"-1"0"52,-1 0 103,-1 0 94,-2 0 5,4 0 1,-5 0 0,0 0-1,1 0 1,0 0-141,1 0-49,0 0-52,6 0-103,0 0-94,2 0-6,0 0 0,0 0 0,2 0 0,0 0 0,10 0 0,13 0 0,15 2 0,10 1 0,11 1 0,4 0 0,2 0 0,-5 0 0,-3-1 0,-9 0 0,-12-2 0,-9 2 0,-10-3 0,-8 1 0,-5-1 0,-4 2 0,0-1 0,-4-1 0,2 0 0,0 1-198,2 1-1400,-2 1 0,-8-1 0,-2 2 0</inkml:trace>
  <inkml:trace contextRef="#ctx0" brushRef="#br0" timeOffset="172595.6097">26807 3339 5857,'6'0'257,"10"0"-2,9 0 1,11 2-1,6 0 1,12 1-1,1 0 1,1-3-1,-5 1 1,-2-1-223,-12 0-33,-8 0 0,-11 0 0,-7 2 0,-2-2-279,-4-29-1303,-1 27 0,3-5 0,-3-2 0</inkml:trace>
  <inkml:trace contextRef="#ctx0" brushRef="#br0" timeOffset="182639.7888">4806 3517 2112,'-9'3'141,"-1"-3"62,-4 0 75,-2 0 77,3-3 113,1 3 150,-1-3-1,0-1 1,3-1-1,-1 2-95,3 0-46,4 2-62,3-1-75,1-1-76,0 2-113,0 1-150,0-1 0,7-1 0,9 4 0,8-4 0,12 2 0,12 0 0,2 0 0,1 0 0,-3 0 0,-2 0 0,-7 0 0,-6 0 0,-5 0 0,-7 2 0,0 0-274,-4 3-1309,-4-1 0,-2 3 0,-5-3 0</inkml:trace>
  <inkml:trace contextRef="#ctx0" brushRef="#br0" timeOffset="183035.5983">4768 3693 4410,'0'-1'158,"2"1"9,-2 0 15,3-1 67,4 2 67,10-2 36,6 1 32,8 0 8,3 0-1,5 0-133,-2 0-25,-3 0-8,-6 0-16,-10 0-66,-7 0-68,-6 0-35,-4 1-33,-1-1-7,0 1 0,0 2-45,0-3-108,0 0-81,0 3-49,0-2-34,0 2-66,0-1-972,0 1 0,0-1 0,0 0 0</inkml:trace>
  <inkml:trace contextRef="#ctx0" brushRef="#br0" timeOffset="184815.5906">22874 2851 5962,'-8'0'109,"-1"0"22,0 0 12,-2 0 6,7 0 7,1 0 3,14 0-134,-8 20 193,0-17 12,6 0-75,7 3-33,-3-1-23,18-19-12,11 15-5,6 1-7,-3-2-4,-1 0 133,-6-2-190,-11 2-14,-5 0 0,-9 0 0,-6 0 0,-4 0 0,-3 0 0,0 0 0,0 2-54,0 1-175,0 0-99,0 2-94,51 0-114,-53 1-788,1-3 0,-8 0 0,-2 1 0</inkml:trace>
  <inkml:trace contextRef="#ctx0" brushRef="#br0" timeOffset="185191.5486">22749 3038 5645,'0'2'115,"4"-2"108,6 2 34,8 1 0,9-2-1,12-1 1,9 3 0,5 0-1,-1 0 1,-7-1-21,-9 1-95,-11 0-107,-11-2-34,-10-1 0,-2 3 0,-2-1 0,0 1-308,-5-12-1268,-2 10 0,0-1 0,-6-4 0</inkml:trace>
  <inkml:trace contextRef="#ctx0" brushRef="#br0" timeOffset="194175.3507">22938 9720 5235,'0'-6'302,"0"2"9,0-4 3,1 2-2,-2 4 0,1 2 1,0 0-1,0 8 0,0 12 1,0 8-169,-3 11-133,-1 16-11,-3 3 0,-2 5 0,2 0 0,-5 0 0,3-7 0,4-7 0,-1-9 0,0-8 0,5-11 0,-2-8 0,3-4 0,0-6 0,0-6 0,-2-11 0,2-11 0,0-14 0,0-13 0,0-17 0,6-5 0,3-1 0,1 2 0,6 10 0,3 7 0,4 9 0,3 8 0,5 5 0,7 7 0,7 6 0,1 6 0,0 8 0,-1 4 0,-6 6 0,-9 9 0,-13 9 0,-8 8 0,-13 9 0,-11 3 0,-9-1 0,-7-1 0,-3-5 0,-6-8 0,2-3 0,3-8 0,6-6 0,5-3 0,11-1 0,3-5 0,8 0 0,2 2 0,0-1 0,0 3 0,2 6 0,3 2 0,3 5 0,6 3 0,8 3 0,7 2 0,2 2-224,6-11-1369,6 9 0,-7 1 0,-3-7 0</inkml:trace>
  <inkml:trace contextRef="#ctx0" brushRef="#br0" timeOffset="194606.4811">23536 9947 6233,'0'-4'218,"0"-3"-1,0 4 1,-2-1-1,0 6 1,-3 6-1,-5 9 1,-1 7-1,-3 4 1,3 7-218,-1 4 0,4-3 0,0 2 0,-2-1 0,3-3 0,0-1 0,1-4 0,-1-4 0,6-6 0,1-5 0,0-4 0,1-2 0,6 1 0,2-4 0,7 2 0,7-2 0,3-1 0,3 0 0,-3-2 0,1-2 0,-3 0 0,-2 2 0,1-4-286,2-1-1295,1 3 0,0-3 0</inkml:trace>
  <inkml:trace contextRef="#ctx0" brushRef="#br0" timeOffset="194891.5629">24142 9968 7263,'0'-3'103,"0"3"0,5-2 0,6 1 0,2 1 0,7 0 0,5 0 0,-3 0 0,-2 1-141,33 4-1571,-37-1 0,-2 4 0,0-2 0</inkml:trace>
  <inkml:trace contextRef="#ctx0" brushRef="#br0" timeOffset="195090.1692">24079 10231 6460,'0'0'192,"4"0"0,7 0 1,5 0-1,5 0 0,6 0-106,2 0-1587,1 0 0,-4 0 0,1 0 0</inkml:trace>
  <inkml:trace contextRef="#ctx0" brushRef="#br0" timeOffset="195875.6629">25249 9737 5727,'0'-9'267,"2"1"0,-2-1 0,0-1 0,0 3 0,0 7 0,0 0 0,-2 3 1,-1 10-1,-5 10-207,-1 9-60,-7 12 0,-2 7 0,0 1 0,2-1 0,2-3 0,6-4 0,4-8 0,3-6 0,1-4 0,0-5 0,1-4 0,5-3 0,6-2 0,4-1 0,11 0 0,6-3 0,2 2 0,1-2 0,4 1 0,-5-2 0,-1 1-348,11-2-1220,-11-3 0,-5-3 0,1-5 0</inkml:trace>
  <inkml:trace contextRef="#ctx0" brushRef="#br0" timeOffset="196283.561">25802 9983 4744,'-9'-8'374,"-9"1"0,-5-1 0,-1 4 1,-1 7-1,3 8 0,1 6 1,6 6-1,5 5 0,6 3-295,2 6-79,8-1 0,6-2 0,1 0 0,8-5 0,8-5 0,0-6 0,5-7 0,0-7 0,1-6 0,-1-6 0,1-7 0,-10-5 0,-4-7 0,-14-7 0,0-2 0,-17-3 0,-5-2 0,-9 2 0,-2 6 0,-3 3 0,4 9-246,8-34-1343,7 46 0,6 5 0</inkml:trace>
  <inkml:trace contextRef="#ctx0" brushRef="#br0" timeOffset="196789.4795">26436 10019 5622,'-2'0'275,"-8"-1"1,-5 1 0,-10-2 0,-2 4 0,-11 0 0,2 4 0,0 5-1,0 5 1,12 5-190,3 0-85,8 4-1,3-1 0,8 2 0,0-3 0,8 1 0,4-6 0,8-4 0,4-5 0,10-5 0,-1-4 0,3-6 0,-3-5 0,-6-5 0,-2-3 0,-6-6 0,-5 1 0,-8 3 0,-1 2 0,-6 7 0,3 2 0,0 6 0,0 3 0,3 2 0,-3 5 0,0 3 0,0 8 0,4 5 0,3 5-127,5 0-241,7-79-1171,1 74 0,5-5 0,2-4 0</inkml:trace>
  <inkml:trace contextRef="#ctx0" brushRef="#br0" timeOffset="197319.5032">26999 10149 4720,'-13'-9'298,"-7"0"63,-9-2 1,-3 0-1,-1 3 0,-3 6 0,4 4 0,3 3 0,2 7 0,6 1-140,10 5-158,5 1-63,4 1 0,4-1 0,5-2 0,5-5 0,5-3 0,8-5 0,6-6 0,5-6 0,2-9 0,3-6 0,-3-7 0,-4-7 0,-7-9 0,-7 3 0,-11-3 0,-5 2 0,-6 8 0,-2 6 0,-3 4 0,-2 9 0,0 0 0,2 5 0,3 3 0,2 4 0,2 5 0,0 2 0,0 10 0,-2 12 0,2 13 0,-6 14 0,4 9 0,-4 8 0,3-2 0,-1-2 0,4-1-263,-2-5-1322,2-9 0,2-13 0,11-9 0</inkml:trace>
  <inkml:trace contextRef="#ctx0" brushRef="#br0" timeOffset="198158.7841">28229 9987 5995,'0'-2'244,"0"2"0,-4 1 0,-8 10 0,-1 8 0,-5 12 0,-4 11 0,3 6 0,-1 3 0,7 2-244,-3-4 0,4-4 0,4-8 0,-1-10 0,2-8 0,3-10 0,-3-9 0,2-15 0,2-14 0,-1-14 0,4-16 0,7-17 0,3-14 0,2-6 0,5-1 0,3 10 0,2 10 0,5 20 0,4 16 0,5 13 0,10 10 0,6 10 0,6 5 0,3 10 0,-1 5 0,-13 9 0,-11 4 0,-15 6 0,-17 4 0,-18 0 0,-21-1 0,-11-2 0,-10-3 0,-5-5 0,1-2 0,11-5 0,8 0 0,13-1 0,12 5 0,9 4 0,9 9 0,11 3 0,7 6 0,7 3 0,5 2 0,6-2-117,0-2-378,-2-11-1020,2-1 0,-6-8 0,0-12 0</inkml:trace>
  <inkml:trace contextRef="#ctx0" brushRef="#br0" timeOffset="198591.2698">28652 10176 8191,'0'-7'0,"0"-2"0,4-2 0,5 1 0,7 4 0,14 3 0,8 1 0,5 1 0,5 1 0,-1-2 0,-6 4 0,-3-5 0,-7-3 0,-10 1 0,-8-2 0,-7-2 0,-4 1 0,-5-2 0,-10 0 0,-3-2 0,-8 0 0,-10 1 0,-3 3 0,0 4 0,-3 4 0,3 9 0,-2 6 0,4 10 0,9 5 0,13 13 0,7 3 0,12 0 0,14-2 0,8-6 0,10-4 0,11-9-190,7-5-142,9-8-132,0-7-977,3-6 0,0-11 0</inkml:trace>
  <inkml:trace contextRef="#ctx0" brushRef="#br0" timeOffset="198919.7477">29490 10176 5174,'-9'-10'184,"-6"-4"95,-6-1 36,-5 0 0,0 5-1,-6 6 1,3 2 0,3 4-1,4 5 1,2 5-131,10 5-53,3 3-95,6 3-36,6 0 0,7 0 0,2 2 0,8-3 0,1-1 0,-4 1 0,-6-2 0,-4-3 0,-7-1 0,-6-1 0,-8-3 0,-9-2 0,-8-3 0,-4-5 0,-1 0-252,7-5-1335,11-8 0,8 0 0,12-3 0</inkml:trace>
  <inkml:trace contextRef="#ctx0" brushRef="#br0" timeOffset="199156.2158">29758 10137 8191,'0'7'0,"-1"5"0,-1 8 0,-1 6 0,3 5 0,-1 1 0,1 4 0,0-2 0,3 0-271,1-6-203,5-5-1015,-5-8 0,0-10 0,-1-10 0</inkml:trace>
  <inkml:trace contextRef="#ctx0" brushRef="#br0" timeOffset="199292.0856">29746 9839 8191,'0'-6'-158,"8"5"-1448,6-3 0,6 3 0,8-2 0</inkml:trace>
  <inkml:trace contextRef="#ctx0" brushRef="#br0" timeOffset="199691.2306">30262 10161 8191,'-3'0'0,"-13"0"0,-3 0 0,-10-1 0,-2 2 0,-3 4 0,5 2 0,9 3 0,9 3 0,5 2 0,8 3 0,8 0 0,3 3 0,8 0 0,7 1 0,2 2 0,-3-2 0,-6 0 0,-7-2 0,-8-1 0,-6-2 0,-7-3 0,-12 1 0,-10-6 0,-4-2 0,-8-4 0,4-2-298,6-5-206,16-4-973,7-6 0,16-8 0,21-13 0</inkml:trace>
  <inkml:trace contextRef="#ctx0" brushRef="#br0" timeOffset="199951.6164">30671 9888 8191,'-8'5'0,"-5"5"0,-4 13 0,-3 11 0,1 8 0,2 13 0,4 6 0,1-3 0,4 5 0,0-5 0,1 0 0,0-7 0,0-1-308,129-7-507,-127-9-598,0-11 0,1-11 0,-2-21 0</inkml:trace>
  <inkml:trace contextRef="#ctx0" brushRef="#br0" timeOffset="200155.4803">30190 10130 8191,'20'0'0,"13"0"0,18 1 0,14 4 0,4 6-225,6 3-148,0 6-108,-3-2-941,-5-3 0,-7-5 0,-2-1 0</inkml:trace>
  <inkml:trace contextRef="#ctx0" brushRef="#br0" timeOffset="200588.7259">31073 10248 5653,'0'0'282,"0"0"0,0-1 0,-7-2 0,-3 3 0,-11-1 0,-8 1 0,-9 1 0,2 6 0,1 1-282,6 5 0,6 4 0,10 1 0,3 1 0,7-2 0,5-3 0,8 0 0,7-2 0,6-4 0,8-2 0,8-4 0,4-4 0,-1-6 0,-2-2 0,-1-2 0,-10-5 0,-12 2 0,-5 2 0,-8 2 0,-4 6 0,0 0 0,0 3 0,0 2 0,-1 2 0,1 7 0,-2 3 0,1 6 0,1 6-122,0 5-277,3-111-1135,-2 104 0,6-9 0</inkml:trace>
  <inkml:trace contextRef="#ctx0" brushRef="#br0" timeOffset="201035.5606">31361 10355 8191,'0'0'0,"0"0"0,0 0 0,0 0 0,0 2 0,0 8 0,0 5 0,0 4 0,0 8 0,0-1 0,0-2 0,0-3 0,0-5 0,0-5 0,0-2 0,0-8 0,0-2 0,3-10 0,2-6 0,8-7 0,6-7 0,6-3 0,4 1 0,-1 3 0,0 3 0,-5 10 0,-4 5 0,-2 7 0,0 5 0,-2 8 0,0 6 0,-1 8 0,-4 4 0,-2 7 0,-3-2 0,-2 1-29,-1-2-388,6-3-1132,7-8 0,5-4 0</inkml:trace>
  <inkml:trace contextRef="#ctx0" brushRef="#br0" timeOffset="201279.1468">32103 10369 8191,'-9'-5'0,"-10"3"0,-13 0 0,-11 3 0,-5 7 0,-2 8 0,7 4 0,10 8 0,14 5 0,14 3 0,14-2 0,16 0 0,15-3-190,13-4-179,10-17-1157,3 1 0,1-7 0,-5-10 0</inkml:trace>
  <inkml:trace contextRef="#ctx0" brushRef="#br0" timeOffset="201688.3447">32351 10505 6402,'-3'-6'199,"0"0"0,-1 0-1,3-1 1,1 1 0,7 4-1,6-2 1,7 0 0,3 1 0,8 3-199,0-1 0,-2 1 0,-4 0 0,-4 0 0,-2-2 0,-7-2 0,-5-1 0,-1-2 0,-5-5 0,-5 0 0,-6-5 0,-9 1 0,-5 2 0,-10 3 0,-5 6 0,-1 2 0,-1 8 0,5 9 0,7 8 0,7 9 0,10 9 0,7 6 0,14-1 0,14-3 0,16-2 0,16-6-422,14-11-1131,8-8 0,0-10 0,-3-13 0</inkml:trace>
  <inkml:trace contextRef="#ctx0" brushRef="#br0" timeOffset="206083.2263">22085 11637 3002,'0'-9'243,"1"-6"88,0-4 201,1-6 1,-2 2 0,3-1-1,-2 2 1,1 5 0,1 5-1,0 5-138,8 5-104,8 8-87,10 9-203,4 12 0,2 9 0,-3 14 0,-8 5 0,-8 2 0,-10-2 0,-4-4 0,-7-3 0,-11-6 0,1-10 0,-8-8 0,-3-12 0,2-9 0,6-14 0,9-13 0,4-12 0,16-13 0,10-12 0,12-4 0,9-3 0,10 5 0,-3 8 0,-2 9 0,-7 14 0,-6 18-1638,1 59 2673,-6-36-2673,-3 5 0,-5 2 0</inkml:trace>
  <inkml:trace contextRef="#ctx0" brushRef="#br0" timeOffset="206443.5873">22998 11699 7493,'-1'-3'78,"-6"-5"-1,-5 0 1,-6-1-1,-4-1 1,-10 4-1,-2 1 1,2 3-1,-1 4 1,4 5-78,2 9 0,3 10 0,5 10 0,9 9 0,4 8 0,2 3 0,0 5 0,1 1-77,-1 0-231,-4-5-1253,-1-2 0,-2-11 0,1-7 0</inkml:trace>
  <inkml:trace contextRef="#ctx0" brushRef="#br0" timeOffset="206639.5448">22643 11973 5971,'2'-5'163,"-1"-1"10,2 1 4,5-2-4,9 3-1,10 4-124,9-2-1423,12 1 0,11 1 0,3 0 0</inkml:trace>
  <inkml:trace contextRef="#ctx0" brushRef="#br0" timeOffset="206876.1391">23305 11855 8191,'0'0'0,"0"0"0,1 0 0,2 0 0,6 0 0,6 3 0,6-1 0,3 2 0,1 3-231,-4 1-1361,-2-1 0,-9 0 0</inkml:trace>
  <inkml:trace contextRef="#ctx0" brushRef="#br0" timeOffset="207080.7825">23333 12114 7464,'2'0'81,"4"0"0,7 0-1,7 0 1,2 2-4,6 1-239,0-1-1378,-5 0 0,-6 0 0,-6-5 0</inkml:trace>
  <inkml:trace contextRef="#ctx0" brushRef="#br0" timeOffset="208204.5379">24396 11451 5686,'-17'-15'264,"-5"-2"1,-4-2 0,-7-1-1,7 7 1,0 6 0,-1 4-1,-1 4 1,-1 10 0,2 13-142,2 10-123,8 15 0,6 12 0,8 8 0,3 1-49,0 4-244,0-3-1276,-3-5 0,-5-7 0,1-12 0</inkml:trace>
  <inkml:trace contextRef="#ctx0" brushRef="#br0" timeOffset="208723.2799">23994 11699 6139,'0'-6'228,"1"-3"0,12 0 0,10-2 0,13 4 0,13 4 0,15 0 0,1 3 0,-2 1 0,-4 2-228,-8 2 0,-12-1 0,-13 4 0,-10 1 0,-12-1 0,-2 0 0,-1 3 0,-7 3 0,-4 1 0,-4 4 0,-2 5 0,-6 1 0,4 5 0,7 3 0,7 0 0,5 2 0,10 0 0,9-6 0,9-3 0,8-4 0,8-8 0,2-10 0,-2-4 0,-4-10 0,-8-7 0,-13-8 0,-13-5 0,-14-8 0,-15 0 0,-12 1-8,11 5-285,-22 7-1285,-45 9 2376,63 8-2376,8 7 0,0-1 0</inkml:trace>
  <inkml:trace contextRef="#ctx0" brushRef="#br0" timeOffset="209104.3232">24928 11794 8191,'2'-4'0,"0"1"0,-2-1 0,2 1 0,-1 3 0,4 0 0,4 3 0,6 6 0,3 7 0,1 6 0,0 9 0,-5 4 0,-8-1 0,-3-3 0,-4-4 0,-3-7 0,-3-6 0,2-9 0,3-9 0,0-11 0,6-8 0,10-10 0,9-5 0,1-1 0,6 1 0,4 3 0,-6 7 0,-5 5-204,-1 11-1393,0 0 0,1 8 0,2 2 0</inkml:trace>
  <inkml:trace contextRef="#ctx0" brushRef="#br0" timeOffset="209651.1454">25465 11739 5844,'0'0'261,"-6"0"0,-7 7-1,-2 5 1,-3 6 0,-4 7-1,8 7 1,5 2 0,6-1 0,3 0-261,3-2 0,4-6 0,2-3 0,9-4 0,5-6 0,6-5 0,7-5 0,0-6 0,-4-9 0,-3-5 0,-5-1 0,-9-2 0,-6 0 0,-6 3 0,-2 3 0,-1 3 0,0 4 0,0 3 0,0 2 0,0 3 0,0 4 0,0 7 0,2 5 0,2 7 0,3 5 0,9 0 0,5-2 0,7-5 0,7-8 0,-1-5 0,1-8 0,-2-8 0,-1-8 0,-6-6 0,-6-4 0,-4-9 0,-9 1 0,-5-2 0,-2 2 0,0 5-32,0 6-1599,0 8 0,-6 2 0,3 11 0</inkml:trace>
  <inkml:trace contextRef="#ctx0" brushRef="#br0" timeOffset="210175.5206">26440 11913 6010,'-4'-7'242,"-5"1"0,-7-5 1,-7 2-1,-4 4 0,-2 2 1,-2 2-1,1 2 0,4 3 1,-1 5-243,4 2 0,3 5 0,3 5 0,2 1 0,7 2 0,3 0 0,1-2 0,4-3 0,11-4 0,5-3 0,10-9 0,6-3 0,11-6 0,-3-8 0,-2-3 0,-9-1 0,-6-2 0,-7 2 0,-9 6 0,-7 4 0,0 1 0,0 4 0,0 3 0,0-1 0,0 3 0,0 7 0,0 5 0,0 4 0,0 8 0,2 5-300,-2 11-1278,4-15 0,-2-3 0,5-7 0</inkml:trace>
  <inkml:trace contextRef="#ctx0" brushRef="#br0" timeOffset="210551.5742">26624 11951 8191,'0'-8'0,"0"0"0,0-1 0,0 1 0,0 4 0,3 4 0,1 2 0,4 6 0,-2 4 0,0 9 0,-3 5 0,-1 2 0,0 2 0,-2-3 0,0-3 0,0-6 0,0-7 0,0-7 0,0-4 0,2-8 0,0-2 0,10-7 0,3-2 0,6-4 0,8 1 0,3 1 0,-1 1 0,0 4 0,-1 2-207,-3 6-1389,0 3 0,-12 0 0,-1 4 0</inkml:trace>
  <inkml:trace contextRef="#ctx0" brushRef="#br0" timeOffset="211140.1531">27384 12047 5809,'-2'-3'175,"-3"-2"80,-5 1-1,-4-2 1,-5 0 0,-5 4-1,0-1 1,-4 2 0,6 2 0,-1 0-167,7 3-7,2 3-81,4 4 0,8 3 0,0 2 0,6 0 0,8 1 0,3-4 0,5-4 0,9-4 0,1-3 0,-1-6 0,1-6 0,-1-7 0,-3-5 0,1-10 0,-2-5 0,-2-6 0,-3-4 0,-2-3 0,-4 2 0,-6 1 0,-4 10 0,-3 6 0,-4 8 0,-3 6 0,-2 6 0,-2 4 0,-6 5 0,0 11 0,0 9 0,-1 10 0,2 12 0,5 10 0,3 7 0,3 6 0,1 0 0,3-2-207,0-4-1389,1-5 0,3-13 0,7-8 0</inkml:trace>
  <inkml:trace contextRef="#ctx0" brushRef="#br0" timeOffset="211635.5428">28118 12026 6203,'0'-1'145,"0"1"51,1 4 15,-1 6 1,0 6-1,2 7-169,5-45-1486,0 53 0,2-2 0</inkml:trace>
  <inkml:trace contextRef="#ctx0" brushRef="#br0" timeOffset="211809.0876">28197 11723 8191,'-1'-15'0,"1"-3"0,0 3-198,0 0-1400,4 5 0,1 10 0,1 0 0</inkml:trace>
  <inkml:trace contextRef="#ctx0" brushRef="#br0" timeOffset="212223.1806">28379 11926 8191,'0'21'0,"0"8"0,-1 13 0,-4 8 0,1-6 0,-2-5 0,-2-3 0,-1-10 0,2-6 0,-2-8 0,3-7 0,1-5 0,5-7 0,0-6 0,4-11 0,8-7 0,8-6 0,6-3 0,7 4 0,0 4 0,-3 10 0,-1 5 0,-3 10 0,-3 7 0,-5 7 0,-3 7 0,-6 11 0,-2 7 0,-3 7 0,-4 6-48,5-2-287,-2-2-1226,1-10 0,7-5 0,4-10 0</inkml:trace>
  <inkml:trace contextRef="#ctx0" brushRef="#br0" timeOffset="212443.4591">28973 11830 8191,'0'0'0,"0"1"0,-2 8 0,-1 12 0,-1 14 0,1 12 0,-1 15 0,-2 4 0,-3 1-120,-1-1-1494,-4-4 0,-4-8 0,1-15 0</inkml:trace>
  <inkml:trace contextRef="#ctx0" brushRef="#br0" timeOffset="213235.4089">28841 12080 7158,'0'-12'115,"0"-2"0,2-1-1,4-1 1,8 11 0,13 4-1,8 2 1,11 6 0,5 3 0,1 1-115,-3 2 0,0 0 0,-9-2 0,-1-7 0,-6-2 0,-7-1 0,-8-2 0,-1 1 0,-8-3 0,-6-3 0,-2 1 0,-1-2 0,0-2 0,-1 0 0,-2-2 0,-3-1 0,-5 2 0,-5 1 0,-7 1 0,-3 4 0,0 4 0,2 0 0,6 7 0,7 7 0,7 5 0,3 8 0,8 6 0,5 0 0,11-1 0,4-2 0,9-5 0,5-8 0,0-2 0,-2-6 0,-4-6 0,-5-2 0,-1-2 0,-4-5 0,-2-3 0,-3-3 0,0-3 0,-3-3 0,-2 3 0,-3 0 0,-1 3 0,-4 3 0,1 6 0,0 0 0,-1 11 0,2 11 0,0 3 0,-1 8 0,-3 5 0,-4-3 0,1-4 0,-2-8 0,0-6 0,0-5 0,1-6 0,5-8 0,4-11 0,4-5 0,5-9 0,2-7 0,2-3 0,0 3 0,2 3 0,-3 3 0,1 8 0,-3 8 0,2-34-1638,0 43 0,1 6 0,-3 0 0</inkml:trace>
  <inkml:trace contextRef="#ctx0" brushRef="#br0" timeOffset="213635.3755">30103 12158 6719,'0'-3'164,"0"3"-1,0 0 1,0 3-1,0 6 1,0 3-1,0 5 1,0 5-1,0 3 1,1-1-164,1 0 0,1-5 0,0-4 0,1-7 0,3-4 0,9-5 0,6-6 0,3-5 0,6-8 0,1-2 0,-4-3 0,-5 0 0,-6 4 0,-7 6 0,-3 6 0,-2 6 0,0 2 0,-1 5 0,2 5 0,-1 7 0,-1 3 0,-1 8 0,0 1 0,50 1-1638,-41 0 0,1-10 0,5 3 0</inkml:trace>
  <inkml:trace contextRef="#ctx0" brushRef="#br0" timeOffset="214304.015">30912 12301 8191,'-13'-10'0,"-10"-1"0,-11-2 0,-6 0 0,0 6 0,-1 6 0,8 2 0,7 6 0,7 3 0,12 5 0,5 2 0,14 4 0,10-2 0,8-4 0,6-2 0,9-5 0,-5-4 0,-1-2 0,-6-6 0,-2-2 0,-8-3 0,-4-2 0,-8-2 0,-4 0 0,-5 2 0,-4 3 0,2 1 0,0 4 0,2-1 0,-2 3 0,1 1 0,5 5 0,3 3 0,5 8 0,5 0 0,5 2 0,1-1 0,4-2 0,0-8 0,1-2 0,0-4 0,1-5 0,-3-8 0,3-4 0,-4-7 0,-1-8 0,-4-7 0,-5-9 0,-4-1 0,-8 2 0,-4 2 0,2 8 0,-6 11 0,2 7 0,-1 6 0,-1 7 0,-4 5 0,-2 12 0,1 15 0,1 14 0,4 14 0,1 15 0,4 1-212,-1 4-1383,2-3 0,0-9 0,-2-4 0</inkml:trace>
  <inkml:trace contextRef="#ctx0" brushRef="#br0" timeOffset="215151.5151">23868 12808 8191,'14'4'0,"7"5"0,5 6 0,2 8 0,-3 9 0,-8 6 0,-8 4 0,-5-1 0,-4 2 0,-7-6 0,-4-4 0,0-7 0,-2-11 0,0-8 0,9-9 0,6-14 0,8-11 0,10-12 0,7-7 0,5-10 0,3 3 0,-8 7 0,0 9-1638,-4 14 0,-5 9 0,4 10 0</inkml:trace>
  <inkml:trace contextRef="#ctx0" brushRef="#br0" timeOffset="215571.7654">24349 13055 8191,'4'0'0,"5"0"0,5 0 0,5 0 0,3 3 0,5-3 0,0 0 0,-2 0 0,-2 0 0,-6 0 0,-4-3 0,-4 1 0,-3-2 0,-2-6 0,-4 0 0,0-5 0,-7-3 0,-5 0 0,-6 0 0,-8 2 0,-6 2 0,0 6 0,0 4 0,3 6 0,4 7 0,5 10 0,2 5 0,11 11 0,4 4 0,8 2-5,12 5-373,16-7-1183,10-6 0,13-9 0,13-9 0</inkml:trace>
  <inkml:trace contextRef="#ctx0" brushRef="#br0" timeOffset="215920.5945">25011 13021 6168,'-16'-9'225,"-4"2"0,-6 2-1,-4 0 1,3 6 0,4 7-1,5 4 1,5 5 0,6 3 0,5 4-225,2 0 0,2 2 0,2-3 0,1 0 0,-1-3 0,3-1 0,-4-1 0,-1 0 0,-2-3 0,-7-1 0,-5-4 0,-4-2 0,-10-5 0,-7-1 0,-2-2-83,7-3-1538,28-2 2455,-11-4-2455,11-6 0,16-6 0</inkml:trace>
  <inkml:trace contextRef="#ctx0" brushRef="#br0" timeOffset="216123.2155">25213 13101 7288,'0'0'100,"-1"3"0,-5 7 1,-1 6-1,1 8 0,0 6 1,5 3-1,-1 1-229,4 2-1443,-1-4 0,5-5 0,-1-11 0</inkml:trace>
  <inkml:trace contextRef="#ctx0" brushRef="#br0" timeOffset="216280.321">25299 12792 8191,'0'-8'0,"0"3"-1638,1 2 0,9 2 0,8 3 0</inkml:trace>
  <inkml:trace contextRef="#ctx0" brushRef="#br0" timeOffset="216655.2933">25701 13113 8191,'-7'0'0,"-6"-1"0,-6 1 0,-12 0-32,-5 1-8,-1 2 11,7 2 24,3 4 5,11 1 0,9 5 0,5 1 0,7 0 0,7 2 0,5 2 31,3-3 9,1 4-10,-2-1-25,-7-3-5,-5 2 0,-5-1 0,-6 0 0,-5-2 0,-9 0 0,-8-5 0,-5-1 0,-5-8 0,3 0-41,10-4-1589,6 0 0,9-10 0</inkml:trace>
  <inkml:trace contextRef="#ctx0" brushRef="#br0" timeOffset="216907.1384">25971 12948 6762,'0'-1'159,"0"0"0,-3 5-1,1 4 1,-1 12 0,-1 9-1,-2 10 1,1 6 0,-1 6 0,-2 0-159,-1 2 0,3-3-12,-2-49-1623,8 41 0,-6-10 0,6-7 0</inkml:trace>
  <inkml:trace contextRef="#ctx0" brushRef="#br0" timeOffset="217087.1698">25863 13154 7984,'6'-2'-11,"11"2"-221,9 37-128,13-120-1116,5 85 0,13 3 0,-1-2 0</inkml:trace>
  <inkml:trace contextRef="#ctx0" brushRef="#br0" timeOffset="217521.0466">26438 13193 6413,'-8'-4'198,"-6"0"-1,-9 0 1,-7 2-1,-8-1 1,1 3-1,1 3 1,6 3-1,5 5 1,9 1-198,8 6 0,4 2 0,10-2 0,8 3 0,11-5 0,3-3 0,9-1 0,-1-9 0,-3-1 0,-4-4 0,-2-2 0,-4-7 0,-5-1 0,-4-4 0,-4 1 0,-7-2 0,1 7 0,-4 3 0,0 3 0,0 3 0,0 1 0,0 2 0,2 6 0,-2 4 0,3 5-90,4-1-1530,2 4 0,4-2 0,1-8 0</inkml:trace>
  <inkml:trace contextRef="#ctx0" brushRef="#br0" timeOffset="217943.4371">26683 13220 8191,'0'-2'0,"0"2"0,0-1 0,0 2 0,0 4 0,0 6 0,0 6 0,0 3 0,0 5 0,0 0 0,0-3 0,-2 0 0,2-4 0,0-5 0,-2-8 0,6-2 0,3-6 0,6-6 0,3-6 0,7-4 0,3-4 0,-3-3 0,-1 0 0,-1 3 0,-6 5 0,1 5 0,-5 5 0,1 5 0,-6 5 0,1 4 0,-1 7 0,2 6 0,-4 6 0,3 3 0,1 2 0,4 0 0,5-5-1638,6 0 0,4-3 0,5-8 0</inkml:trace>
  <inkml:trace contextRef="#ctx0" brushRef="#br0" timeOffset="218171.1578">27424 13302 8191,'-17'-4'0,"-8"2"0,-7-1 0,-8 5 0,1 7 0,6 8 0,11 3 0,10 7 0,8 3 0,10 2 0,8 2 0,11-2-207,6-2-1389,12-5 0,5-10 0,3-1 0</inkml:trace>
  <inkml:trace contextRef="#ctx0" brushRef="#br0" timeOffset="218588.1074">27750 13437 8191,'0'-7'0,"-2"1"0,2-2 0,5-2 0,7 4 0,3 2 0,7-1 0,3 3 0,-3 0 0,2 1 0,-7 1 0,-4 0 0,1 0 0,-5-2 0,0-2 0,-3-1 0,-1-2 0,-4-3 0,-1 0 0,-8-1 0,-5-1 0,-3-1 0,-9 3 0,-8 3 0,-3 4 0,-5 4 0,-1 7 0,3 7 0,5 8 0,10 6 0,15 7 0,8-1 0,15-1 0,11-4 0,41-3-1638,-15-6 0,19-6 0,10-6 0</inkml:trace>
  <inkml:trace contextRef="#ctx0" brushRef="#br0" timeOffset="219227.1082">28870 13518 7111,'-7'-6'120,"-4"4"0,-5 0 0,-2-1 0,-2 6 0,3 9 0,1 2 0,4 6 0,8 6 0,1 1-120,9-3 0,8-2 0,6-5 0,5-7 0,10-6 0,-1-2 0,1-11 0,-10-4 0,-7-12 0,-10-5 0,-6-13 0,-12 2 0,-10-1 0,20 7-244,-26 10-1345,4 6 0,8 11 0,13 3 0</inkml:trace>
  <inkml:trace contextRef="#ctx0" brushRef="#br0" timeOffset="219491.5153">29468 13341 7806,'-28'-6'43,"-5"4"0,-6 0-1,-4 6 1,16 16 0,4 8-1,5 12 1,1 10 0,4 4 0,1 6-270,4-1-1365,3-4 0,2-4 0,3-10 0</inkml:trace>
  <inkml:trace contextRef="#ctx0" brushRef="#br0" timeOffset="219659.7839">29263 13612 8191,'9'-1'0,"8"-1"0,13 2-1638,9 5 0,12 2 0,-1 1 0</inkml:trace>
  <inkml:trace contextRef="#ctx0" brushRef="#br0" timeOffset="220595.5163">30408 13583 7767,'-20'-12'47,"-9"0"0,-10-1 0,-13-1 0,1 7 0,2 5 0,-3 1 0,9 6 0,9 4 1,10 2-48,13 4 0,9 3 0,19 0 0,12-2 0,15-5 0,10-7 0,13-4 0,2-12 0,-1-9 0,-2-11 0,-8-7 0,-10-7 0,-11 2 0,-16 6 0,-13 6 0,-5 8 0,-9 8 0,-8 5 0,-6 6 0,-5 7 0,-8 8 0,-2 7 0,7 10 0,6 8 0,9 7 0,8 0 0,10 1 0,13-2 0,11-4 0,10-7 0,13-5 0,6-10 0,4-6 0,-1-6 0,-7-6 0,-9-4 0,-11 0 0,-13-3 0,-10-2 0,-9 2 0,-2 1 0,-1 6 0,-3 2 0,-2 2 0,-2 6 0,0 6 0,4 3 0,2 9-1638,2 4 0,19 0 0,-12-3 0</inkml:trace>
  <inkml:trace contextRef="#ctx0" brushRef="#br0" timeOffset="220756.5156">30936 13404 8191,'0'-8'0,"5"1"-1638,6 2 0,9 0 0,8 2 0</inkml:trace>
  <inkml:trace contextRef="#ctx0" brushRef="#br0" timeOffset="221123.5541">31317 13604 8191,'-15'5'0,"-6"0"0,-2 6 0,-3 1 0,7 4 0,6-2 0,3 3 0,8 0 0,0 0 0,9 1 0,8 0 0,6-1 0,7-5 0,2-4 0,0-3 0,-6-5 0,-4-5 0,-6-7 0,-7-3 0,-4-8 0,-3-6 0,-7-1 0,-2 3 0,38 7-280,-32 7-1302,8 5 0,3 6 0,11 2 0</inkml:trace>
  <inkml:trace contextRef="#ctx0" brushRef="#br0" timeOffset="221595.4977">31831 13759 8191,'-5'0'0,"-7"0"0,-8-2 0,-9 0 0,-6 2 0,-4-1 0,3-1 0,6 2 0,5 0 0,12 2 0,8 3 0,5 2 0,11 6 0,11-1 0,15 2 0,7-6 0,12-4 0,0-6 0,-4-5 0,-10-10 0,-6-8 0,-10-5 0,-7-9 0,-9-5 0,-6-4 0,-2 5 0,-2 1 0,-2 7 0,1 9 0,1 10 0,-2 3 0,-3 8 0,-3 4 0,0 10 0,-1 10 0,-4 13 0,0 10 0,3 12 0,-3 3 0,3-2-82,4 0-1539,0-4 0,5-7 0,4-7 0</inkml:trace>
  <inkml:trace contextRef="#ctx0" brushRef="#br0" timeOffset="222031.0422">32230 13798 8191,'0'-7'0,"0"-1"0,0 1 0,1 0 0,4 2 0,0 3 0,8 2 0,3 0 0,7 0 0,5 0 0,0 0 0,1 0 0,-1 0 0,-6 0 0,-7-1 0,-6-1 0,-6-3 0,-4-2 0,-11-3 0,-5-1 0,-5-1 0,-3 2 0,-4 2 0,2 3 0,0 3 0,2 9 0,2 6 0,4 11 0,5 4 0,8 7 0,6 1 0,12-2 0,12-4 0,11-3 0,4-4 0,7-9-1638,0-2 0,-7-8 0,-8-3 0</inkml:trace>
  <inkml:trace contextRef="#ctx0" brushRef="#br0" timeOffset="315347.0841">8490 9849 8177,'-12'3'2,"-2"-1"-1,2 1 1,0-2-1,9-1 1,2 0-1,3 0 1,13 0-1,13 0 1,16-2-2,20-2 0,18-1 0,12-2 0,10 0 0,11-1 0,6 1 0,5 2 0,-2 1 0,-4 1 0,-4 3 0,-12 0 0,-8 0 0,-7 0 0,-7 0 0,-4 0 0,-3 0 0,-2 3 0,-5 0 0,-1 3 0,-5-2 0,-5 2 0,-3-1 0,-5 1 0,-3-3 0,-4-1 0,-6-2 0,0 2 0,-7-1 0,1 1 0,-5-2 0,-2 3 0,-3 2 0,-4-4 0,-3 1 0,-9-2 0,-1 1 0,-1-1 0,-1 0 0,-2 0 0,2 0 0,4 0 0,1 3 0,3-3 0,2 2 0,1 1 0,-1-2 0,-3 2 0,0-2 0,-3 1 0,-2-2 0,0 2 0,-3-2 0,1 3 0,1-1 0,-2-2 0,0 2 0,0 1 0,1-3 0,-4 2 0,-5 1 0,-9-1 0,-11 0 0,-11 3 0,-20-2 0,-14-3 0,-15 1 0,-14-1 0,-13 0 0,-8-1 0,-3 1 0,2 0 0,6 0 0,12 0 0,11 0 0,8 1 0,11 1 0,11 2 0,6-1 0,7 1 0,9-2 0,5-1 0,5-1 0,-1 0 0,0 0 0,-2-1 0,-6 1 0,-6 1 0,-2 1 0,-4 3 0,0 2 0,2-2 0,2 2 0,6 1 0,3-5 0,6-2 0,7 4 0,6-5 0,9 3 0,3-3 0,7 0 0,3 0 0,0 0 0,0 0 0,-1 0 0,-2 0 0,0 0 0,-3 0 0,-1 0 0,-5 0 0,1 0 0,-2 0 0,4 0 0,2 0 0,2 0 0,2 0 0,1 0 0,-4 0 0,6 0 0,-1 0 0,-1 0 0,2 0 0,0 0 0,-1 0 0,1 0 0,1 0 0,12 0 0,13 0 0,19 0 0,26 0 0,28 0 0,24 0 0,20 0 0,18 0 0,7 0 0,2 0 0,-6 0 0,-11 0 0,-15 0 0,-14 0 0,-13 0 0,-11-3 0,-13 3 0,-11 0 0,-4 0 0,-7 0 0,-3 0 0,-2 0 0,-4 0 0,-5 0 0,1 0 0,-5 0 0,-5 0 0,-1 0 0,-7 0 0,-2 0 0,-3 3 0,-6-3 0,-4 0 0,-6 2 0,-7-2 0,-5 1 0,-14 0-182,10 5-1419,-6-1 0,-8-2 0,-10 0 0</inkml:trace>
  <inkml:trace contextRef="#ctx0" brushRef="#br0" timeOffset="349371.2557">11134 9856 4731,'-3'-9'299,"0"1"64,2-1-1,-3-1 1,4 17 0,0-9-1,1 1 1,2 1 0,-3-2 0,0 7-168,0 0-131,-6 9-64,2 4 0,-1 3 0,2 4 0,-1-3 0,3-5 0,1 2 0,-2-10 0,2-5 0,0-2 0,0-5 0,0-12 0,2-1 0,2-6 0,-1-6 0,1 1 0,2 1 0,-3 5 0,0 6 0,-3 6 0,0 6 0,0 2 0,0 5 0,0 7 0,0 4 0,0 2 0,1 7 0,1-2 0,2-2 0,2-6 0,0-2 0,0-5 0,-4-3 0,1-4 0,-2-2 0,1-4 0,-2-4 0,1-5 0,-1-4 0,0 0 0,0 4 0,0 3 0,0 5 0,0 4 0,0 6 0,0 4 0,0 2 0,0 6 0,0 2 0,2 1 0,-2-2 0,3-4 0,2 0-21,43-2-1613,-38 0 2986,2-1-2986,2-3 0,-4 0 0</inkml:trace>
  <inkml:trace contextRef="#ctx0" brushRef="#br0" timeOffset="352912.2109">8898 9907 1655,'-16'3'142,"-9"-1"-501,-4 3 0,-7-3 0,4 0 0</inkml:trace>
  <inkml:trace contextRef="#ctx0" brushRef="#br0" timeOffset="353115.3227">8703 9919 5796,'73'0'16,"37"0"4,36 0 0,37 0-2,-9 0-22,5 0-7,-2-4 0,6-18-50,-9 16-1095,-5 0 0,-12-1 0,-14 1 0</inkml:trace>
  <inkml:trace contextRef="#ctx0" brushRef="#br0" timeOffset="353483.1048">10097 9978 5790,'64'-1'182,"11"1"23,13-3 6,5 1-2,-42 1-13,-19 1-171,-13 0-1388,-13 1 0,-6 2 0,-12 2 0</inkml:trace>
  <inkml:trace contextRef="#ctx0" brushRef="#br0" timeOffset="612719.1115">8913 10081 1728,'2'-24'-345,"-1"7"884,-1-1-322,2-7 17,-2 15 4,0 13-5,0-1-578,0-4 0,0 8 0,-2-8 0</inkml:trace>
  <inkml:trace contextRef="#ctx0" brushRef="#br0" timeOffset="613179.0796">8710 9951 3729,'0'0'121,"-2"-3"47,1 0 57,1 1 90,0-2 139,0 1 0,0-1 0,6 3 0,12-1 1,19-1-82,25 1-40,30 2-46,28 0-58,23 0-90,16 0-138,10 2-1,2-1 0,3 3 0,-7 1 0,-12 2 0,-20-1 0,-21 1 0,-30 0 0,-27-5 0,-24 3 0,-17-1 0,-12-3 0,-8 4-79,-12-2-159,-31-4-151,13 8-1109,-18 1 2,-6-3-1</inkml:trace>
  <inkml:trace contextRef="#ctx0" brushRef="#br0" timeOffset="613446.7481">9077 10020 5162,'37'-1'90,"30"1"30,35 1 47,31-1 115,16 2 26,14-1 1,3 2-1,-10-1 0,-12 3 1,-21 2-56,-29-1-245,-29 5-1532,-29-3 0,-22 1 0,-20-4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09:47.8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1999 1081 8098,'-43'0'10,"-15"2"0,-19 7 1,-11 4-1,18 11 0,6 10 1,12 12-1,18 5 0,13 6 1,19 2-11,19 0 0,23-5 0,19-6 0,18-10 0,14-8 0,4-10 0,-9-8 0,-9-3 0,-14-5 0,-16-3 0,-17-1 0,-15 0 0,-11 0 0,-2 0-1638,-5-3 0,-5 3 0,4-2 0</inkml:trace>
  <inkml:trace contextRef="#ctx0" brushRef="#br0" timeOffset="780.6357">2676 1373 5959,'-8'-11'248,"-8"-1"0,-8-2 0,-10 1 0,-3 5 0,-3 6 0,-2 3 0,-1 6 0,3 5 0,2 6-248,2 7 0,6 1 0,8 6 0,9-4 0,9-1 0,10 0 0,14-5 0,13-5 0,6-8 0,13-4 0,1-5 0,1-7 0,-6-3 0,-9-3 0,-10-2 0,-9 0 0,-12-2 0,-5 0 0,-1 2 0,-4 4 0,1 1 0,1 5 0,0 2 0,0 3 0,0 0 0,0 0 0,3 3 0,4 2 0,6 7 0,7 0 0,9 0 0,4-1 0,3-5 0,3-4 0,-5-4 0,-3-7 0,-2-6 0,-6-9 0,-6-12 0,-5-6 0,-5-6 0,-4-1 0,-3 1 0,-3 7 0,-1 5 0,-2 9 0,-1 6 0,1 8 0,1 6 0,3 2 0,1 2 0,2 3 0,-1 3 0,0 11 0,3 9 0,4 13 0,0 12 0,2 10 0,4 7 0,-3 5 0,0 0 0,3-1-1638,0-4 0,1-8 0,4-10 0</inkml:trace>
  <inkml:trace contextRef="#ctx0" brushRef="#br0" timeOffset="1076.2399">3504 1359 6892,'-12'-8'144,"-5"-1"0,-2-3 1,-6 5-1,2 4 0,4 6 1,2 4-1,6 7 0,1 5 1,5 10-145,5 6 0,6 3 0,7 3 0,8-2 0,6-3 0,10-8-222,8-7-1371,1-7 0,0-11 0,0-8 0</inkml:trace>
  <inkml:trace contextRef="#ctx0" brushRef="#br0" timeOffset="1741.3694">3752 1368 8191,'-7'-6'0,"2"0"0,0 1 0,0 1 0,2 3 0,2 6 0,2 3 0,4 9 0,3 6 0,8 9 0,3 0 0,9 2 0,0-1 0,3-8 0,2-4 0,0-8 0,2-6 0,-5-7 0,-5-7 0,-5-5-125,-6-4-50,-5-5 9,-6-5 128,-2 1 38,-1 0 0,-1 2 0,1 3 0,0 4 0,0 6 0,-3 4 125,3 2 50,-2 3-9,2 1-128,0 3-38,5 8 0,4 3 0,6 8 0,11 7 0,7 2 0,5-4 0,3-3 0,2-5 0,-4-6 0,0-6 0,-1-7 0,-8-9 0,-4-9 0,-8-9 0,-10-9 0,-5-12 0,-5 1 0,-5-1 0,-3 6 0,-3 9 0,0 9 0,0 7 0,7 8 0,2 4 0,2 3 0,2 7 0,2 9 0,5 10 0,7 10 0,5 12 0,7 4 0,4 4 0,4-4-212,2 0-1383,3-5 0,-2-9 0,2-9 0</inkml:trace>
  <inkml:trace contextRef="#ctx0" brushRef="#br0" timeOffset="2412.6318">5021 1434 8191,'-14'-12'0,"-11"-2"0,-7 2 0,-8-1 0,4 6 0,0 5 0,8 4 0,6 2 0,5 3 0,6 6 0,6 6 0,2 3 0,9 4 0,7 1 0,10-5 0,5-1 0,9-6 0,2-3 0,3-7 0,-3-3 0,-3-9 0,-4-2 0,-7-6 0,-8-1 0,-10-2 0,-4 1 0,-3 1 0,-3 3 0,0 4 0,5 4 0,-4 2 0,2 1 0,0 0 0,3 9 0,3 3 0,4 5 0,9 8 0,5 4 0,8-2 0,4-2 0,6-4 0,3-6 0,4-5 0,-3-5 0,-4-7 0,-8-13 0,-10-7 0,-8-10-133,-12-13-43,-3-5 78,-5-6 98,-9 5 0,0 5 0,-2 8 0,-3 14 0,6 9 0,1 8 0,3 6 133,4 10 43,3 8-78,-1 11-98,8 8 0,4 14 0,4 5 0,0 6 0,1 1 0,1 0-1638,7-1 0,-12-4 0,-3-12 0</inkml:trace>
  <inkml:trace contextRef="#ctx0" brushRef="#br0" timeOffset="2864.3443">5379 1422 8191,'0'-3'0,"5"1"0,9-1 0,13 3 0,8-2 0,13 7 0,11-1 0,2 0 0,-2 2 0,-3-3 0,-3 1 0,-5-1-29,-8-1-19,-6-2 10,-8 0 5,-10-5 3,-10-2 14,-3-1 15,-6-3 1,-5-1 0,-2-1 0,-2 0 28,-6 2 20,-1 2-10,4 2-5,0 4-2,1 1-16,3 4-13,-2 5-2,1 8 0,3 8 0,4 9 0,4 5 0,5 2 0,6-1 0,3-4 0,4 0 0,12-2-1638,0-4 0,9-7 0,8-6 0</inkml:trace>
  <inkml:trace contextRef="#ctx0" brushRef="#br0" timeOffset="3925.654">7325 1305 6290,'-5'-7'150,"-10"0"48,-11-3 0,-9 1 0,-12 4 0,-6 2 0,-1 8 0,2 2 0,4 6 0,11 7-79,9 7-71,15 3-48,6 4 0,20 1 0,16 0 0,14-3 0,11-6 0,11-8 0,-3-9 0,-4-9 0,-5-10 0,-5-11 0,-4-6 0,-6-7 0,-6-6 0,-11 4 0,-10 3 0,-6 6 0,-6 6 0,-5 6 0,2 5 0,2 4 0,1 3 0,-1 2 0,4 5 0,-2 7 0,3 9 0,1 9 0,6 9 0,2 3 0,1 0 0,2-2 0,3-7 0,2-9 0,6-8 0,3-7 0,3-8 0,1-11 0,-1-11-9,-3-11 1,-8-6 8,-5-9 0,-4 0 0,-5 4 0,-6 11 0,2 10 0,0 9 0,2 9 0,3 5 9,5 5-1,7 9-8,4 8 0,6 3 0,6 11 0,0-1 0,1-2 0,0-4 0,-6-6 0,-2-10 0,-4-6 0,-8-7 0,-8-8 0,-5-10 0,-2-4 0,-5-7 0,-3-8 0,0 3 0,-1 2 0,-12 4-266,13 11-1319,2 3 0,7 4 0</inkml:trace>
  <inkml:trace contextRef="#ctx0" brushRef="#br0" timeOffset="4168.2395">8632 1275 7680,'-16'0'57,"-11"0"0,-8 0-1,-8-3 1,5 3 0,2 3-1,7-2 1,8 7 0,9 2 0,6 8-57,10 5-8,13 8-1628,7 1 0,5-7 0,6-2 0</inkml:trace>
  <inkml:trace contextRef="#ctx0" brushRef="#br0" timeOffset="4496.1484">8623 1383 8191,'9'31'0,"5"15"0,4 24 0,3 21 0,-5 7 0,-9 4 0,-2 4 0,-17-12 0,-12-14 0,-19-17 0,-10-18 0,-14-24 0,3-15 0,5-19 0,13-21 0,14-13 0,16-9 0,10-7 0,22 0 0,16 8 0,20 25 0,18-12 0,13 5-73,1 6-1550,-7 3 0,-17-19 0,-23 23 0</inkml:trace>
  <inkml:trace contextRef="#ctx0" brushRef="#br0" timeOffset="4649.2491">9032 1534 8191,'3'0'0,"2"-6"-1638,-2 4 0,2 0 0,-7-8 0</inkml:trace>
  <inkml:trace contextRef="#ctx0" brushRef="#br0" timeOffset="5284.9134">10073 1135 8191,'-6'-1'0,"-2"1"0,0 0 0,2 7 0,5 15 0,4 13 0,4 19 0,7 17 0,4 8 0,6 2 0,-1-2 0,0-11 0,-4-18 0,-1-16 0,-1-17 0,9-19 0,0-17 0,3-15 0,-2-12 0,-4-8 0,-5-9 0,-3 3 0,-3 2 0,-3 9 0,-1 11 0,-5 9 0,3 11-1638,1 7 0,3 7 0,2 3 0</inkml:trace>
  <inkml:trace contextRef="#ctx0" brushRef="#br0" timeOffset="5980.2952">10802 1313 8191,'-25'1'0,"-9"2"0,-7 1 0,-5 2 0,11 6 0,7 0 0,6 5 0,39 3-621,-24 11 621,11-7 0,5 16 0,14-11 0,-21 11 0,37 21 0,5-44 0,8-20 0,-6 6-73,-5-21 488,-2-34-640,16 40-42,-34-1 66,-1-6 117,-8-1 84,-7-2 0,-25-1 0,20 1 0,-5 7 73,-1 3 133,-1 6 19,0 3 42,0 5-67,1 8-115,12 8-85,-5 7-1638,10 10 0,11 3 4914,6-4-4914,19-4 3276,-41-2-3276,37-17 3276,-4-5-1638,0-9 0,-20-14 0,48-9 0,-42-12 0,-8-11 0,-5-10 0,-3-3 0,-7 0 0,1 5 0,-3 9 0,0 13 0,0 12 0,0 9 0,0 8 0,0 4 0,0 4 0,1 6 0,2 9 0,2 10 0,3 11 0,0 12 0,-2 6 0,1 0 0,4 4-183,-9-6-1455</inkml:trace>
  <inkml:trace contextRef="#ctx0" brushRef="#br0" timeOffset="6403.9848">11618 1320 8191,'0'-3'0,"0"1"0,0 2 0,-2 5 0,4 5 0,-2 11 0,4 8 0,5 5 0,8 1 0,12-2 0,5-5 0,3-8 0,-3-10 0,0-5 0,-7-11 0,-4-12 0,-3-6 0,-7-8 0,-4-6 0,-5 1 0,-2 3 0,0 10 0,-2 5 0,-2 7 0,4 10 0,-2 4 0,0 5 0,0 8 0,0 8 0,3 7 0,2 5 0,2 2 0,5-2 0,7 8-1638,3-14 0,6-3 0,-1-6 0</inkml:trace>
  <inkml:trace contextRef="#ctx0" brushRef="#br0" timeOffset="6800.5287">12178 1376 8191,'2'-5'0,"0"2"0,7-2 0,4 1 0,8 1 0,6 3 0,4-2 0,-1 2 0,-4-3 0,-5 2 0,-3-3 0,-10-3 0,-5 3 0,-3-6 0,-5-2 0,-5-2 0,-9-1 0,-1-2 0,-2 2 0,-1 1 0,5 7 0,7 2 0,0 3 0,3 6 0,4 10 0,2 5 0,2 9 0,7 10 0,7 4 0,5-1 0,4 0 0,4-6 0,-2-7 0,-3-3-201,-2-60-1397,-3 49 0,-4-6 0</inkml:trace>
  <inkml:trace contextRef="#ctx0" brushRef="#br0" timeOffset="7568.6191">13778 1068 8191,'2'-9'0,"5"1"0,1 1 0,2 0 0,3 12 0,-1 16 0,1 13 0,0 15 0,1 17 0,-1 8 0,-1 2 0,-1-4 0,0-9 0,1-15 0,-2-16 0,9-13 0,4-14 0,1-22 0,0-18 0,-1-18 0,-10-14 0,-5-14 0,-6 2 0,0-1 0,-2 12 0,0 11 0,2 18 0,-14 15-281,20 19-1301,-2 12 0,5 8 0</inkml:trace>
  <inkml:trace contextRef="#ctx0" brushRef="#br0" timeOffset="8808.5474">14623 1387 6255,'2'-11'215,"-2"-1"0,-8-2 0,-11-3 0,-12 7 0,-7 2 0,-12 5 0,-5 5 0,2 9 1,2 8-216,8 6 0,9 6 0,18 4 0,7 4 0,16-7 0,11-41-1638,16 36 3276,15 1-1638,7 13 0,-3-33 0,-2 35 0,-6-48 0,-16-9 0,-2-27 0,-1 19 0,-7-2 0,-9-5 0,-2 2 0,-6 1 0,-2 4 0,-4 7 0,1 1 0,2 5 0,-2 5 0,0 1 0,3 7 0,0 10 0,6 10 0,3 10 0,5 10 0,0 2 0,2 0 0,-2-11 0,-5-9 0,-5-8 0,4-10 0,0-9 0,3-8 0,0-7 0,7-9 0,-5-6 0,2-8 0,-2-4 0,-2 1 0,0 3 0,-1 4 0,-7 11 0,5 9 0,-2 5 0,-2 10 0,7 7 0,3 12 0,1 10 0,6 8 0,2 6 0,-1-2 0,4-7 0,-2-7 0,1-6 0,1-11 0,0-7 0,-7-6 0,1-10 0,-7-8 0,-8-8 0,-2-9 0,-1-3 0,-4 2 0,2 5 0,0 7 0,24 6-313,-16 9-1325,-2 2 0,4 3 0</inkml:trace>
  <inkml:trace contextRef="#ctx0" brushRef="#br0" timeOffset="9396.2364">15660 1371 7907,'-13'-3'32,"-5"-1"-1,-5 2 1,-7-1-1,0 3 1,1 0-1,0 0 1,0 4-1,2 6 1,5 6-32,5 7 0,7 3 0,8 3 0,5 1 0,4-6-1638,5-2 0,5-8 4914,4-7-3276,10-7 0,-1-4 0,-1-7 0,-7 0 0,0-3 0,-7-1 0,-3 0 0,-3 4 0,-3 5 0,-2 2 0,-4 6 0,0 12 0,0 9 0,0 15 0,0 11 0,0 15 0,0 4 0,-4 5 0,-4-2 0,-6-7 0,-8-8 0,-5-13 0,-6-14 0,-4-13 0,2-10 0,2-10 0,6-16 0,10-7 0,11-6 0,10-10 0,14-1 0,10 2 0,10 4 0,10 4 0,7 7 0,-2 3 0,68 9-1638,-69-1 0,-2 2 0</inkml:trace>
  <inkml:trace contextRef="#ctx0" brushRef="#br0" timeOffset="9748.5801">16369 1063 8191,'0'-7'0,"0"2"0,0 0 0,-6 3 0,-6 8 0,-11 18 0,-6 17 0,-7 21 0,2 22 0,2 14 0,4 10 0,5 1 0,3-4 0,3-6 0,0-12 0,3-12 0,2-12 0,3-12 0,6-18-1638,1-13 0,2-15 0,-2-17 0</inkml:trace>
  <inkml:trace contextRef="#ctx0" brushRef="#br0" timeOffset="15616.1787">16619 1509 8191,'0'-9'0,"-2"-4"0,1 0 0,-1-1 0,-1 3 0,2 6 0,1 0 0,-3 3 0,3 0 0,0 2 0,0 8 0,4 8 0,8 12 0,2 15 0,5 11 0,3 4 0,-2 2 0,0-3 0,-2-7 0,2-7 0,1-11 0,3-11 0,5-11 0,5-7 0,-1-13 0,3-11 0,-7-14 0,-3-8 0,-7-14 0,-6-5 0,-6-7 0,-1 3 0,-2 5 0,1 10 0,-1 10 0,12 19 0,-12 8-1638,1 10 0,0 4 0,-1 9 0</inkml:trace>
  <inkml:trace contextRef="#ctx0" brushRef="#br0" timeOffset="16221.4692">17476 1785 8191,'-16'-8'0,"-3"4"0,-8-4 0,-6 5 0,2 1 0,-3 7 0,2 4 0,3 4 0,5 4 0,5 3 0,10 2 0,6 1 0,6-3 0,10 0 0,10-5 0,8-6 0,6-5 0,8-5 0,-2-8 0,-2-8 0,-8-8 0,-5-5 0,-10-12 0,-11-3 0,-5-1 0,-5 0 0,-7 7 0,-6 7 0,4 8 0,1 7 0,-1 5 0,9 6 0,3 5 0,0 2 0,2 10 0,-2 9 0,6 13 0,4 11 0,1 9 0,6 4 0,21 2 0,-16-3-1638,0-3 0,3-7 0,3-12 0</inkml:trace>
  <inkml:trace contextRef="#ctx0" brushRef="#br0" timeOffset="16476.1137">17941 1739 8191,'-9'-1'0,"-3"0"0,-5 2 0,0 7 0,3 5 0,5 8 0,6 8 0,5 4 0,8 2 0,4 2 0,5-1 0,4-5 0,7 5-1638,-6-10 0,19 16 0,5-29 0</inkml:trace>
  <inkml:trace contextRef="#ctx0" brushRef="#br0" timeOffset="16736.2407">18412 1810 8191,'7'0'0,"13"0"0,12 0 0,14 0 0,12 0 0,5 0 0,2 0 0,-4 0 0,-6 2 0,42-1 0,-64 0-206,-10 6-176,-11-5-1139,-9-1 2,-59-1-1,47-3 0</inkml:trace>
  <inkml:trace contextRef="#ctx0" brushRef="#br0" timeOffset="16958.0097">18829 1652 5351,'-1'-10'316,"-1"-2"-1,1 0 1,-1 2-1,4 8 1,7 11-1,5 11 1,7 8-1,6 11 1,5 8-316,-5 5 0,-7 2 0,-11 0-155,-12 1-434,-25-2-901,-20-7 2,-18-11-1,-18-9 0</inkml:trace>
  <inkml:trace contextRef="#ctx0" brushRef="#br0" timeOffset="19192.5349">3125 2556 4135,'0'0'76,"2"0"15,4 0 13,1 3 6,-14 0 2,37 1 2,12 1 5,11 1 0,18-2 2,7 0-64,10-1-11,10-1-14,9 3-12,8-1-4,7-1-2,3 0 2,4-3-6,4 0-1,7 0 0,7 0 1,3 0-4,5 0 1,-1 0-2,-1 3 1,-4 0-3,-3 3-2,-12-1 1,-11 0-1,-12 2 0,-10-4 0,-3 1 3,0 1-1,0-5 1,7 0-2,4 0 0,2 0-1,4 0 1,4 0 1,7 0-1,5 0 0,5 0-1,10-2 1,7-1-2,9 1 0,8 0 3,7-1 15,10-2 24,2 3 24,3 1 20,-3 0 14,2 1 12,-2 1 1,-3-2 2,4 1 1,3 0 0,6 2-19,0 1-19,6 1-23,6 1-19,5 4-16,3-1-7,3 0-13,3-2-6,-7 1 0,-4-1-6,-6-1 1,-5-4 1,-6 2-2,-5-3 3,-3 0-2,-1 0 5,-6 0 10,-9 0 5,-9 0-1,-11 0 7,-9-3 13,-16 3 13,-5-3 21,-6 0 8,-4 0 17,-8 3-3,-1 0 37,-7-3 40,-3 3 0,-9-2-2,-4 1-13,-2 0-17,0-2-21,0-2-12,6 2-14,6-3-5,6 1-38,9-2-39,9 4 0,3-1 0,6 1 0,6 3 0,1 0 0,4-4 0,3 4 0,-8-1 0,-8 1 0,-11-3 0,-15 0 0,-9-1 0,-6-1 0,-2 1 0,2-1 0,-4 2 0,-2 0 0,-10-1 0,-16-1 0,-18 3 0,-13 1-301,15-1-1277,-34 2 0,-10 0 0</inkml:trace>
  <inkml:trace contextRef="#ctx0" brushRef="#br0" timeOffset="24032.5295">8343 4613 7857,'0'-9'37,"0"1"0,0 0 0,0 0 0,0 7 0,2 8 0,5 15 0,6 15 0,3 18 1,8 19-38,4 12 0,2 1 0,0 0 0,-1-9 0,-7-11 0,-3-14 0,-8-14 0,-1-15 0,-7-9 0,9-11 0,6-18 0,5-19 0,2-23 0,4-24 0,-3-22 0,-3-11 0,-4 1 0,-5 13 0,1 18 0,-10 24 0,-2 21 0,0 18 0,6 12-232,4 12-1359,4 10 0,3 8 0,3 5 0</inkml:trace>
  <inkml:trace contextRef="#ctx0" brushRef="#br0" timeOffset="24916.6969">9492 4920 8191,'0'-7'0,"0"0"0,-1 0 0,-2-1 0,-7 3 0,-3 3 0,-9 0 0,-6 4 0,-7 10 0,-4 6 0,0 10 0,6 5 0,8 7 0,6 1 0,12-2 0,4-3 0,9-2 0,9-7 0,13-5 0,10-7 0,12-8 0,4-8 0,1-9 0,-11-9 0,-6-8 0,-10-3 0,-11-7 0,-7 2 0,-7 4 0,-3 5 0,0 8 0,0 5 0,0 7 0,0 2 0,0 3 0,0 1 0,0 3 0,3 7 0,4 3 0,1 8 0,7 7 0,5 5 0,5-4 0,3-3 0,3-7 0,1-9 0,1-5 0,0-10 0,-6-7 0,-1-7 0,-8-4 0,-4-5 0,-7-1 0,-1 2 0,-4 5 0,-1 3 0,-1 6 0,0 6 0,0 5 0,0 0 0,3 2 0,1 4 0,1 6 0,5 7 0,5 5 0,6 7 0,5 5 0,4 4 0,3-4 0,2-1 0,-3-7 0,-6-7 0,-3-10 0,-5-9 0,-4-7 0,-6-10 0,2-7 0,-2-5 0,-5-5 0,-3-2 0,1 2 0,-1 5 0,-1 2 0,2 8 0,-1 4 0,3 3-1638,3-5 0,4 13 0,3 1 0</inkml:trace>
  <inkml:trace contextRef="#ctx0" brushRef="#br0" timeOffset="25152.1741">10627 4967 8191,'-14'2'0,"-8"3"0,-8 0 0,-9 7 0,3 1 0,4 3 0,6 1 0,7 0 0,10 4 0,5-1-30,48 6-1602,-30-2 0,8-4 0,5-6 0</inkml:trace>
  <inkml:trace contextRef="#ctx0" brushRef="#br0" timeOffset="25512.3008">10752 5089 8191,'1'-6'0,"5"2"0,1 3 0,1 8 0,-5 17 0,2 19 0,-2 16 0,-5 21 0,-1 14 0,-3 7 0,-5-1 0,-9-4 0,-3-11 0,-3-17 0,-2-19 0,1-18 0,1-18 0,-2-15 0,4-16 0,2-13 0,11-11 0,6-7 0,10-6 0,8 4 0,7 8 0,3 6 0,7 8 0,5 8 0,-3 4 0,-1 5 0,-2 7-1638,-4-5 0,-5 7 0,-1-1 0</inkml:trace>
  <inkml:trace contextRef="#ctx0" brushRef="#br0" timeOffset="25852.6805">11320 5061 8191,'0'0'0,"9"0"0,15 0 0,11 0 0,14-3 0,12 1 0,-1-1 0,-4-1 0,-12-16-1638,-14 17 0,-11 3 0,-13 1 0</inkml:trace>
  <inkml:trace contextRef="#ctx0" brushRef="#br0" timeOffset="26001.2822">11432 5252 8191,'14'2'0,"10"-6"-1638,-1 8 0,1-4 0,-10 5 0</inkml:trace>
  <inkml:trace contextRef="#ctx0" brushRef="#br0" timeOffset="26680.3039">10438 5213 8191,'4'0'0,"7"0"0,6 0 0,10 0 0,4 0 0,3 0 0,-3 0 0,-3 1 0,-8-1 0,-8 2 0,-6-2 0,-3 2 0,-3 1-1638,0 3 0,0-3 0,0 2 0</inkml:trace>
  <inkml:trace contextRef="#ctx0" brushRef="#br0" timeOffset="27358.3006">11508 5275 8191,'0'0'0,"0"0"0,0 0 0,0-1 0,0 1 0,0 0 0,6 0 0,4 0 0,3 0 0,5 0 0,6 0 0,0 0 0,4 0 0,1 0 0,-1 1 0,-5-1 0,-6 2 0,-8-2 0,-4 0 0,-5 0 0,0 0 0,9 0 0,-11 4-1638,-5 1 0,-5-2 0,-5-1 0</inkml:trace>
  <inkml:trace contextRef="#ctx0" brushRef="#br0" timeOffset="29512.5211">13094 5136 8022,'2'-2'19,"8"1"0,3-3-1,16 2 1,9 0 0,17 1-1,14 1 1,10 0 0,7 0 0,6 0-19,6 0 0,4 0 0,8-3 0,4 3 0,8-2 0,3 2 0,-1-3 0,0 2 0,-4-1 0,-2-2 0,-1-1 0,0 1 0,0 2 0,-1 1 0,5 1 0,-3 0 0,4 0 0,0 0 0,-2 0 0,3 0 0,0 0 0,2 0 0,1 0 0,7 1 0,-3 2 0,-1 0 0,-3-3 0,-3 3 0,-6-3 0,4 0 0,5-3 0,1 3 0,-2 0 0,1 0 0,-3 0 0,0 0 0,1 3 0,4-1 0,2-2 0,6 2 0,2-2 0,4-2 0,1 2 0,-2-2 0,-6-1 0,-7 3 0,-7 0 0,-6 0 0,0 0 0,0 0 0,2 0 0,-4 0 0,-2 0 0,0 0 0,0 0 0,2-2 0,4 2 0,1 0 0,4 0 0,-3 0 0,-2 0 0,0 0 0,-1 0 0,0-1 0,-3 1 0,-2 0 0,0-1 0,-3-2 0,0 1 0,5-1 0,1-1 0,-3-1 0,-3 0 0,-1 0 0,-6-2 0,-4-1 0,3 0 0,-1 2 0,-1 0 0,3 2 0,0-1 0,-6 5 0,-1-4 0,-3 2 0,-1 2 0,1 0 0,6-1 0,2 2 0,9-2 0,5 1 0,0 1 0,-1-1 0,-2 3 0,-10-2 0,-8 4 0,-10-3 0,-9 2 0,-8-2 0,-11-1 0,-10-1 0,-8 1 0,-15-1 0,-9 2 0,-8 0 0,-4-2 0,-11 0-1638,-14-2 0,-14-8 0,-14-7 0</inkml:trace>
  <inkml:trace contextRef="#ctx0" brushRef="#br0" timeOffset="33033.4068">13278 4446 8191,'0'-9'0,"4"-1"0,-4 3 0,0-3 0,0 5 0,0 13 0,0 6 0,0 12 0,-6 10 0,0 11 0,-1 3 0,-4-4 0,4-7 0,2-11 0,1-10 0,4-10 0,5-16 0,9-21 0,5-19 0,8-20 0,9-22 0,5-9 0,-3-2 0,-4 4 0,-1 14 0,-10 20 0,-8 17 0,-1 20 0,-5 16 0,5 8 0,1 14 0,6 14 0,-2 16 0,4 15 0,0 18 0,2 6 0,0 3 0,-4 1 0,2-6 0,-7-12 0,-5-9-54,-5-8-1573,1-16 0,-13-12 0,-8-12 0</inkml:trace>
  <inkml:trace contextRef="#ctx0" brushRef="#br0" timeOffset="33195.8971">13400 4549 8191,'0'-8'0,"0"-4"0,9-1 0,13-3 0,17 2 0,58 6-1638,-28 3 0,6 2 0,-6 3 0</inkml:trace>
  <inkml:trace contextRef="#ctx0" brushRef="#br0" timeOffset="33900.3493">13926 4296 8191,'5'-11'0,"3"1"0,1-1 0,9 2 0,3 6 0,6 8 0,9 10 0,2 9 0,0 10 0,0 7 0,-13 2 0,-5 2 0,-11-7 0,-4-6 0,-8-4 0,-1-8 0,-5-6 0,4-9 0,-1-10 0,2-11 0,4-7 0,11-8 0,2-4 0,7 3 0,1 5 0,6 5 0,-8 5 0,4 4 0,-2 4 0,3 2 0,2 3 0,4 3 0,2 1 0,1 5 0,1-1 0,0 4 0,2-2 0,-3 0 0,-1-5 0,4 1 0,-3-4 0,-1-3 0,-5 0 0,-4-4 0,-8-2 0,-4-1 0,-9 0 0,-2 2 0,-5-1 0,-7 2 0,-6 0 0,-7 0 0,-9 3 0,-6 3 0,-1 1 0,-3 4 0,3 7 0,3 2 0,8 9 0,7 6 0,13 6 0,7 4 0,12 3 0,14-2 0,13-2 0,13-7 0,19-9-62,3-8-1563,6-7 0,7-8 0,6-7 0</inkml:trace>
  <inkml:trace contextRef="#ctx0" brushRef="#br0" timeOffset="34305.6785">15331 4398 6982,'-2'-12'134,"-5"0"0,-7-3 1,-4 2-1,-9 6 0,-9 6 1,-3 2-1,0 7 0,3 0 1,5 4-135,4 5 0,7 2 0,4 1 0,6 3 0,6 1 0,8 1 0,12-4 0,15-3 0,7-7 0,8-6 0,5-9 0,-4-6 0,-8-8 0,-8-2 0,-5-3 0,-11 1 0,-6 3 0,-5 2 0,-2 8 0,-2 3 0,1 3 0,-1 7 0,5 6 0,1 7 0,5 12 0,7 7 0,4 5 0,10 3-285,11-4-1296,8-5 0,8-13 0,10-10 0</inkml:trace>
  <inkml:trace contextRef="#ctx0" brushRef="#br0" timeOffset="35005.2421">16412 4363 5747,'0'-9'272,"-2"1"-1,2-2 1,0 2-1,2 5 1,-2 8-1,0 3 1,0 9-1,0 7 1,4 11-272,10 5 0,10 4 0,12-3 0,12-4 0,2-10 0,1-7 0,-5-13 0,-4-5 0,-2-11 0,-1-8 0,-3-10 0,-1-6 0,-8-6 0,-7 0 0,-6 5 0,-9 8 0,-3 9 0,-2 7 0,-2 7 0,2 3 0,2 8 0,-1 6 0,5 11 0,7 8 0,3 7 0,10 1-378,-4 2-1184,-5-8 0,-6-10 0,-3-8 0</inkml:trace>
  <inkml:trace contextRef="#ctx0" brushRef="#br0" timeOffset="35420.4375">17218 4446 8191,'0'-8'0,"0"0"0,0 0 0,0 0 0,1 7 0,2 1 0,7 4 0,2 8 0,8 5 0,6 7 0,0 6 0,-1-3 0,-4-2 0,-6-7 0,-5-4 0,-6-8 0,3-5 0,2-2 0,7-5 0,4-8 0,5-6 0,1-6 0,0-6 0,-1 4 0,-3 1 0,-9 7 0,-3 6 0,3 9 0,-1 5 0,4 7 0,3 8 0,4 7 0,0 4 0,-2 6-2,0-1-256,114-1-115,-175-5-49,54-7-1005,14-5 0,6-9 0,-105-4 0</inkml:trace>
  <inkml:trace contextRef="#ctx0" brushRef="#br0" timeOffset="35684.0896">18234 4480 5833,'-19'-5'262,"-7"0"0,-8-2 0,-8 3 0,5 1 0,-1 3 0,5 2 0,2 1 0,4 3 0,2 5-262,6 6 0,8 1 0,5 3 0,9-2 0,11-1 0,7-7 0,8-5-27,12-3-178,4-2-1386,4-6 0,-1-3 0,0-6 0</inkml:trace>
  <inkml:trace contextRef="#ctx0" brushRef="#br0" timeOffset="35905.9177">18296 4317 6262,'-6'-29'214,"-5"-6"0,-4-5 1,-2 0-1,7 10 0,-1 14 1,6 9-1,4 4 0,2 6 1,8 11-215,2 11 0,3 13 0,1 13 0,0 9 0,-2 0 0,-2 6 0,5 5-500,0-12-1038,1-7 0,-4-13 0,3-13 0</inkml:trace>
  <inkml:trace contextRef="#ctx0" brushRef="#br0" timeOffset="36620.1879">18559 4470 8191,'2'-9'0,"3"0"0,2-1 0,7-2 0,6 3 0,6 2 0,8 3 0,2 1 0,4 1 0,-5 2 0,-7 0 0,-9-2 0,-10-3 0,-6-2 0,-3-3 0,-8 0 0,-9-4 0,-6 2 0,-8-1 0,-4 5 0,1 1 0,3 6 0,4 1 0,4 5 0,3 6 0,5 7 0,4 6 0,7 5 0,2 8 0,12 1 0,9 1 0,10 1 0,6-6 0,8-5 0,-1-7 0,-2-9 0,-1-6 0,-4-7 0,-4-3-52,-2-10 4,-4-3 10,-6-3 38,1-8 0,-5-4 0,-3-1 0,-1 0 0,0 6 0,-5 4 0,2 6 52,4 5-4,5 7-10,6 1-38,8 9 0,6 4 0,5 9 0,0 9 0,-3 6 0,-10 1 0,-9 1 0,-8-3 0,-8-8 0,-2-6 0,-7-6 0,-4-10 0,-3-4 0,0-11 0,0-7 0,5-8 0,7-6 0,12-4 0,4 0 0,5 8-12,11-52-1623,1 60 0,0 1 0,1-1 0</inkml:trace>
  <inkml:trace contextRef="#ctx0" brushRef="#br0" timeOffset="37676.5065">20257 4234 6305,'0'-5'210,"0"0"-1,0-1 1,0 1-1,-1 2 1,-5 2-1,-9 1 1,-8 1-1,-9 7 1,-9 8-210,0 8 0,3 6 0,4 7 0,6 3 0,10 0 0,8 1 0,5-1 0,8-5 0,9-3 0,11-8 0,11-5 0,17-11 0,9-3 0,10-10 0,2-6 0,-1-7 0,-9-5 0,-11-8 0,-13-1 0,-10-1 0,-15 2 0,-9 2 0,-2 7 0,-2 7 0,-2 3 0,2 7 0,2 5 0,-2 0 0,0 4 0,0 7 0,4 6 0,9 11 0,11 4 0,7 5 0,9-3 0,5-5 0,0-8 0,-3-6 0,1-10 0,-6-9 0,-3-10 0,-5-7 0,-8-6 0,-8-8 0,-7-2 0,-4-1 0,-2 5 0,-2 9 0,2 6 0,2 7 0,-2 9 0,0 0 0,0 10 0,1 5 0,4 12 0,3 6 0,5 10 0,3 3 0,1 1-305,-8-3-1272,7-10 0,-5-8 0,-2-10 0</inkml:trace>
  <inkml:trace contextRef="#ctx0" brushRef="#br0" timeOffset="38584.3053">21220 4359 8191,'7'-23'0,"2"-2"0,-1 2 0,3-1 0,1 13 0,6 10 0,9 4 0,8 9 0,8 12 0,-2 8 0,-7 8 0,-6 7 0,-11-4 0,-10-4 0,-5-3 0,-7-9 0,-3-10 0,-2-10 0,1-6 0,2-9 0,1-9 0,13-11 0,6-4 0,9-10 0,1 0 0,2 2 0,2 5 0,-4 7 0,-1 7 0,-3 9 0,-1 7 0,2 2 0,1 8 0,-1 7 0,3 7 0,-4 8 0,0 3 0,-2 3 0,-4-3 0,0-4 0,1-4 0,-1-7 0,5-6 0,-1-7 0,5-4 0,-1-7 0,1-6 0,-3-4 0,-1-6 0,-3 0 0,1-2 0,-5 2 0,2 2 0,0 2 0,-1 6 0,4 3 0,-2 4 0,5 4 0,0 1 0,1 3 0,0 11 0,3 2 0,2 5 0,-1 4 0,4 0 0,2-4 0,1 0 0,-3-8 0,0-4 0,-1-5 0,-2-4 0,-4-5 0,-3-7 0,-3-3 0,-4-6 0,-5-2 0,-5-1 0,-5 0 0,-7 0 0,-7 4 0,-5 4 0,-9 6 0,-3 4 0,-5 8 0,1 9 0,0 10 0,6 10 0,10 10 0,12 10 0,13 6 0,16 3 0,13-4 0,8-3 0,8-6 0,4-9 0,-3-8 0,-8-10 0,-4-7-1638,-13-9 0,-8-10 0,-11-10 0</inkml:trace>
  <inkml:trace contextRef="#ctx0" brushRef="#br0" timeOffset="42093.2067">23393 4200 8051,'0'-8'16,"-7"1"-1,-2 0 1,-6 0-1,-3 4 1,-10 10-1,1 7 1,2 12-1,6 7 1,7 10-16,7 4 0,8-1 0,9-1 0,7-7 0,9-8 0,11-9 0,3-11 0,0-7 0,0-10 0,-9-12 0,-11-8 0,-9-8 0,-9-8 0,-8-3 0,-15 3 0,-7 7 0,-4 7 0,-6 7-337,1-24-1233,6 41 0,10 6 0,8 2 0</inkml:trace>
  <inkml:trace contextRef="#ctx0" brushRef="#br0" timeOffset="43096.7348">23755 4168 8191,'0'-5'0,"0"1"0,1-1 0,1 1 0,2 4 0,7 8 0,4 5 0,4 8 0,6 11 0,-1 4 0,-1 3 0,-4-2 0,-5-5 0,-2-5 0,-6-8 0,-3-7 0,-2-4 0,9-8 0,-1-8 0,5-7 0,4-7 0,0-8 0,-1-4 0,0 5 0,-6 5 0,1 7 0,-5 7 0,3 6 0,7 1 0,2 1 0,10 2 0,6 2 0,5-1 0,1 2 0,3-2 0,0 2 0,-4-3 0,-4 0 0,-3-4 0,-8-2 0,-2-2 0,-9-2 0,-11-1 0,-1-1 0,-4-3 0,-5 2 0,-6 0 0,-7 2 0,-6 8 0,-10 0 0,-2 6 0,1 7 0,-1 8 0,5 6 0,6 11 0,5 5 0,12 4 0,4-3 0,12 2 0,10-6 0,8-6 0,10-6 0,12-6 0,3-11 0,4-5 0,4-6 0,-4-8 0,-2-5 0,-5-4 0,-10-5 0,-9-1 0,-6 0 0,-7 0 0,-4 3 0,0 4 0,-6 5 0,-1 4 0,0 3 0,5 6 0,7 2 0,13 10 0,9 10 0,10 9 0,0 8 0,-4 8 0,-11-2 0,-10-8 0,-8-5 0,-11-13 0,-4-6 0,-6-12 0,1-9 0,1-13 0,1-13 0,1-10 0,5-9 0,5-3 0,2 4 0,3 7 0,3 9 0,7 8 0,4 10-210,22-4-414,-8 3-847,6 12 0,10 3 0,0-1 0</inkml:trace>
  <inkml:trace contextRef="#ctx0" brushRef="#br0" timeOffset="43560.4705">25999 4188 5952,'0'-3'249,"-2"-2"0,-6 2-1,-1-1 1,-10 1 0,-2 1-1,-4 2 1,-5 3 0,-1 4 0,2 7-249,6 6 0,7 9 0,7 1 0,7 2 0,4-2 0,5-4 0,9-6 0,4-4 0,4-8 0,8-6 0,2-2 0,-2-9 0,-1-6 0,-2-3 0,-9-3 0,-2-1 0,-9 4 0,0 4 0,-4 5 0,-3 6 0,5 2 0,6 3 0,3 6 0,0 6 0,4 5 0,-4 5 0,-3 5-104,2-48-1513,-3 48 0,1-3 0,3-4 0</inkml:trace>
  <inkml:trace contextRef="#ctx0" brushRef="#br0" timeOffset="44592.4415">27200 4107 5970,'0'-4'247,"0"-3"0,-5 0-1,-5 2 1,-4 2 0,-5 1-1,-3 2 1,0 0 0,1 5 0,4 4-247,1 7 0,9 9 0,5 5 0,4 3 0,5 3 0,9-5 0,3-3 0,4-6 0,8-6 0,3-7 0,5-6 0,1-3 0,3-6 0,-8-6 0,-5-6 0,-10-4 0,-9-7 0,-3-1 0,-6 2 0,-2 5 0,0 5 0,0 5 0,0 8 0,2 4 0,2 2 0,3 4 0,7 6 0,1 8 0,8 3 0,4 4 0,2-1 0,7-4 0,0-4 0,2-5 0,0-6 0,-6-8 0,-5-6 0,-3-7 0,-8-5 0,-5-6 0,-2-1 0,-6 3 0,-3 3 0,0 5 0,0 8 0,-2 7 0,-2 1 0,-2 7 0,-1 8 0,-2 11 0,0 13 0,4 11 0,4 7 0,-2 6 0,3-1 0,0 0 0,0-7 0,-2-7 0,2-7-1638,0-11 0,2-9 0,5-14 0</inkml:trace>
  <inkml:trace contextRef="#ctx0" brushRef="#br0" timeOffset="45072.3364">28298 4134 8191,'-8'-8'0,"-9"2"0,-7 0 0,-6 2 0,-2 7 0,2 6 0,1 7 0,6 4 0,6 5 0,5 7 0,8 3 0,11 3 0,11 2 0,11-2 0,9-6 0,9-8 0,6-9 0,2-10 0,-3-5 0,-1-10 0,-1-14-288,-11-19-135,-8-5-1073,-10-12 0,-13-92 4067,-5 77-2805,-7 15 234,-8-4 0,-2 17 0,1 94 0,-4-61 0,2 14 0,8 12 287,2 14 136,3 14-2,7 6-186,4 13-235,3 9 0,0 4 0,6 1 0,-4-1 0,-2-2-287,2-8-1209,-4-5 0,-4-10 0</inkml:trace>
  <inkml:trace contextRef="#ctx0" brushRef="#br0" timeOffset="45522.1004">29000 4320 8191,'0'-4'0,"0"-1"0,2 2 0,-1-2 0,6 1 0,0 4 0,5 0 0,4 1 0,0 3 0,2 1 0,2 0 0,-2 1 0,-4-2 0,-5-3 0,-6-2 0,-3-5 0,-6-3 0,-3-7 0,-6-1 0,-5-1 0,-4 1 0,0 3 0,-3 4 0,5 8 0,-1 0 0,2 7 0,7 8 0,7 9 0,4 9 0,10 12 0,10 4 0,5 5 0,3-3 0,4-3 0,-3-6 0,-16-2-298,9-10-1280,-5-4 0,-12-7 0,-14 1 0</inkml:trace>
  <inkml:trace contextRef="#ctx0" brushRef="#br0" timeOffset="46496.2171">24910 5085 6103,'0'-3'230,"0"0"-1,0 1 0,0-1 0,0 2 0,0 1 0,0 0 0,2-3 0,3-1 0,10 2-203,14-1-26,15 0 0,21-2 0,22 4 0,23-1 0,27 1 0,27-6 0,28 3 0,24-2 0,22-4 0,18-1 0,9 2 0,3-4 0,-6 1 0,-7-3 0,-11 4 0,-17-1 0,-8 1 0,-15 3 0,-21-1 0,-27 0 0,-23-2 0,-32 4 0,-27-1 0,-19 3 0,-15 1 0,-11 1 0,-9 0 0,-11 2 0,-4 1 0,-10-2-230,-10-1-1362,-11 3 0,-12-5 0,-14 0 0</inkml:trace>
  <inkml:trace contextRef="#ctx0" brushRef="#br0" timeOffset="50629.0556">20101 5709 8191,'0'-5'0,"0"2"0,0 0 0,0 2 0,0 11 0,4 14 0,5 15 0,1 12 0,2 14 0,0 3 0,-4 2 0,-5-10 0,-5-5-179,-7-8-1423,-8-16 0,-7-10 0,-5-10 0</inkml:trace>
  <inkml:trace contextRef="#ctx0" brushRef="#br0" timeOffset="51052.4764">20007 5761 8191,'12'-37'0,"5"-8"0,9-5 0,9-5 0,5 17 0,11 16 0,9 10 0,5 6 0,2 12 0,-7 8 0,-9 10 0,-19 7 0,-18 6 0,-17 5 0,-17 3 0,-13 1-32,-11-3-7,4-4 1,-2-8-2,12-7-8,7-4 2,10-4 30,8-2 16,10-4 0,10 4 0,10 0 32,7 2 7,7 2-1,3 6 2,-5 0 8,-8 3-2,-10 0-30,-9 1-16,-9 3 0,-11-3 0,-10 0 0,-14-4 0,-8-4 0,-10-6 0,-22-6-286,29-3-1295,15-7 0,13-5 0</inkml:trace>
  <inkml:trace contextRef="#ctx0" brushRef="#br0" timeOffset="51562.3482">21014 5911 5923,'-21'-7'252,"-6"1"0,-8 0 0,-7 0 0,11 6 0,-1 3 0,4 6 0,5 1 0,3 7 0,6 7-252,8 2 0,3 3 0,3-2 0,7-4 0,7-5 0,5-8 0,12-5 0,6-4 0,5-7 0,-1-6 0,-1-3 0,-7-4 0,-6-4 0,-5-1 0,-3 1 0,-7 1 0,-4 4 0,-4 6 0,-4 5 0,2 4 0,-4 6 0,5 5 0,-1 6 0,-1 9 0,1 5 0,-1 8 0,1 0 0,4-2-238,3-3-1352,3-6 0,8-5 0,4-11 0</inkml:trace>
  <inkml:trace contextRef="#ctx0" brushRef="#br0" timeOffset="51880.4743">21468 5997 7079,'0'-5'124,"-3"-1"-1,-5 2 1,-5 1-1,-2 3 1,-3 6-1,3 1 1,6 5-1,4 5 1,5 5-124,10 2 0,6 1 0,7 1 0,3 1 0,1-1 0,-5-4 0,-8-1 0,-8-1 0,-9-1 0,-14 3 0,-8-5 0,-8 2 0,-4-6 0,-1-4-114,11-6-1501,18-1 0,1-7 0,10-8 0</inkml:trace>
  <inkml:trace contextRef="#ctx0" brushRef="#br0" timeOffset="52363.6619">21797 6099 8191,'0'-3'0,"0"3"0,0-2 0,3 0 0,5 1 0,9 0 0,9-2 0,4 0 0,3-2 0,2 2 0,-3-1 0,-5-1 0,-2-4 0,-6 0 0,-4-2 0,-6-2 0,-6-1 0,-1 0 0,-5-3 0,-9 3 0,-7-2 0,-4 4 0,-11 3 0,-5 5 0,-4 2 0,-1 11 0,0 5 0,7 11 0,6 7 0,11 8 0,13 7 0,10 5 0,12 2 0,12 2 0,11-4 0,5-3 0,3-8 0,0-7 0,-10-12 0,-8-5 0,-11-9-112,-8-5-1503,-9-11 0,-9-12 0,-19-21 0</inkml:trace>
  <inkml:trace contextRef="#ctx0" brushRef="#br0" timeOffset="74523.3628">2513 8834 8191,'0'-11'0,"0"-1"0,0 0 0,0 2 0,0 7 0,0 3 0,3 0 0,4 8 0,10 13 0,7 14 0,9 18 0,3 20 0,0 14 0,-1 6 0,-2 0 0,-6-3 0,-4-15 0,-6-15 0,-6-19 0,-4-14 0,-2-13 0,-5-13 0,2-16 0,4-18 0,-2-20 0,-2-25 0,5-18 0,2-7 0,1-8 0,9 7 0,-2 12 0,-7 21 0,-4 21 0,-5 17 0,-8 22 0,-2 15-1638,-6 12 0,-3 13 0,-4 2 0</inkml:trace>
  <inkml:trace contextRef="#ctx0" brushRef="#br0" timeOffset="75772.3992">3524 9174 8191,'0'-5'0,"-2"-2"0,-2 0 0,-5-2 0,-5 6 0,-12 0 0,-10 6 0,-6 9 0,-4 5 0,-1 10 0,4 9 0,9 7 0,6 0 0,9-1 0,9-3 0,9-1 0,11-4 0,6-5 0,11-2 0,8-10 0,11-7 0,0-6 0,3-5 0,-4-7 0,0-7 0,-8-4 0,-3-5 0,-7-8 0,-7-2 0,-10 2 0,-5 1 0,-4-1 0,-4 9 0,0 6 0,-1 2 0,1 7 0,2 4 0,-1 2 0,2 4 0,2 6 0,-2 5 0,0 7 0,1 8 0,3 2 0,7 6 0,3-2 0,5 0 0,4-5 0,6-6 0,0-8 0,2-8 0,1-10 0,-1-7 0,-4-10 0,-3-4 0,-7-6 0,-2-6 0,-9-2 0,-2 1 0,-2 6 0,-2 7 0,-2 6 0,4 10 0,-2 4 0,1 4 0,5 1 0,6 6 0,5 6 0,9 2 0,6 7 0,1 3 0,3 0 0,-4-1 0,-6-5 0,-3-2 0,-2-7 0,-6-5 0,1-3 0,-2-4 0,-4-4 0,-2-8 0,-4-5 0,-3-8 0,-1-9 0,0-2 0,0-1 0,-2 5 0,0 5 0,1 2-1638,-1 18 0,2 5 0,3 4 0</inkml:trace>
  <inkml:trace contextRef="#ctx0" brushRef="#br0" timeOffset="76372.5586">4712 9228 8191,'-10'-1'0,"-9"2"0,-7 2 0,-7-2 0,0 4 0,0 2 0,2 0 0,8 3 0,4 2 0,4 0 0,6 5 0,6 5 0,0 1 0,7 0 0,7 0 0,7-5 0,4-7 0,4-7 0,4-2 0,1-6 0,-5-1 0,-3-3 0,-8 3 0,-4-4 0,-7 4 0,-1 2 0,-3 1 0,1 5 0,1 8 0,4 14 0,5 14 0,1 21 0,3 17 0,3 11 0,-7 11 0,-5 2 0,-7-4 0,-14-5 0,-15-11 0,-13-19 0,-14-14 0,-6-16 0,-1-20 0,6-16 0,13-20 0,14-17 0,18-14 0,10-5 0,13-6 0,15 6 0,8 5 0,12 6 0,15 7 0,8 6-415,7 0-1140,3 2 0,-2 1 0,-3 0 0</inkml:trace>
  <inkml:trace contextRef="#ctx0" brushRef="#br0" timeOffset="76580.4009">5331 9535 8191,'5'2'0,"5"0"0,10-1 0,9 1 0,8-4 0,6-1 0,-57 2-336,55 1-1235,-5-1 0,-9 1 0</inkml:trace>
  <inkml:trace contextRef="#ctx0" brushRef="#br0" timeOffset="76729.6622">5499 9745 8191,'0'4'0,"1"3"0,4-1-71,5 1-1553,7-2 0,2-5 0</inkml:trace>
  <inkml:trace contextRef="#ctx0" brushRef="#br0" timeOffset="78715.9701">7204 8661 8191,'0'-3'0,"0"-3"0,0 3 0,0 1 0,0 15 0,0 12 0,0 16 0,5 15 0,0 12 0,4 3 0,1 1-43,6 0-1586,-6-2 0,-4-7 0,-3-12 0</inkml:trace>
  <inkml:trace contextRef="#ctx0" brushRef="#br0" timeOffset="79021.157">6661 9387 8191,'0'0'0,"4"0"0,17 0 0,28 0 0,33 0 0,42 2 0,34 1 0,19-2 0,4 2 0,-6-2 0,-17 1 0,-25-4 0,-30 1 0,-33-2 0,-32 2 0,-25-1-204,-75-1-419,33 6-849,-19 1 0,-21 4 0,-25 1 0</inkml:trace>
  <inkml:trace contextRef="#ctx0" brushRef="#br0" timeOffset="79476.2396">6783 9912 8191,'8'-7'0,"7"-8"0,15-1 0,12-2 0,0 2 0,6 6 0,-3 5 0,-8 15 0,-16 12 0,-9 11 0,-16 16 0,-19 11 0,-20 2 0,-14 2 0,-14-4 0,-8-6 0,0-6 0,10-9 0,14-12 0,15-11 0,17-9 0,16-9 0,14-8 0,13-4 0,13 1 0,10-1 0,10 5 0,2 5 0,1 5 0,-3 7 0,2 6 0,-9 5 0,2 3-1638,-3 2 0,-6-4 0,-5-6 0</inkml:trace>
  <inkml:trace contextRef="#ctx0" brushRef="#br0" timeOffset="79716.5296">7500 9951 8191,'0'0'0,"0"0"0,-1 11 0,-1 10 0,4 10 0,-4 17 0,4 8 0,-1 2 0,3 2 0,1-2 0,-4-6-56,6-27-1571,-4 2 0,1-7 0</inkml:trace>
  <inkml:trace contextRef="#ctx0" brushRef="#br0" timeOffset="79953.2041">7783 9902 8191,'0'0'0,"2"5"0,-2 9 0,0 14 0,0 9 0,0 15 0,0 7 0,4 0 0,-1-4 0,2-4 0,3-12 0,83-6-1638,-74-12 0,-4-11 0,-7-6 0</inkml:trace>
  <inkml:trace contextRef="#ctx0" brushRef="#br0" timeOffset="80200.2361">7357 9933 8191,'0'0'0,"10"-1"0,12 0 0,21-1 0,16-3 0,22 0 0,7-3 0,-1 3 0,-15-2 0,-20 3 0,-21 2 0,-14-1 0,-11 3-1638,-5 0 0,-4-2 0,2-5 0</inkml:trace>
  <inkml:trace contextRef="#ctx0" brushRef="#br0" timeOffset="80760.2841">9654 8119 8191,'-13'-5'0,"-10"-1"0,-12 2 0,-15 8 0,-11 12 0,-7 17 0,-4 24 0,6 22 0,8 30 0,16 20 0,19 14 0,16 28 0,10 17 0,14 16 0,5 11 0,-1-4 0,8-25 0,0-25 0,-7-36 0,-8-31 0,-6-26 0,-23-20 0,-15-22-1638,-27-16 0,-16-17 0,-17-14 0</inkml:trace>
  <inkml:trace contextRef="#ctx0" brushRef="#br0" timeOffset="81392.3194">8983 10694 8191,'-9'3'0,"-4"6"0,-3 6 0,-1 8 0,4 9 0,4 9 0,7 2 0,6 4 0,10-1 0,11-6 0,5-6 0,10-11 0,9-12 0,2-8 0,-2-10 0,-4-13 0,-6-7 0,-17-7 0,-11-8 0,-18-3 0,-21 0 0,-16 4 0,-14 7 0,-3 9-1638,1 13 0,9 7 0,12 8 0</inkml:trace>
  <inkml:trace contextRef="#ctx0" brushRef="#br0" timeOffset="82436.2372">9069 7228 8191,'-7'-12'0,"0"-9"0,4 1 0,2-6 0,13 3 0,12 0 0,13 3 0,8 1 0,10 2 0,-2 9 0,-6 4 0,-14 7 0,-15 12 0,-16 10 0,-21 12 0,-15 13 0,-13 6 0,-5 1 0,0-6 0,10-6 0,12-9 0,14-8 0,12-5 0,10-6 0,12-5 0,10-2 0,10-3 0,12-6 0,8 1 0,1-5 0,0-1-1638,-5-4 0,-8-5 0,-15-5 0</inkml:trace>
  <inkml:trace contextRef="#ctx0" brushRef="#br0" timeOffset="82652.9963">9693 7173 8191,'0'0'0,"3"8"0,3 3 0,-1 14 0,3 8 0,1 12 0,-3 5 0,-3 0 0,-1-2 0,-1-3 0,2-47-1638,3 28 0,7-2 0,7-12 0</inkml:trace>
  <inkml:trace contextRef="#ctx0" brushRef="#br0" timeOffset="82872.4332">10073 7132 8191,'0'-3'0,"0"3"0,-5 7 0,1 13 0,-1 13 0,2 17 0,0 10 0,7 3 0,10-3 0,4-8 0,0-8-107,5-8-1509,-5-11 0,-8-13 0,-6-7 0</inkml:trace>
  <inkml:trace contextRef="#ctx0" brushRef="#br0" timeOffset="83116.1797">9523 7137 8191,'4'0'0,"14"0"0,16 1 0,20-1 0,18-1 0,20 1 0,9-3 0,-3 1 0,-10-1 0,-20 0 0,-22 1 0,-18 2-150,-19 0-1458,-9 0 0,-6 0 0,-5 0 0</inkml:trace>
  <inkml:trace contextRef="#ctx0" brushRef="#br0" timeOffset="84886.2131">27379 4858 8191,'1'0'0,"5"0"0,13 0 0,14 0 0,19 0 0,20 0 0,18 0 0,26 2 0,21-1 0,20 2 0,17 0 0,12 7 0,-2-3 0,-15 3 0,-29-4 0,-38 2 0,-38-7 0,-31 1 0,-23 0 0,-13-1 0,-5 1 0,-12 9-1638,-14-6 0,-9 1 0,-18-2 0</inkml:trace>
  <inkml:trace contextRef="#ctx0" brushRef="#br0" timeOffset="85208.1436">27683 5002 8191,'50'0'0,"26"0"0,34 0 0,27 0 0,13 0 0,5 0 0,-4 0 0,-11 0 0,-23 0 0,-29 0 0,-30 0 0,-27 0 0,-16 0 0,-11 0 0,-9 2 0,-14 9-1638,-34-4 2900,6 0-2900,-24-2 0,-21 1 0</inkml:trace>
  <inkml:trace contextRef="#ctx0" brushRef="#br0" timeOffset="85428.1678">27643 5074 8191,'51'3'0,"30"5"0,34-1 0,33 1 0,11-4 0,5 1 0,-3-5 0,-8 0 0,-17 0 0,-21-2 0,-27 2 0,-34 0-1638,-29-12 0,-25 14 0,-18-4 0</inkml:trace>
  <inkml:trace contextRef="#ctx0" brushRef="#br0" timeOffset="91852.5299">10396 8819 8191,'-2'-8'0,"-1"1"0,0-3 0,0 1 0,1 4 0,2 3 0,0 2 0,2-1 0,-2 7 0,7 15 0,12 15 0,5 19 0,8 18 0,6 8 0,-7 2 0,-5-3 0,-4-11 0,-8-11 0,1-15 0,-4-14 0,6-12 0,3-17 0,4-20 0,2-18 0,-2-15 0,-3-15 0,-10-7 0,-6-2 0,-3 7 0,-2 7 0,-4 11 0,0 12 0,-2 13 0,25 8-263,-25 15-1322,2 8 0,2 10 0,2 8 0</inkml:trace>
  <inkml:trace contextRef="#ctx0" brushRef="#br0" timeOffset="92548.0647">11024 9092 8191,'2'0'0,"-2"0"0,0 5 0,3 9 0,1 7 0,6 11 0,3 10 0,4 3 0,1 0 0,-1 0 0,-4-4 0,-1-9 0,-4-6 0,-3-9 0,1-9 0,2-4 0,3-9 0,3-6 0,4-8 0,2-8 0,-3-10 0,0-2 0,-3-5 0,-2 3 0,-4 5 0,0 9 0,-1 5 0,2 8 0,2 7 0,-2 5 0,7 1 0,2 7 0,4 9 0,1 9 0,3 6 0,1 7 0,-2 1 0,-5-7 0,-2-5 0,-8-8 0,-4-8 0,-1-5 0,1-11 0,-1-9 0,6-9 0,0-12 0,5-4 0,0-4 0,2 1 0,2 8 0,-3 7 0,0 5 0,1 11 0,1 6 0,2 9 0,2 7 0,-1 9 0,5 7 0,-6 9 0,2 8 0,-7-1 0,-1 0 0,-3-3 0,-3-7-1638,-1-10 0,2-7 0,5-9 0</inkml:trace>
  <inkml:trace contextRef="#ctx0" brushRef="#br0" timeOffset="92924.17">12479 9024 8191,'-7'-3'0,"-11"0"0,-7 0 0,-9 0 0,1 5 0,-1 5 0,5 3 0,6-2 0,13 9 0,7 1 0,1 2 0,11 2 0,11 2 0,8 1 0,5 3 0,3-3 0,-1 3 0,-5-1 0,-3-3 0,-11 0 0,-7-2 0,-7 0 0,-11-2 0,-13-3 0,-8-1 0,-12-6 0,-10-4 0,0-5 0,14-1-106,-2-1-1511,17-15 0,11 8 0</inkml:trace>
  <inkml:trace contextRef="#ctx0" brushRef="#br0" timeOffset="93128.3319">12679 9171 8191,'11'3'0,"0"6"0,5 7 0,0 9 0,-5 3 0,0 10 0,-2-2 0,11-2-126,-15 0-1487,-3-8 0,-7-6 0</inkml:trace>
  <inkml:trace contextRef="#ctx0" brushRef="#br0" timeOffset="93286.343">12696 8889 8191,'0'-12'0,"0"4"0,0-12-1638,0 14 0,10 3 0,1 9 0</inkml:trace>
  <inkml:trace contextRef="#ctx0" brushRef="#br0" timeOffset="93717.763">13111 9143 8191,'6'10'0,"3"4"0,3 5 0,1 13 0,-4 1 0,-4 4 0,-3 1 0,-2 1 0,-2-5 0,-1 0 0,1-10 0,-1-4 0,-1-8 0,2-8 0,2-11 0,6-10 0,4-9 0,3-10 0,5-9 0,5-5 0,1 4 0,-1 2 0,1 8 0,-1 7 0,-1 12 0,3 9 0,2 10 0,2 13 0,0 8 0,-4 12 0,0 5 0,-3 6 0,-1-3 0,-3 1-1638,-1-10 0,-10-5 0,-2-14 0</inkml:trace>
  <inkml:trace contextRef="#ctx0" brushRef="#br0" timeOffset="94179.4958">14005 9036 8191,'-7'0'0,"-8"8"0,-6 5 0,-6 12 0,0 9 0,0 14 0,7 3 0,11 6 0,6 0 0,13-1 0,14-4 0,10-6 0,13-9 0,16-11 0,4-11 0,1-10 0,-4-10 0,-9-10 0,-12-11 0,-12-12 0,-17-11 0,-9-13 0,-17-3 0,-15 1 0,-13 8 0,-13 13 0,-9 16 0,-1 17 0,6 10 0,9 13 0,13 8 0,16 7 0,9 7 0,15 5 0,11-2 0,13-1 0,11-6-172,24-5-1431,3-8 0,6-10 0,-3-3 0</inkml:trace>
  <inkml:trace contextRef="#ctx0" brushRef="#br0" timeOffset="94735.689">15150 9201 8191,'-20'-2'0,"-6"1"0,-10 1 0,-7 0 0,9 5 0,1 4 0,3 4 0,4 8 0,5 3 0,6 3 0,3 5 0,8 1 0,3-3 0,8-4 0,9-6 0,7-8 0,11-6 0,10-10 0,3-13 0,-2-12 0,0-14 0,-9-14 0,-10-10 0,-10-7 0,-10 2 0,-9 5 0,-10 10 0,-7 9 0,1 13 0,-5 10 0,7 9 0,6 5 0,3 8 0,4 4 0,2 13 0,2 11 0,6 14 0,5 15 0,6 11 0,-3 10 0,4 3 0,-7-3 0,-3-5 0,-2-7-196,2-10-1403,0-17 0,3-9 0</inkml:trace>
  <inkml:trace contextRef="#ctx0" brushRef="#br0" timeOffset="95172.3323">15562 9145 8191,'-7'0'0,"-1"0"0,-3 5 0,-4 7 0,7 8 0,-3 13 0,8 12 0,2 6 0,-2 6 0,12-2 0,4-4 0,9-7 0,6-8 0,14-12 0,6-15 0,3-6 0,2-15 0,-1-9 0,-9-12 0,-9-10 0,-11-15 0,-15-6 0,-13-2 0,-17 1 0,-17 11 0,-8 17 0,-13 16 0,-7 16 0,7 13 0,8 10 0,16 9 0,14 6 0,15 6 0,7 3 0,16-3 0,8 0 0,14-74-1638,12 59 0,7-6 0,0-9 0</inkml:trace>
  <inkml:trace contextRef="#ctx0" brushRef="#br0" timeOffset="95455.8285">16603 9264 8191,'0'0'0,"0"0"0,4 0 0,10 2 0,10 1 0,10 0 0,8 3 0,0 3 0,-6-1 0,-7 0 0,-44-3 0,32 1-1638,-5-5 0,-7-1 0,-8 0 0</inkml:trace>
  <inkml:trace contextRef="#ctx0" brushRef="#br0" timeOffset="95636.2255">16629 9518 8191,'10'9'0,"11"1"0,8 4 0,7-1 0,3-1 0,3-82-1638,-9 70 0,-12-5 0,-10-7 0</inkml:trace>
  <inkml:trace contextRef="#ctx0" brushRef="#br0" timeOffset="111533.863">18145 8603 8191,'0'-4'0,"0"3"0,0-2 0,0 2 0,1 0 0,0 1 0,-1 5 0,2 10 0,-2 8 0,0 13 0,4 10 0,4 4 0,1 2 0,0-3 0,3-3 0,-2-63-1638,-6 54 0,-1-3 0,-3-7 0</inkml:trace>
  <inkml:trace contextRef="#ctx0" brushRef="#br0" timeOffset="111864.0024">17932 9220 8191,'67'1'0,"25"-1"0,24 0 0,17 0 0,-24 0 0,-21 0 0,-24 0 0,-21 0-1638,-21 1 0,-13 4 0,-20 1 0</inkml:trace>
  <inkml:trace contextRef="#ctx0" brushRef="#br0" timeOffset="112388.321">17750 9864 8191,'8'-15'0,"0"-2"0,7-2 0,4-3 0,4 8 0,0 6 0,4 3 0,0 6 0,-1 11 0,-5 12 0,-7 10 0,-11 12 0,-14 8 0,-14 3 0,-15-2 0,-10-1 0,-4-9 0,0-6 0,8-12 0,10-7 0,13-13 0,7-3 0,7-4 0,6-4 0,3 1 0,2 3 0,8 0 0,9 0 0,7 0 0,10 5 0,4 3 0,1 3 0,-1 7-91,-5 5-1529,-2-1 0,-3-2 0</inkml:trace>
  <inkml:trace contextRef="#ctx0" brushRef="#br0" timeOffset="112648.2986">18347 9890 8191,'-2'-2'0,"2"2"0,0 2 0,2 11 0,3 10 0,-2 16 0,2 7 0,2 10 0,-1 1 0,4-5 0,-2-1-101,34-6-359,-30-9-1067,-5-11 2,-1-12-1</inkml:trace>
  <inkml:trace contextRef="#ctx0" brushRef="#br0" timeOffset="112888.5066">18628 9828 8191,'3'5'0,"1"11"0,-1 8 0,2 13 0,-4 6 0,-1 14 0,0 2 0,2-3 0,-1 0 0,2-10-30,59-5-402,-53-10-1113,-5-10 0,-4-13 0,-4-6 0</inkml:trace>
  <inkml:trace contextRef="#ctx0" brushRef="#br0" timeOffset="113123.4711">18207 9864 8191,'0'-4'0,"0"1"0,8 0 0,3-2 0,27 3-1638,19-27 3276,15 24-1638,-6-2 0,24-1 0,-18-1 0,-14 28 0,-18-21 0,1-19-1638,-28 19 0,-9-2 0,-8-1 0</inkml:trace>
  <inkml:trace contextRef="#ctx0" brushRef="#br0" timeOffset="114256.2173">19633 7940 8191,'0'0'0,"-3"-4"0,-7 0 0,-3 1 0,-8 2 0,-10-3 0,-6 2 0,-5-1 0,-4 3 0,1-1 0,2 1 0,5 1 0,9 4 0,8 0 0,6 6 0,8 2 0,3 4 0,2 3 0,4 5 0,2 9 0,3 3 0,-1 8 0,4 5 0,1 4 0,-3 8 0,-2 6 0,-4 6 0,-2 3 0,2 6 0,-2 2 0,-2 2 0,1 0 0,0 4 0,-1 4 0,-1 1 0,2 0 0,1-1 0,0-3 0,0-5 0,0-4 0,0-1 0,1-2 0,-1-2 0,2 1 0,-1-2 0,1 1 0,0-1 0,1-4 0,2-1 0,2-1 0,0-6 0,0-3 0,1-5 0,0-2 0,-2-7 0,-3 0 0,0 0 0,-3-2 0,0 1 0,1 0 0,1-4 0,1 2 0,1-7 0,0-4 0,0-4 0,2-2 0,1-4 0,9-4 0,8-1 0,13-5 0,6-6 0,12-4 0,80-7-1638,-64-20 0,-1-2 0,-7-17 0</inkml:trace>
  <inkml:trace contextRef="#ctx0" brushRef="#br0" timeOffset="115300.9151">21057 8267 8191,'-12'-5'0,"-2"3"0,-9-1 0,-5 2 0,-1 5 0,1 10 0,-1 10 0,8 11 0,1 20 0,10 16 0,5 15 0,13 16 0,6 16 0,11 12 0,1 11 0,3 5 0,-5-1 0,-9-7 0,-8-10 0,-5-20 0,-11-16 0,-11-17 0,-11-21 0,-5-20-3,-3-25-1634,2-25 0,5-28 0,19-36 0</inkml:trace>
  <inkml:trace contextRef="#ctx0" brushRef="#br0" timeOffset="116512.2833">20710 10490 8191,'-13'9'0,"-5"6"0,-3 7 0,-2 12 0,12 7 0,6 3 0,8 2 0,9-3 0,15-2 0,8-9 0,10-10 0,5-10 0,2-5 0,-9-15 0,-6-11 0,-11-13 0,-16-7 0,-6-9 0,-17-2 0,-13 6 0,-12 4 0,-4 9 0,-7 6-21,13 5-1613,9 5 0,17 0 0</inkml:trace>
  <inkml:trace contextRef="#ctx0" brushRef="#br0" timeOffset="117267.5433">20785 7468 8191,'0'-3'0,"0"2"0,0-2 0,0 2 0,-1 5 0,-2 6 0,0 11 0,2 8 0,-2 8 0,3 7 0,0 3 0,-9-2-1638,8 40 0,1-46 0,4-11 0</inkml:trace>
  <inkml:trace contextRef="#ctx0" brushRef="#br0" timeOffset="117504.2897">20993 7495 8191,'0'0'0,"0"2"0,0 5 0,0 9 0,6 8 0,0 8 0,3 8 0,0 4 0,-1-1 0,-4-4-232,0-52-1359,-1 45 0,0-11 0,0-10 0</inkml:trace>
  <inkml:trace contextRef="#ctx0" brushRef="#br0" timeOffset="117783.7518">20597 7377 8191,'-5'-6'0,"4"1"0,-1 5 0,13-5 0,21 1 0,20 1 0,20-1 0,22-6 0,6 8 0,0-1 0,-11 2 0,-20 1 0,-24 0 0,-26 16-578,-16-13-944,-20 1 0,-15 0 0,-13 1 0</inkml:trace>
  <inkml:trace contextRef="#ctx0" brushRef="#br0" timeOffset="118592.1433">21389 8932 8191,'0'-1'0,"1"-2"0,-1 2 0,7 4 0,8 9 0,7 10 0,6 14 0,6 12 0,0 11 0,-3 5 0,-7-2 0,-4-2 0,-7-9 0,-7-12 0,-3-11 0,0-8 0,-2-11 0,4-9 0,3-12 0,6-15 0,6-17 0,1-14 0,-2-16 0,-5-4 0,-6 2 0,-5 7 0,-2 13 0,-1 13 0,0 14 0,0 13 0,87 8-180,-76 26-477,-1-10-813,5 2 0,3 7 0,-77 1 0</inkml:trace>
  <inkml:trace contextRef="#ctx0" brushRef="#br0" timeOffset="119292.2859">21985 9081 8191,'0'0'0,"2"21"0,-11-13 0,12 5 0,-2 7 0,5 9 0,2-12 0,12 26 0,-9-1 0,1 3 0,-5-5 0,-1-6 0,-5-8 0,2-7 0,-3-7 0,1-6 0,5-7 0,1-9 0,5-11 0,2-7 0,1-9 0,-1-8 0,-1-1 0,0 3 0,-4 7 0,-2 7 0,-1 9 0,-1 11 0,3 2 0,3 6 0,5 4 0,3 8 0,4 7 0,-3 6 0,-1 10 0,0 2 0,-3 3 0,-6-3 0,0-4 0,-3-8 0,-1-5 0,-3-7 0,1-4 0,-1-8 0,6-8 0,1-9 0,1-7 0,1-10 0,4-7 0,-3-2 0,4 4 0,-1 0 0,3 10 0,-6 7 0,3 9 0,-5 7 0,4 8 0,-5 6 0,4 12 0,-1 7 0,1 7 0,-2 6 0,0-1 0,1-1 0,-3-3 0,-1-5-308,5-8-1268,-2-5 0,0-10 0,4-6 0</inkml:trace>
  <inkml:trace contextRef="#ctx0" brushRef="#br0" timeOffset="119644.1465">23121 9068 8191,'-17'-3'0,"-4"3"0,-6 0 0,-3 3 0,5 1 0,10 7 0,6 3 0,6 5 0,6 3 0,9 0 0,6 1 0,8 1 0,5-1 0,2-1 0,-4 0 0,-6 0 0,-9 0 0,-8-1 0,-6-1 0,-9 1 0,-8-4 0,-8-3 0,-10-2 0,-7-7 0,-3-2 0,3-16-1638,10 6 0,12-10 0,11-5 0</inkml:trace>
  <inkml:trace contextRef="#ctx0" brushRef="#br0" timeOffset="119849.5749">23546 9120 8191,'0'61'0,"7"-53"0,-6 6 0,2 7 0,-65 13 0,65-52 0,-7 59 0,7 2 0,0-2-1638,40-7 0,-34-9 0,-5-12 0</inkml:trace>
  <inkml:trace contextRef="#ctx0" brushRef="#br0" timeOffset="120005.6313">23429 8872 8191,'0'-7'0,"1"3"-220,-118 1-1374,128 1 0,3-1 0,6 8 0</inkml:trace>
  <inkml:trace contextRef="#ctx0" brushRef="#br0" timeOffset="120444.3485">23780 9107 6787,'1'9'156,"-1"3"0,2 10 0,0 5 0,0 3 0,1 3 0,4 5 0,2-2 0,-2-5 0,1-4-156,-2-6 0,-4-8 0,-2-5 0,1-3 0,-2-10 0,1-3 0,1-11 0,-1-8 0,5-6 0,3-6 0,8-2 0,6 1 0,4 7 0,1 2 0,2 7 0,3 9 0,-2 10 0,-2 5 0,-4 9 0,-4 9 0,-7 8 0,-1 8 0,-5 8 0,-3 2 0,-1-1 0,-1-5 0,-1-5-343,-1-12-1226,-4-5 0,2-11 0,1-5 0</inkml:trace>
  <inkml:trace contextRef="#ctx0" brushRef="#br0" timeOffset="120924.1639">24564 9074 8191,'0'0'0,"-3"0"0,-7 8 0,-9 7 0,-4 8 0,-3 12 0,0 13 0,10 1 0,9 5 0,8-1 0,9-4 0,12-7 0,5-6 0,11-9 0,7-10 0,2-8 0,4-6 0,-3-10 0,-5-13 0,-3-9 0,-6-14 0,-7-18 0,-11-7 0,-12-4 0,-15 2 0,-14 8 0,-11 9 0,-13 17 0,-5 14 0,4 13 0,8 12 0,6 9 0,14 7 0,12 8 0,9 7 0,12 3 0,9 3 0,7 1 0,3-4 0,7-4-188,8-4-1412,-8-12 0,0-9 0,0-3 0</inkml:trace>
  <inkml:trace contextRef="#ctx0" brushRef="#br0" timeOffset="121472.2652">25535 9146 8191,'-3'-6'0,"-10"1"0,-10-2 0,-10 3 0,-3 2 0,-10 3 0,2 4 0,5 2 0,5 4 0,7 3 0,8 7 0,7 1 0,10 0 0,2 0 0,8 3 0,9-4 0,8-3 0,7-5 0,7-4 0,7-6 0,-2-4 0,-2-12 0,0-10 0,-4-8 0,-5-13 0,-5-11 0,-8-6 0,-9-4 0,-7-4 0,-11 5 0,-6 3 0,-3 11 0,-1 11 0,-2 11 0,5 10 0,6 10 0,1 5 0,3 7 0,-2 10 0,5 10 0,-1 14 0,4 14 0,3 8 0,-1 6 0,0 6 0,3-1 0,-2-4 0,-1-5-232,45 17-1359,-39-34 0,3-13 0,6-13 0</inkml:trace>
  <inkml:trace contextRef="#ctx0" brushRef="#br0" timeOffset="121992.2697">26074 9048 8191,'0'-1'0,"-2"1"0,-5-2 0,-7 8 0,-1 8 0,-5 11 0,-1 11 0,6 12 0,3 5 0,5 2 0,9-2 0,8-7 0,6-8 0,6-10 0,8-8 0,10-10 0,5-5 0,4-8 0,1-8 0,-4-7 0,-5-9 0,-5-11 0,-9-11 0,-12-2 0,-7-4 0,-10-1 0,-14 4 0,-14 4 0,-5 5 0,-11 5 0,-5 11 0,2 10 0,6 10 0,9 4 0,5 6 0,7 4 0,7 8 0,13 5 0,0 10 0,9 7 0,9 2 0,4 2 0,7-1 0,5-4 0,-3-8 0,-3-5 0,26-12-63,-35-6-1562,-7-9 0,-14-8 0,-10-7 0</inkml:trace>
  <inkml:trace contextRef="#ctx0" brushRef="#br0" timeOffset="122736.2177">26566 9077 8191,'0'-2'0,"0"9"0,4-6 0,15-1 0,12 2 0,19-1 0,15-7 0,17 6 0,0 0 0,-1 0 0,-10 0 0,-16-2 0,-22 2 0,-17-1 0,-13-1 0,73 1-1638,-87 1 0,-10-21 0,-4 15 0</inkml:trace>
  <inkml:trace contextRef="#ctx0" brushRef="#br0" timeOffset="122972.2781">26888 8852 6928,'0'-6'140,"0"3"0,2-3 1,-2 1-1,0 4 0,0 10 1,0 8-1,2 11 0,0 9 1,5 13-141,3 4 0,0 1 0,-10-1-1638,9-6 0,-2-6 0,0-10 0</inkml:trace>
  <inkml:trace contextRef="#ctx0" brushRef="#br0" timeOffset="123662.3154">28080 7938 8191,'-26'7'0,"-8"9"0,-11 16 0,-7 17 0,13 19 0,13 21 0,12 27 0,17 18 0,18 20 0,12 17 0,4 12 0,0-6 0,-14-5 0,-14-16 0,-21-16 0,-20-23 0,-18-16 0,-14-21 0,-10-20 0,32-21-1638,-33-22 0,6-19 0,6-20 0</inkml:trace>
  <inkml:trace contextRef="#ctx0" brushRef="#br0" timeOffset="124292.3044">27494 10449 8191,'0'-2'0,"0"1"0,2-1 0,-1 5 0,-1 8 0,0 11 0,0 9 0,0 11 0,0 7 0,0 4 0,-3-3 0,-1-4 0,-1-4-1638,3-11 0,9-11 0,6-13 0</inkml:trace>
  <inkml:trace contextRef="#ctx0" brushRef="#br0" timeOffset="124564.904">27833 10457 8191,'0'-1'0,"0"1"0,0 2 0,0 10 0,0 8 0,0 12 0,0 8 0,0 5 0,0 3 0,0-4 0,1-1 0,1-7-68,-8-9-326,23 31-353,-12-43-649,-3-7 0,-4-7 0,9-8 0</inkml:trace>
  <inkml:trace contextRef="#ctx0" brushRef="#br0" timeOffset="124832.3045">27183 10324 8191,'12'0'0,"16"0"0,22 0 0,27 0 0,20 0 0,24 0 0,9 0 0,-3-1 0,-13 0 0,-20-2 0,-32 0 0,-26 1 0,-25-1 0,27 0-334,-58 2-1237,-6-4 0,-6-3 0,-4-3 0</inkml:trace>
  <inkml:trace contextRef="#ctx0" brushRef="#br0" timeOffset="125744.1885">27652 7100 8191,'11'-10'0,"5"2"0,8-3 0,4 4 0,0 4 0,-3 12 0,-7 14 0,-11 4 0,-5 14 0,-17 8 0,-19 2 0,-13-4 0,-14-1 0,-9-9 0,-2-11 0,5-7 0,12-9 0,15-7 0,13-3 0,19-3 0,14-1 0,21-2 0,11 2 0,17 1 0,7 2 0,-1 5 0,-1 7 0,-10 4 0,-9 2 0,-8 8-160,-6-89-1446,-2 77 0,-3-1 0,-2-3 0</inkml:trace>
  <inkml:trace contextRef="#ctx0" brushRef="#br0" timeOffset="125988.0336">28187 7174 8191,'4'0'0,"-1"7"0,2 7 0,2 12 0,2 13 0,3 12 0,-1 8 0,0 0 0,-2 1 0,0-6-339,5-7-1231,-10-12 0,1-14 0,-1-13 0</inkml:trace>
  <inkml:trace contextRef="#ctx0" brushRef="#br0" timeOffset="126216.6948">28389 7207 8191,'0'-3'0,"2"3"0,-1 8 0,2 7 0,6 7 0,2 11 0,5 8 0,-1-1 0,-3 0 0,0-5 0,-6-5-286,8 6-266,-11-20-918,-3-6 0,-8-9 0,-1-8 0</inkml:trace>
  <inkml:trace contextRef="#ctx0" brushRef="#br0" timeOffset="126452.3056">28037 7042 8191,'0'-4'0,"6"-2"0,21 2 0,20-3 0,23 0 0,24 3 0,16-4 0,-2-3 0,-7 2 0,-20-1 0,-20 2 0,-27 1 0,-19 3 0,-25 4-226,-18 6-1367,-9 2 0,-17 4 0</inkml:trace>
  <inkml:trace contextRef="#ctx0" brushRef="#br0" timeOffset="127420.1663">28921 8681 4261,'-2'-7'387,"-8"5"25,-7-5 0,-5 2 0,-5 3 1,-11 10-1,0 4 0,1 15 1,-2 9-1,9 12-193,14 6-193,7 1-26,22 1 0,14-4 0,13-5 0,10-7 0,12-10 0,3-10 0,-1-13 0,-4-5 0,-8-14 0,-13-8 0,-17-14 0,-13-5 0,-24-13 0,-22-6 0,-19-2 0,-11 2 0,-7 7 0,4 9 0,15 11-232,16-44-1359,23 65 0,16 9 0,16 5 0</inkml:trace>
  <inkml:trace contextRef="#ctx0" brushRef="#br0" timeOffset="131360.2993">29627 7554 8191,'0'-4'0,"0"2"0,0-1 0,0-2 0,0 4 0,1 1 0,3-3 0,8 0 0,8 3 0,11-3 0,10 2 0,4 0 0,6 1 0,-2 0 0,-6 0 0,-5 0 0,-8 0 0,-6 0 0,-9 0 0,-1 0 0,-6 0 0,-4 1 0,-3 3 0,-1 2 0,0 2 0,-1 4 0,-2 4 0,-3 8 0,0 8 0,-1 8 0,2 11 0,2 11 0,3 10 0,0 8 0,0 8 0,3 5 0,-2 9 0,-1 7 0,2 7 0,-2 5 0,0 4 0,0-5 0,0-6 0,0-5 0,-6-7 0,-3-9 0,0-7 0,-1-4 0,4-9 0,5-3 0,1-6 0,4-5 0,1-7 0,-4-4 0,2-7 0,1 0 0,-2-7 0,-4-1 0,2 0 0,0 0 0,0 0 0,0 0 0,0 0 0,2-1 0,-2-3 0,1-2 0,0-3 0,-1-2 0,2-1 0,-2-3 0,0 4 0,0-1 0,1 1 0,-1 1 0,0-3 0,2-3 0,-2-2 0,0-3 0,0 0 0,1-3 0,-1 2 0,0 2 0,0 2 0,0 4 0,0-2 0,0 0 0,0-2 0,-1-2 0,-6-6 0,-8 0 0,-11-3 0,-11-1 0,-12-2 0,-6-1 0,-2 0-1638,1-1 0,7-6 0,16-10 0</inkml:trace>
  <inkml:trace contextRef="#ctx0" brushRef="#br0" timeOffset="133143.3732">8664 13499 4317,'1'0'414,"-1"-1"1,0-1-1,3 2 0,-6 0 1,6 0-1,3 0 0,7 0 1,11 0-1,10 0-269,8 0-145,2 0 0,-2 0 0,-5 0 0,-6 0 0,-11 0 0,-6 0 0,-6 0 0,-5 0 0,-2 0 0,-1 0 0,0 0 0,0 0 0,0 0 0,0 2-16,0 0-433,-3-6-1096,-3 10 0,-6-3 0,0 4 0</inkml:trace>
  <inkml:trace contextRef="#ctx0" brushRef="#br0" timeOffset="133420.2581">8785 13791 5869,'11'2'258,"6"-2"0,7 3 0,8-3 0,0 4 0,4-4 0,-1 0 0,-4 2 0,-8-4 0,-9 2-258,-9 0 0,-4 0-157,-1 3-203,0 2-342,-10 2-692,-4-1 0,-9-2 0,-7-1 0</inkml:trace>
  <inkml:trace contextRef="#ctx0" brushRef="#br0" timeOffset="134759.7309">10250 13055 4948,'0'-12'359,"2"-5"1,-2 0-1,0-3 0,0 5 0,0 3 0,0 1 0,0 7 0,0-1 0,0 2-348,0 3-11,0 0 0,0 0 0,1 5 0,2 9 0,2 11 0,2 14 0,4 12 0,-2 11 0,1 3 0,1 1 0,-2-3 0,-1-10 0,0-8 0,1-11-1638,-2-40 0,-4 18 0,0-7 0</inkml:trace>
  <inkml:trace contextRef="#ctx0" brushRef="#br0" timeOffset="135095.8411">9889 13551 4912,'-9'0'364,"3"3"0,1-3 1,8 0-1,28 4 0,22 0 1,28-2-1,27 2 0,25 1 1,13-3-365,11-2 0,-3 0 0,-10-1 0,-23 1 0,-27 0 0,-35 0 0,-27 0 0,-22 0 0,-16 0 0,-17 6-322,-8-20-1251,-12 28 0,-13 2 0,-7 2 0</inkml:trace>
  <inkml:trace contextRef="#ctx0" brushRef="#br0" timeOffset="135636.1034">9985 14144 8191,'-3'-10'0,"1"-4"0,4-2 0,7-7 0,14 8 0,4 2 0,6 3 0,3 6 0,-2 7 0,-7 12 0,-10 11 0,-8 14 0,-13 12 0,-16 8 0,-15 3 0,-11 1 0,-12-8 0,-8-6 0,-1-11 0,4-9 0,6-12 0,12-8 0,14-8 0,10-8 0,13-4 0,8-4 0,8-1 0,14 1 0,4 6 0,7 2 0,5 7 0,1 6 0,-3 8 0,1 6 0,-3 6 0,-3 2-86,11 2-408,-5-2-1028,3-9 0,2-10 0,7-4 0</inkml:trace>
  <inkml:trace contextRef="#ctx0" brushRef="#br0" timeOffset="135899.666">10619 14126 8191,'0'-6'0,"0"-2"0,0 6 0,0 7 0,0 16 0,1 14 0,0 15 0,1 6 0,-1 7 0,1-1 0,-1-4 0,4-7 0,-4-7 0,4-10-1638,114 92 2674,-104-111-2674,-1-8 0,9-10 0</inkml:trace>
  <inkml:trace contextRef="#ctx0" brushRef="#br0" timeOffset="136112.2727">10929 14164 8191,'0'-8'0,"-1"0"0,1 0 0,-2 2 0,5 11 0,-3 16 0,0 9 0,1 11 0,4 8 0,1 4 0,2-3 0,-1-5 0,-1-5-66,-3-6-1559,-1-6 0,-1-12 0</inkml:trace>
  <inkml:trace contextRef="#ctx0" brushRef="#br0" timeOffset="136388.1086">10366 14147 8191,'-1'-6'0,"1"-1"0,9-2 0,16-2 0,16 5 0,16-3 0,20 1 0,8 4 0,3 0 0,-7 0 0,-18 4 0,-18-3 0,-19 3 0,-17 3-231,-12-3-1361,-9 4 0,-8-3 0</inkml:trace>
  <inkml:trace contextRef="#ctx0" brushRef="#br0" timeOffset="141628.1801">11466 13031 5005,'-1'-24'354,"1"-5"0,-2-8 0,2-7 0,-1 6 0,1 9 0,0 5 0,-2 7 0,2 7 0,0 8-354,3 14 0,7 15 0,12 14 0,7 17 0,9 14 0,2 2 0,-4 0 0,-3-6 0,-5-11 0,-4-9 0,-1-13 0,-7-10 0,4-16 0,-4-10 0,-3-14 0,-4-13 0,-4-16 0,-3-12 0,-2-11 0,-2-10 0,2 2 0,0 3 0,0 14 0,0 13 0,0 16 0,0 11 0,0 13-363,2 10-1202,3 9 0,5 4 0,4 5 0</inkml:trace>
  <inkml:trace contextRef="#ctx0" brushRef="#br0" timeOffset="142332.2125">12104 13086 8191,'0'-2'0,"0"2"0,0 3 0,4 4 0,1 8 0,1 6 0,1 7 0,2 7 0,-2 1 0,2 3 0,-3-5 0,0 1 0,0-8 0,-2-5 0,-3-8 0,2-10 0,2-4 0,4-12 0,2-7 0,4-8 0,2-5 0,1-7 0,-3 3 0,-2 2 0,-1 8 0,-3 4 0,-3 10 0,-2 3 0,-2 6 0,2 3 0,5 2 0,2 6 0,5 7 0,2 6 0,4 8 0,-3 5 0,1 2 0,0-2 0,0-3 0,-5-6 0,-1-7 0,2-7 0,-2-7 0,1-8 0,-1-9 0,5-6 0,2-8 0,-3-6 0,4-1 0,-1-3 0,0 2 0,3 2 0,-2 6 0,-2 6 0,1 7 0,-6 8 0,2 9 0,-6 10 0,-1 9 0,0 11 0,-1 6 0,-1 7 0,6 1 0,-3-2 0,3-5 0,-7-5 0,-1-10 0,24-5-1638,-28-5 0,-4-8 0,-7-4 0</inkml:trace>
  <inkml:trace contextRef="#ctx0" brushRef="#br0" timeOffset="148872.3198">14580 13094 8191,'0'-2'0,"0"1"0,-3 1 0,-10-2 0,-13 2 0,-8 0 0,-8 0 0,-8 0 0,0 0 0,8 2 0,-1 1 0,5 0 0,6 1 0,5-1 0,6 3 0,4-2 0,3 0 0,5 2 0,2 0 0,-1-1 0,0 3 0,2 1 0,1 5 0,1 4 0,2 6 0,2 2 0,6 8 0,1 6 0,12 5 0,0 6 0,2 9 0,4 3 0,-5 6 0,-1 0 0,-2 1 0,-2-2 0,-3 0 0,1-6 0,-1-3 0,-5-1 0,1-4 0,-3-3 0,-2-4 0,-2-1 0,-1-5 0,-1-5 0,4-6 0,4-2 0,-2-3 0,6-6 0,2-2 0,0-2 0,6-4 0,3-6 0,5-1 0,0-3 0,-2-1 0,-2-1 0,-4 0 0,4-9-161,88-16-1445,-87 4 0,0-9 0</inkml:trace>
  <inkml:trace contextRef="#ctx0" brushRef="#br0" timeOffset="151623.74">23287 9926 6114,'-1'-2'218,"0"0"2,-1-1 0,1 3 0,6-4 0,13 1-1,15 2 1,22-2 0,24 0 0,28 0-123,22 0-94,15 0-3,7 0 0,1 0 0,-10-2 0,-19 1 0,-20-1 0,-25 5 0,-18-2 0,-22 2 0,-16 0 0,-9 0 0,-10 0 0,-1 0 0,-7 0-34,-1 2-1597,-12 0 0,-7 3 0,-11 2 0</inkml:trace>
  <inkml:trace contextRef="#ctx0" brushRef="#br0" timeOffset="151991.5294">23497 10018 5221,'6'0'163,"9"0"73,16 0 68,14 0 1,17 0 0,24 0 0,15 0 0,15 0 0,10 0 1,8-2-83,-1 0-81,-7 2-73,-19-3-67,-22 0-2,-28 2 0,-22 0 0,-24-1 0,-7 0 0,-8 2-73,-5 12-1550,-12-10 0,-5 5 0,-10-2 0</inkml:trace>
  <inkml:trace contextRef="#ctx0" brushRef="#br0" timeOffset="156000.2276">15387 13746 5245,'-17'0'311,"-2"0"-1,-6 0 2,-2 0 0,8 0-1,9 0 0,3 0 0,3 0 0,6 0 0,11 0-165,12 0-146,13 0 0,14-1 0,15-2 0,7-2 0,-3 1 0,0-2 0,-8 0 0,-8-1 0,-15 2 0,-8 0 0,-15 2 0,-8 2 0,-7-1 0,-2 1 0,-2 1 0,2 0-340,2 0-1230,-2 1 0,0-1 0,6 0 0</inkml:trace>
  <inkml:trace contextRef="#ctx0" brushRef="#br0" timeOffset="156692.3394">16350 13297 6579,'19'12'179,"-1"0"0,-3 0 0,-1 1 0,-31-20 0,3 16 0,-4 5 0,4 7 0,-6 8 1,5 6-180,4 9 0,5 6 0,4 5 0,8 2 0,13-4 0,11-4 0,9-8 0,18-11 0,6-12 0,5-11 0,-1-8 0,-3-13 0,-9-8 0,-9-5 0,-11-6 0,-9-3 0,-10 4 0,-8 1 0,-3 10 0,-5 4 0,0 5 0,-2 5 0,4 6 0,-2-1 0,0 3 0,3 5 0,0 8 0,4 8 0,7 7 0,7 5 0,11 2 0,9-4 0,7-5 0,5-10 0,1-9 0,-4-7 0,-8-8 0,-7-9 0,-12-8 0,-11-6 0,-11-11 0,-13-3 0,-14-2 0,-11 0 0,-12 4 0,-7 7 0,-1 8 0,4 8 0,5 9 0,5-7 0,12 20-319,11 9-1255,11 2 0,17 0 0,16 14 0</inkml:trace>
  <inkml:trace contextRef="#ctx0" brushRef="#br0" timeOffset="157068.1238">17678 13384 8191,'-10'-2'0,"-7"0"0,-5 2 0,-2 3 0,5 3 0,7 6 0,8 1 0,2 6 0,7-2 0,5 8 0,6 2 0,4 3 0,11 1 0,3 2 0,2-3 0,0 2 0,-4-1 0,-3-4 0,-5-1 0,-8-1 0,-6-1 0,-7-4 0,-6 1 0,-12-5 0,-10 1 0,-7-7 0,-7 0-85,-3-3-1536,2-4 0,10-8 0,5-5 0</inkml:trace>
  <inkml:trace contextRef="#ctx0" brushRef="#br0" timeOffset="157560.0262">18431 13394 8191,'-12'0'0,"-7"4"0,-5 7 0,-5 7 0,10 6 0,-1 10 0,7 6 0,6 1 0,5 2 0,8 1 0,7 0 0,11-6 0,8-6 0,13-8 0,8-5 0,7-12 0,3-7 0,1-9 0,-7-10 0,-6-6 0,-14-9 0,-14-12 0,-14-9 0,-10-3 0,-14-3 0,-15 3 0,-13 7 0,-12 15 0,-9 12 0,4 12 0,4 9 0,13 12 0,15 6 0,13 8 0,10 5 0,14 7 0,16 0 0,8-1 0,11-5 0,15-4-1638,0-10 0,0-9 0,-3-9 0</inkml:trace>
  <inkml:trace contextRef="#ctx0" brushRef="#br0" timeOffset="158047.4019">19101 12926 7273,'7'-4'102,"11"0"0,11 3 0,10-2 0,9 1 0,8 4 0,2 2 0,-4 0 0,-6 3 0,-5 3-102,-12 2 0,-8 3 0,-9 5 0,-5 6 0,-7 9 0,-1 7 0,-1 8 0,-1 4 0,1 4 0,1 5 0,2 6 0,3 5 0,8 6 0,5 5 0,6 4 0,2 3 0,1 2 0,-7-2 0,-6-6 0,-9-10 0,-4-10 0,-10-18 0,-7-15 0,-11-11 0,-9-15 0,-6-11 0,-1-10-4,3-6-1633,10-7 0,10-1 0,10 0 0</inkml:trace>
  <inkml:trace contextRef="#ctx0" brushRef="#br0" timeOffset="158432.1841">20218 13846 8191,'-13'8'0,"-9"6"0,-1 8 0,-3 9 0,10-1 0,6 5 0,9 0 0,11-1 0,13-2 0,14-8 0,13-3 0,9-11 0,4-6 0,-3-10 0,-11-8 0,-18-7 0,-16-8 0,-16-5 0,-23-4 0,-18-4 0,-10 3 0,-12 2 0,2 7-812,4 3-663,14 5 0,8-6 0,15-1 0</inkml:trace>
  <inkml:trace contextRef="#ctx0" brushRef="#br0" timeOffset="158844.2756">19808 12308 8191,'0'-3'0,"0"3"0,0-2 0,0 7 0,0 9 0,3 12 0,5 9 0,6 13 0,3 6 0,9 1-1638,2 2 0,1-3 0,-1-12 0</inkml:trace>
  <inkml:trace contextRef="#ctx0" brushRef="#br0" timeOffset="159087.6488">20170 12450 8191,'0'-1'0,"3"-1"0,-2 6 0,4 7 0,1 9 0,1 11 0,4 8 0,1 8 0,0 1 0,0 0 0,-1-5-70,-1-26-1554,-2 15 0,-5-10 0,-4-13 0</inkml:trace>
  <inkml:trace contextRef="#ctx0" brushRef="#br0" timeOffset="159363.4901">19532 12293 8191,'3'0'0,"4"-2"0,14 2 0,23-2 0,18 2 0,29 0 0,19-1 0,3 0 0,-5-2 0,-14 0 0,-26 1 0,-24-1 0,-22 3 0,6-36 0,-28 33-1638,-11 5 0,-4-1 0,-3-1 0</inkml:trace>
  <inkml:trace contextRef="#ctx0" brushRef="#br0" timeOffset="161040.1006">8339 16385 7565,'0'-1'70,"0"-1"-1,0 0 1,0 0-1,0-1 1,3 3-1,5 0 1,11 0-1,10 0 1,9 0-70,4 0 0,4 0 0,-7 0 0,-6 3 0,-6-1 0,-4 5-150,-10-2-1458,-1 2 0,-9-4 0,-5 6 0</inkml:trace>
  <inkml:trace contextRef="#ctx0" brushRef="#br0" timeOffset="161300.2698">8421 16711 5923,'4'3'252,"2"1"0,9 1 0,11 2 0,4-1 0,11-1 0,2-2 0,-4-2 0,-9-1 0,-7 0-454,-8 4-1395,-7-3 0,-5 2 0,-2-1 0</inkml:trace>
  <inkml:trace contextRef="#ctx0" brushRef="#br0" timeOffset="164084.4338">10470 15784 5476,'0'-4'252,"0"-3"36,1-1 1,-1-2 0,0 1 0,0 3-1,0 0 1,0 1 0,0 0 0,0-1-173,0 3-79,0-1-37,0-1 0,0 2 0,0 0 0,0-2 0,0 2 0,-1 2 0,-1-3 0,1 3 0,1-2 0,-2 3 0,2-2 0,0 0 0,0 1 0,0-1 0,0-1 0,0 1 0,0 2 0,0 0 0,0-1 0,0 1 0,0 0 0,0-2 0,0 0 0,0 2 0,0-3 0,0 2 0,0 1 0,0 1 0,0 2 0,3 4 0,3 9 0,3 13 0,7 9 0,4 10 0,2 7 0,1 0 0,0 1 0,-6-3 0,0-6 0,-3-9 0,-3-10 0,-4-5 0,-4-13 0,-1-3 0,-1-4 0,1-7 0,2-6 0,3-10 0,3-9 0,2-12 0,1-11 0,1-13 0,0-7 0,0-5 0,-4 5 0,1 11 0,-7 16 0,-2 13 0,-2 15 0,-2 8 0,1-28-1638,-3 37 0,1 9 0,0 3 0</inkml:trace>
  <inkml:trace contextRef="#ctx0" brushRef="#br0" timeOffset="164788.0298">11013 15847 7234,'0'-3'106,"0"0"0,1 2 1,4-1-1,2 5 0,4 8 1,4 5-1,2 10 0,-1 11 1,1 6-107,-2 5 0,-1 2 0,-2-4 0,-3-8 0,-3-8 0,0-8 0,-3-13 0,2-4 0,-1-10 0,4-6 0,-2-9 0,3-6 0,-2-10 0,2-3 0,1-5 0,-1 0 0,1 4 0,0 5 0,0 8 0,0 9 0,0 8 0,0 5 0,1 5 0,1 5 0,2 8 0,3 7 0,1 8 0,3 7 0,3 0 0,1-3 0,1-4 0,-3-5 0,0-10 0,-3-5 0,0-5 0,1-6 0,-1-11 0,3-2 0,-1-7 0,-1-5 0,3-3 0,-4 0 0,-2 4 0,-5 3 0,-3 10 0,-2 6 0,-1 5 0,5 6 0,1 7 0,1 8 0,3 8 0,0 8 0,-2 4 0,3 2 0,-5 0 0,-4-3 0,-4-4-1638,-3-7 0,-6 1 0,-8-5 0</inkml:trace>
  <inkml:trace contextRef="#ctx0" brushRef="#br0" timeOffset="165155.8197">10435 16666 5200,'-13'0'332,"5"-1"0,3-1 1,20 2-1,35 2 0,29-2 1,26 0-1,26 0 0,15 0 1,1 0-333,3-2 0,-7 2 0,-13 0 0,-23 0 0,-25-2 0,-28 2 0,-24 0 0,-23 0 0,-8 4-1638,-18 0 0,-10 1 0,-11 1 0</inkml:trace>
  <inkml:trace contextRef="#ctx0" brushRef="#br0" timeOffset="165667.5251">10496 17099 6067,'0'-17'236,"6"-3"0,5-4 0,9 0 0,5 9 0,7 8 0,-1 2 0,-2 8 0,-4 6 0,-6 10-236,-9 7 0,-6 4 0,-11 4 0,-15 1 0,-10 0 0,-11-3 0,-10-3 0,-7 0 0,4-7 0,9-8 0,12-7 0,12-2 0,13-7 0,7-1 0,6-3 0,8 3 0,7 0 0,5 1 0,5 2 0,4 5 0,3 5 0,-2 4 0,0 3 0,1 5 0,-3-3 0,1 1-6,1-2-1631,5-5 0,-5-2 0</inkml:trace>
  <inkml:trace contextRef="#ctx0" brushRef="#br0" timeOffset="165923.3778">11254 17048 8191,'0'-3'0,"0"-1"0,0 3 0,0 6 0,0 12 0,0 15 0,0 11 0,0 11 0,0 3 0,0-1 0,0-3 0,1-7 0,7-9-558,-1-10-968,1-8 0,2-11 0,-1-5 0</inkml:trace>
  <inkml:trace contextRef="#ctx0" brushRef="#br0" timeOffset="166144.252">11511 17091 8191,'1'-4'0,"1"0"0,-1 3 0,6-1 0,-2 11 0,0 10 0,1 10 0,-3 4 0,-1 9 0,-2 2 0,0-1-229,0 25-1363,0-34 0,0-10 0,0-7 0</inkml:trace>
  <inkml:trace contextRef="#ctx0" brushRef="#br0" timeOffset="166400.1051">11135 16978 8191,'2'-3'0,"11"1"0,17 1 0,19-1 0,16 0 0,19 2 0,3-5 0,-8 3 0,-14-3 0,-16 2 0,-13-21-1638,-19 19 0,-11-1 0,-6 0 0</inkml:trace>
  <inkml:trace contextRef="#ctx0" brushRef="#br0" timeOffset="167187.653">12895 15709 8191,'-5'-4'0,"-4"-4"0,-9 0 0,-11 2 0,-7 4 0,-11 0 0,-5 2 0,-3 2 0,3-4 0,4 2 0,8 2 0,4 3 0,9 1 0,7 7 0,6 6 0,8 6 0,3 7 0,10 8 0,2 6 0,2 4 0,3 3 0,5 4 0,-7 6 0,-5 3 0,-3 5 0,-4 7 0,0 4 0,-6 2 0,5 4 0,-1 1 0,0 3 0,0-1 0,4 2 0,-2-3 0,2-3 0,5-5 0,0-7 0,7-7 0,3-10 0,8-8 0,2-11 0,2-9 0,3-9 0,1-8 0,-2-8 0,3-5 0,-5-6 0,10-86-1638,-11 71 0,2-1 0,-5-7 0</inkml:trace>
  <inkml:trace contextRef="#ctx0" brushRef="#br0" timeOffset="167824.2876">13310 16270 8191,'-2'-1'0,"0"1"0,1 0 0,2 0 0,10 0 0,9 0 0,9 0 0,10 0 0,10 1 0,7 0 0,0 2 0,1 1 0,-3-4 0,-10 2 0,-12-2 0,-9 0 0,-13 0 0,-7 0 0,-3 0 0,-2 0 0,1 1-1638,-5-6 0,2 7 0,-5-4 0</inkml:trace>
  <inkml:trace contextRef="#ctx0" brushRef="#br0" timeOffset="168875.6858">14546 15826 5841,'-15'-6'261,"-2"2"0,-8 1 0,-4 6 0,6 8 0,0 12 0,4 10 0,9 9 0,3 7 1,5 4-262,4 1 0,3-6 0,3-6 0,9-8 0,2-12 0,14-6 0,4-9 0,5-7 0,6-9 0,1-5 0,1-5 0,-6-6 0,-4-5 0,-8 0 0,-10 0 0,-6 4 0,-11 7 0,-1 5 0,-3 7 0,-2 2 0,1 4 0,0 7 0,1 1 0,-1 10 0,3 5 0,7 7 0,4 0 0,12 2 0,10-2 0,9-9 0,6-4 0,4-6 0,2-7 0,-8-9 0,-8-8 0,-11-5 0,-15-6 0,-10-7 0,-16-5 0,-14 0 0,-14 0 0,-7 5 0,-12 10 0,-1 6 0,6 10 0,8 3 0,9 3 0,14 4-64,14-4-1561,16 7 0,13 1 0,16 2 0</inkml:trace>
  <inkml:trace contextRef="#ctx0" brushRef="#br0" timeOffset="169323.4263">15743 15850 8191,'0'-8'0,"-4"-1"0,-4 2 0,-10 1 0,-5 5 0,-6 8 0,-3 4 0,5 5 0,9 2 0,3 6 0,10 1 0,3 1 0,3-1 0,3 1 0,7-4 0,9 0 0,7-5 0,8 3 0,4-2 0,4-1 0,-4 3 0,-1 4 0,-2 1 0,-6 1 0,-5 1 0,-5-1 0,-11-1 0,-5 1 0,-8-4 0,-15 0 0,-9-1 0,-13-4 0,-9-2 0,-5-4 0,2-3-158,14-7-1448,10-2 0,16-8 0,15-6 0</inkml:trace>
  <inkml:trace contextRef="#ctx0" brushRef="#br0" timeOffset="169800.7058">16604 15793 6971,'0'-3'136,"0"3"-1,0 2 1,0 6-1,0 11 1,2 10-1,2 9 1,2 5-1,2 6 1,1-2-136,-3 0 0,-2-3 0,87-3-1638,-77-5 0,1-9 0,5-10 0</inkml:trace>
  <inkml:trace contextRef="#ctx0" brushRef="#br0" timeOffset="170031.2126">16939 15912 8191,'0'-4'0,"0"2"0,0 1 0,0 4 0,0 11 0,2 8 0,2 13 0,2 7 0,2 3 0,-1 2 0,2-1 0,102-6-300,-96-5-1278,2-7 0,-2-10 0,0-7 0</inkml:trace>
  <inkml:trace contextRef="#ctx0" brushRef="#br0" timeOffset="170351.6744">16177 15746 6892,'-5'-10'144,"2"-1"0,3 1 1,18 1-1,26 6 0,23 6 1,24-2-1,24 3 0,7 0 1,-4 0-145,-8 1 0,-21-2 0,-22-3 0,-23 0 0,-22 0 0,-7 0-304,-12 2-1273,-17-2 0,-4 0 0,-5 0 0</inkml:trace>
  <inkml:trace contextRef="#ctx0" brushRef="#br0" timeOffset="171513.2323">17537 16049 5938,'0'0'241,"0"-1"1,0-1 0,0 1 0,4 0 0,11 0 0,11-1 0,15 2 0,16 0 0,10-3-166,1 2-76,-3 0 0,-8 1 0,-11-2 0,-14 2 0,-12 0 0,-10 0 0,-4 0 0,-6 0 0,0 0 0,-2 0 0,1 0-63,1 10-1562,-3-8 0,-1 0 0,-1 1 0</inkml:trace>
  <inkml:trace contextRef="#ctx0" brushRef="#br0" timeOffset="171912.931">17700 15758 6899,'-1'-3'144,"-2"-1"-1,1 1 1,1 0-1,-1 2 1,-1 8-1,2 11 1,-1 7-1,1 12 1,1 12-144,1 5 0,1-1 0,2 1 0,1-3 0,-1-7 0,-1-6 0,-2-7 0,-1-5-8,0-2-1628,6-5 0,3-5 0,1-5 0</inkml:trace>
  <inkml:trace contextRef="#ctx0" brushRef="#br0" timeOffset="172816.2563">18891 15655 7885,'-9'-8'34,"1"3"0,-7 3 0,-2 8 0,1 17 0,2 16 0,-2 11 0,6 12 0,5-1 0,2-2-34,3-7 0,2-10 0,1-7 0,5-10 0,11-8 0,8-9 0,14-6 0,5-4 0,8-9 0,-1-9 0,-3-5 0,-9-8 0,-6-3 0,-11-3 0,-11 6 0,-4 4 0,-6 7 0,-3 7 0,0 7 0,0 5 0,0 6 0,0 8 0,0 5 0,1 5 0,5 8 0,7 1 0,10-2 0,10-1 0,10-7 0,2-5 0,3-8 0,-5-4 0,-6-7 0,-10-6 0,-11-6 0,-10-9 0,-9-9 0,-15-7 0,-7-7 0,-10-5 0,-10 4 0,-8 3 0,-1 12 0,-1 10 0,6 14 0,56 8-1638,-40 11 0,12 6 0,15 2 0</inkml:trace>
  <inkml:trace contextRef="#ctx0" brushRef="#br0" timeOffset="173232.0202">19974 15743 7392,'-7'-9'89,"-9"0"0,-9 2-1,-5 1 1,-2 6 0,-1 7-1,7 3 1,10 4 0,9 1 0,5 3-89,11 6 0,7-1 0,9 2 0,5 4 0,9 2 0,0-2 0,-5 4 0,-2 0 0,-7 1 0,-8-2 0,-7-2 0,-6-4 0,-6-3 0,-7-4 0,-7-4 0,-5-4 0,-13-5 0,-6-2 0,-8-3 0,-9-4-814,25-2-661,7 0 0,14-2 0,18-3 0</inkml:trace>
  <inkml:trace contextRef="#ctx0" brushRef="#br0" timeOffset="173660.6139">20597 15793 8191,'-9'-3'0,"-6"3"0,-7 0 0,-6 7 0,-1 12 0,1 7 0,8 7 0,9 6 0,6 4 0,14-2 0,14-2 0,10-3 0,10-7 0,10-3 0,3-10 0,-4-8 0,-4-6 0,-7-6 0,-9-13 0,-8-4 0,-9-7 0,-9-8 0,-13-2 0,-18 1 0,-15 4 0,-11 6 0,-8 10-242,27 12-1347,-11 1 0,15 4 0,17 1 0</inkml:trace>
  <inkml:trace contextRef="#ctx0" brushRef="#br0" timeOffset="174464.2282">21102 15401 7921,'3'-1'30,"8"-1"0,8-1 0,11 2 0,6-2 0,13 2 0,6-3 0,3 1 0,4 0 0,-3-1-30,-8-1 0,-11 0 0,-14 5 0,-16-1 0,-5-1 0,-8 2 0,-3 3 0,-6 9 0,1 2 0,-4 13 0,4 12 0,6 10 0,4 9 0,7 4 0,3 11 0,0 0 0,3 1 0,4-2 0,0 3 0,1 0 0,4 6 0,-3 3 0,2 4 0,-4 2 0,-3 1 0,-6-8 0,-2-3 0,-4-6 0,-1-6 0,0-6 0,-4-3 0,-1-8 0,0-8 0,-2-7 0,1-9 0,1-9 0,1-9 0,-3-3 0,-10-3 0,-8-3 0,-11 1 0,-14 1 0,-6-2 0,-6 0 0,9-6-1638,3-5 0,6-6 0,12-9 0</inkml:trace>
  <inkml:trace contextRef="#ctx0" brushRef="#br0" timeOffset="175232.6156">22789 16087 6427,'0'-2'196,"0"-1"0,2 2 0,5-2 0,9 3 0,6 0 0,8 2 0,6-4 0,3 2 0,-5 0-196,-2 0 0,-4 0 0,-5 0 0,-3 0-275,-6 0-1308,-5 0 0,-4 0 0,-4 4 0</inkml:trace>
  <inkml:trace contextRef="#ctx0" brushRef="#br0" timeOffset="175484.2396">22961 16333 8159,'-1'1'4,"1"4"-1,0-3 1,8 2-1,11 4 1,12-7-1,9 0 1,2-1-1,-5-1 1,-11 0-4,-15 1 0,-6 0 0,-8-26-413,-5 26-1142,-7 0 0,-5-2 0,-9 4 0</inkml:trace>
  <inkml:trace contextRef="#ctx0" brushRef="#br0" timeOffset="189856.2202">15319 14645 3672,'3'-9'257,"1"-7"212,-1 0 1,3-4-1,-4 6 1,-2 5-1,1 1 1,-1 1-1,-3 0 1,0 6-177,-7-3-80,-6 6-213,-10 6 0,-4 13 0,-5 10 0,2 15 0,6 12 0,9 8 0,9 1 0,7-1 0,10-6 0,5-6 0,4-8 0,1-8 0,-6-20-390,26 3-1170,-6-7 0,0-10 0,-2-5 0</inkml:trace>
  <inkml:trace contextRef="#ctx0" brushRef="#br0" timeOffset="190146.2288">15533 14928 6132,'1'-10'229,"-1"4"0,0-7-1,6 6 1,4 5 0,12 0-1,5 1 1,8 6 0,0-7 0,-2 4-229,-4-1 0,-9 2 0,-42 0-232,30-1-219,0-111-1050,-5 108 0,0-4 0,40-4 0</inkml:trace>
  <inkml:trace contextRef="#ctx0" brushRef="#br0" timeOffset="190416.0148">15972 14691 6147,'0'-8'227,"0"1"0,0-1 0,0 1 0,0 5 0,0 7 0,0 7 0,0 10 0,0 6 1,0 11-228,0 3 0,0 1 0,0 3 0,0-6 0,0-3 0,1-6-1638,-44 28 0,43-39 0,1-6 0</inkml:trace>
  <inkml:trace contextRef="#ctx0" brushRef="#br0" timeOffset="190761.1751">16200 14624 6301,'3'-11'210,"2"-1"0,6 0 0,7 3 0,5 9 0,5 9 0,5 10 0,-1 9 0,-2 8 0,-3 9-210,-5 4 0,-4 7 0,-10 2 0,-3-2 0,-10-1 0,-12 0 0,-15-7 0,-8-8 0,-8-4 0,-1-6-284,6-85-1297,7 68 0,15-5 0,10-9 0</inkml:trace>
  <inkml:trace contextRef="#ctx0" brushRef="#br0" timeOffset="194929.1653">19697 14983 2647,'-12'-18'151,"9"8"-3,-1-12 20,-6 1 25,1 10 30,6-6 87,-11-9 135,1 5 123,1 0 0,1-9-136,-4 17-15,2 2 2,2 3-18,-4 5-27,4 2-28,-4 9-88,1 10-135,-3 13-123,-1 12 0,2 16 0,2 8 0,5 6 0,5-1 0,5-6 0,9-6 0,11-9-308,20-13-1268,-3-12 0,6-13 0,3-10 0</inkml:trace>
  <inkml:trace contextRef="#ctx0" brushRef="#br0" timeOffset="195172.1846">19980 14950 8191,'0'-6'0,"0"2"0,-2 0 0,-1 4 0,0 9 0,1 12 0,-1 4 0,1 7 0,4 4 0,-2 0 0,1-2 0,-1-2-423,2-6-1130,2-4 0,0-10 0,4-5 0</inkml:trace>
  <inkml:trace contextRef="#ctx0" brushRef="#br0" timeOffset="195461.1728">20196 14802 8191,'2'-7'0,"5"4"0,6-2 0,10 1 0,9 11 0,5 8 0,9 9 0,-2 11 0,-4 14 0,-8 7 0,-9 5 0,-14 0 0,-19 3 0,-21-6 0,-14-2 0,-14-6-153,-11 31-1454,2-47 0,6-10 0,13-5 0</inkml:trace>
  <inkml:trace contextRef="#ctx0" brushRef="#br0" timeOffset="196860.8362">24438 14929 6219,'3'-17'219,"1"-1"0,5-1 0,2-2 0,0 10 0,2 6 0,1 2 0,3 11 0,7 12 1,-4 14-220,6 14 0,1 11 0,-2 7 0,-1 1 0,-1-4 0,-2-8 0,-5-10 0,-5-9 0,-2-13 0,-2-11 0,4-7 0,4-15 0,4-7 0,-2-16 0,2-9 0,-4-16 0,-8-10 0,-5-9 0,0 0 0,-2-1 0,-4 10 0,2 10 0,-1 14 0,0 13 0,-1 14-355,9 10-1212,0 7 0,4 7 0,4 6 0</inkml:trace>
  <inkml:trace contextRef="#ctx0" brushRef="#br0" timeOffset="197496.2917">25173 14988 8191,'0'3'0,"0"-3"0,0 3 0,4 3 0,3 7 0,2 4 0,4 7 0,1 8 0,1 4 0,2 0 0,-2 3 0,-1-3 0,-6-7 0,-3-5 0,-3-7 0,0-8 0,-2-6 0,2-2 0,8-5 0,6-10 0,8-8 0,3-9 0,0-7 0,-1-4 0,-5 2 0,-3 4 0,-7 9 0,-1 7 0,-2 9 0,-1 7 0,5 4 0,3 7 0,4 9 0,0 4 0,4 7 0,-1 5 0,-2-3 0,-3-3 0,-1-2 0,-3-9 0,0-5 0,1-6 0,1-5 0,1-9 0,3-5 0,2-6 0,-2-3 0,4-4 0,-4 5 0,1 3 0,-1 4 0,0 6 0,0 7 0,1 5 0,0 4 0,-1 11 0,-2 7 0,-3 7 0,-1 7 0,-4-1-137,92 11-487,-96-6-862,-8-8 0,-12-1 0</inkml:trace>
  <inkml:trace contextRef="#ctx0" brushRef="#br0" timeOffset="197812.1098">24522 15692 8191,'-38'8'0,"-3"1"0,4 4 0,9 1 0,50-1 0,41-4 0,39-1 0,40-2 0,34-3 0,23-3 0,5 0 0,-14-2 0,-21 2 0,-37 0 0,-39 0 0,-38 0 0,-27 0 0,-20 0 0,-23 5 0,-61 7-472,29 3-1071,-16 7 0,-12 4 0,-6 1 0</inkml:trace>
  <inkml:trace contextRef="#ctx0" brushRef="#br0" timeOffset="198203.8873">24974 16140 8191,'0'0'0,"4"0"0,5 0 0,6-1 0,2 4 0,2 5 0,-4 7 0,-5 8 0,-8 11 0,-11 6 0,-8 5 0,-15 1 0,-14 0 0,-12-4 0,-3-6 0,2-5 0,11-8 0,12-11 0,11-8 0,13-5 0,6-8 0,15 0 0,11 0 0,5 1 0,6 1 0,7 4 0,-2 6 0,1 6 0,-2 6 0,-3 3 0,-2 2-36,3 8-1595,-1-7 0,1-4 0</inkml:trace>
  <inkml:trace contextRef="#ctx0" brushRef="#br0" timeOffset="198442.9558">25558 16220 8191,'-1'-4'0,"1"-1"0,0 5 0,0 0 0,3 11 0,1 11 0,0 15 0,0 9 0,2 5 0,-2 2 0,-2-4 0,0-6-254,5-12-1333,1-9 0,2-12 0,1-8 0</inkml:trace>
  <inkml:trace contextRef="#ctx0" brushRef="#br0" timeOffset="198644.95">25854 16215 8191,'0'-11'0,"0"1"0,4 0 0,1 3 0,1 10 0,1 13 0,0 10 0,-2 4 0,-1 9 0,-2 3 0,0 0 0,105-5-1638,-99-4 0,-4-9 0,-3-9 0</inkml:trace>
  <inkml:trace contextRef="#ctx0" brushRef="#br0" timeOffset="198872.1775">25447 16191 8191,'-2'-3'0,"2"2"0,9-2 0,19-2 0,22 1 0,19-2 0,19-1 0,3-1 0,-6 2 0,-4-3-231,-14 1-1361,-12-2 0,-13 0 0</inkml:trace>
  <inkml:trace contextRef="#ctx0" brushRef="#br0" timeOffset="199156.1295">26827 15102 8191,'-20'0'0,"-10"6"0,-10 15 0,-5 15 0,4 18 0,12 18 0,16 15 0,8 2 0,7 3 0,10-4 0,-1-8 0,22-13-1638,-8-14 0,0-16 0,5-13 0</inkml:trace>
  <inkml:trace contextRef="#ctx0" brushRef="#br0" timeOffset="199515.4859">27049 15465 8191,'2'-20'0,"7"-2"0,3-1 0,8-2 0,5 7 0,6 11 0,2 2 0,-1 7 0,-3 5 0,-9 5 0,-11 5 0,-7 9 0,-12 6 0,-11 2 0,-8 3 0,-5 1 0,0-6 0,5-2 0,10-2 0,14-2 0,10-4 0,17-3 0,17-4 0,9-10 0,11-5 0,6-6-114,-3-9-1501,-9-17 0,-5 5 0,-15-8 0</inkml:trace>
  <inkml:trace contextRef="#ctx0" brushRef="#br0" timeOffset="199736.2127">27585 15221 8191,'4'4'0,"9"8"0,12 8 0,13 11 0,12 11 0,8 14 0,-6 2 0,-7 7 0,-16 5 0,-15 1 0,-18-6 0,-21-4-7,-21-13-1629,-17-10 0,-14-2 0,-7-11 0</inkml:trace>
  <inkml:trace contextRef="#ctx0" brushRef="#br0" timeOffset="199978.1158">27593 15126 8191,'-2'-8'0,"-12"7"0,-12 16 0,-18 15 0,-18 27 0,-22 27 0,-10 20 0,-7 8 0,9 6-1638,0-1 0,4-6 0,5-8 0</inkml:trace>
  <inkml:trace contextRef="#ctx0" brushRef="#br0" timeOffset="200460.9835">25204 16088 8191,'0'-1'0,"-2"-1"0,-14 10 0,-14 15 0,-19 15 0,-22 25 0,-19 20 0,-2 9 0,33 5-101,-18 0-1517,14-2 0,5-11 0</inkml:trace>
  <inkml:trace contextRef="#ctx0" brushRef="#br0" timeOffset="201396.157">28314 15823 7155,'0'-3'115,"0"2"0,3-2 0,3 0 0,3 3 0,11 0 0,4-1 0,9 1 0,4 0 1,0 0-116,9 0-1638,-4 1 0,-4-1 0,-9 3 0</inkml:trace>
  <inkml:trace contextRef="#ctx0" brushRef="#br0" timeOffset="201595.1303">28432 16067 8191,'2'5'0,"4"-2"0,7 4 0,10-1 0,4 2 0,11-94-1638,-8 83 0,-7 1 0,-8-5 0</inkml:trace>
  <inkml:trace contextRef="#ctx0" brushRef="#br0" timeOffset="203408.0582">29857 13312 8191,'5'2'0,"7"9"0,11 12 0,5 16 0,7 19 0,7 14 0,-2 8 0,-6 7 0,-3-7 0,-5-2 0,-7-13 0,-3-14 0,-6-17 0,-2-10 0,3-16 0,1-20 0,5-14 0,0-19 0,0-16 0,-5-19 0,-2-11 0,-6-6 0,1 3 0,1 9 0,1 19 0,0 16 0,0 19 0,11 13-254,0 12-1333,-2 10 0,3 8 0,1 7 0</inkml:trace>
  <inkml:trace contextRef="#ctx0" brushRef="#br0" timeOffset="204243.1659">30870 13493 8191,'-19'-4'0,"-8"4"0,-9 0 0,-9 7 0,4 2 0,4 12 0,8 4 0,11 7 0,10 1 0,8 4 0,11-3 0,7 3 0,9-6 0,4-3 0,9-6 0,0-9 0,1-8 0,0-3 0,0-7 0,-5-8 0,-4-9 0,-5-2 0,-8-9 0,-10-3 0,-5 2 0,-2 1 0,-4 1 0,1 7 0,-2 8 0,3 5 0,0 7 0,0 3 0,0 9 0,6 5 0,-2 14 0,9 8 0,3 10 0,4 5 0,1-1 0,1-4 0,-1-10 0,-3-10 0,-2-7 0,3-13 0,-2-6 0,2-11 0,1-5 0,-4-7 0,-6-7 0,0-2 0,-5 1 0,-2 4 0,-2 5 0,-1 8 0,0 5 0,0 7 0,3 1 0,0 10 0,7 8 0,1 4 0,9 7 0,5 6 0,10 0 0,1-3 0,1-5 0,1-5 0,-5-9 0,-7-6 0,-4-4 0,-9-6 0,-5-7 0,-5-6 0,-1-7 0,-5-6 0,-4-4 0,-2-1 0,0-1 0,-1 6 0,5 6-1638,3 9 0,14 9 0,7 4 0</inkml:trace>
  <inkml:trace contextRef="#ctx0" brushRef="#br0" timeOffset="204803.1485">32009 13547 8191,'-7'0'0,"-8"0"0,-9 0 0,-11 1 0,2 2 0,-9 4 0,7 6 0,7 2 0,8 6 0,9 3 0,8 0 0,11 3 0,13-1 0,12-4 0,5-5 0,7-3 0,-5-8 0,-4-2 0,-7-3 0,-9-2 0,-4-6 0,-7-2 0,-5 0 0,-2-7 0,-1-1 0,-2 0 0,1 1 0,0 4 0,1 5 0,6 6 0,10 13 0,12 16 0,9 14 0,8 19 0,-1 19 0,-7 13 0,-12 7 0,-15 2 0,-14-5 0,-14-13 0,-17-13 0,-10-18 0,-7-19 0,-4-15 0,6-14 0,13-16 0,18-14 0,12-10 0,19-6 0,15-8 0,13 4 0,8 4 0,20 9-169,-19 13-1435,-9 5 0,-13 11 0,-15 3 0</inkml:trace>
  <inkml:trace contextRef="#ctx0" brushRef="#br0" timeOffset="205149.5519">30521 14627 8191,'-18'-2'0,"5"2"0,17-1 0,26-3 0,58 0 0,40-8 0,39 5 0,31-3 0,16 4 0,1 0 0,-20 4 0,-32 1 0,-42-1 0,-47 2 0,-47 0 0,-36 0-268,-37 0-1316,-34 2 0,-26 6 0,-24 1 0</inkml:trace>
  <inkml:trace contextRef="#ctx0" brushRef="#br0" timeOffset="205399.9595">30481 14797 8191,'48'3'0,"32"-1"0,45 3 0,50-3 0,25 1 0,24-3 0,10-4 0,-17-3 0,-30-1 0,-42-2 0,-50 3 0,-45 0 0,-35 3 0,-37 2 0,-31 4 0,-14-1-1638,-24 6 0,-14 0 0,1 4 0</inkml:trace>
  <inkml:trace contextRef="#ctx0" brushRef="#br0" timeOffset="206018.2144">31215 15220 8191,'0'-7'0,"-2"1"0,2 0 0,0 1 0,2 1 0,-1 12 0,1 8 0,2 9 0,3 17 0,0 15 0,4 10 0,4 13 0,-3-2 0,-1-1 0,-5-4 0,-3-12 0,-4-8 0,-5-13 0,-7-6 0,129-15-1638,-127-7 0,-3-6 0,4-4 0</inkml:trace>
  <inkml:trace contextRef="#ctx0" brushRef="#br0" timeOffset="206251.6666">30891 15663 8191,'0'-1'0,"0"-2"0,5 2 0,5 2 0,10 8 0,7 6 0,14 4 0,6 6 0,1 4 0,1-3 0,-5-2 0,-8-1 0,-6-72-1638,-5 56 0,-10-7 0,-1-3 0</inkml:trace>
  <inkml:trace contextRef="#ctx0" brushRef="#br0" timeOffset="206471.7908">31636 15588 8191,'0'-1'0,"0"1"0,-1 0 0,-8 7 0,-5 3 0,-6 9 0,-8 10 0,-4 6 0,1 2 0,0 0 0,5-1-1638,2 0 0,-4-6 0,1-2 0</inkml:trace>
  <inkml:trace contextRef="#ctx0" brushRef="#br0" timeOffset="207151.9885">30408 16542 8191,'-2'-20'0,"1"-3"0,1 1 0,-2-2 0,2 14 0,5 7 0,6 10 0,9 8 0,8 14 0,5 12 0,3 18 0,0 5 0,-4 5 0,-3-2 0,-2-9 0,-4-9 0,-4-13 0,-1-9 0,-4-15 0,0-8 0,0-15 0,0-14 0,-2-16 0,-3-12 0,-3-14 0,-3-11 0,-1-6 0,-2 3 0,0 13 0,0 13 0,0 16 0,0 18 0,1 4-339,6 10-1231,-1 6 0,4 5 0,5 4 0</inkml:trace>
  <inkml:trace contextRef="#ctx0" brushRef="#br0" timeOffset="207893.8156">31123 16583 8191,'0'0'0,"0"0"0,0 0 0,1 0 0,2 5 0,1 9 0,-1 6 0,1 9 0,4 10 0,-6 1 0,3-1 0,-2 0 0,-2-3 0,-1-6 0,0-6 0,0-7 0,0-8 0,4-3 0,2-6 0,6-6 0,3-9 0,4-8 0,3-9 0,2-6 0,-2-4 0,3 4 0,-4 6 0,-3 5 0,-8 8 0,-3 7 0,-1 9 0,-2 1 0,3 5 0,1 9 0,3 5 0,4 6 0,1 7 0,4 1 0,0-1 0,-4-6 0,1-3 0,-5-7 0,-3-6 0,3-7 0,-1-2 0,3-9 0,0-4 0,8-8 0,1-7 0,2-3 0,5-6 0,2-1 0,-5 5 0,-2 4 0,-8 5 0,-8 12 0,-3 6 0,1 4 0,1 6 0,1 5 0,1 9 0,2 9 0,-4 7 0,0 7 0,-4 1 0,1-2 0,-3 0 0,-1-3 0,-1 0-132,3 0-1479,-3-2 0,2-2 0,-1-3 0</inkml:trace>
  <inkml:trace contextRef="#ctx0" brushRef="#br0" timeOffset="208276.7254">30765 17462 7295,'-32'5'100,"-4"2"-1,2 2 1,7 1-1,33-1 1,30-2-1,33-4 1,32-3-1,35 3 1,26-6-100,15 0 0,3-1 0,-3 1 0,-21-1 0,-28 4 0,-35 0 0,-36 0 0,-34 0 0,-27 0 0,-21-3 0,-16 3 0,61 0-1638,-88-1 0,-5 4 0,2-2 0</inkml:trace>
  <inkml:trace contextRef="#ctx0" brushRef="#br0" timeOffset="208595.9074">31285 17928 8191,'3'-8'0,"0"3"0,2-3 0,-1 3 0,3 2 0,0 3 0,1 3 0,-3 4 0,0 10 0,-2 5 0,-2 10 0,-1 6 0,0 1 0,0-3 0,0-2-1638,0-6 0,2-8 0,1-10 0</inkml:trace>
  <inkml:trace contextRef="#ctx0" brushRef="#br0" timeOffset="208825.0914">31605 17845 8191,'0'-4'0,"0"3"0,0 1 0,0 1 0,0 9 0,3 11 0,3 4 0,3 9 0,0 4 0,0-3 0,-1-4 0,-5-1-236,-1-7-1355,-1-5 0,-5-7 0</inkml:trace>
  <inkml:trace contextRef="#ctx0" brushRef="#br0" timeOffset="209144.1462">31065 17805 5898,'-19'-12'255,"2"-1"0,3-1-1,10 3 1,33 8 0,25 5-1,22-1 1,16-1 0,10 2 0,-4-5-255,-10-2 0,-18-1 0,-17-2 0,-20-4 0,-13 4-278,-14-2-1304,-9-1 0,-9-1 0,-5-2 0</inkml:trace>
  <inkml:trace contextRef="#ctx0" brushRef="#br0" timeOffset="210592.7248">31469 15666 6640,'-40'-7'172,"-13"0"0,-19 1 1,-17 0-1,6 3 0,-2 6 1,-1-1-1,-1 2 0,2 2 1,2 4-173,0 2 0,-1 3 0,-2 2 0,0 2 0,-2 4 0,0 1 0,-2 2 0,4 3 0,2 0 0,7 1 0,4 1 0,7 3 0,2 1 0,3 2 0,2 3 0,2 1 0,2 5 0,3 0 0,8 7 0,5 4 0,5 5 0,3 3 0,4 5 0,2 1 0,4 6 0,5 0 0,3 1 0,4 4 0,5 2 0,4 0 0,7 3 0,10 2 0,7-4 0,8 2 0,11-3 0,3 1 0,9-1 0,4-1 0,3-2 0,5-3 0,2-5 0,-1-5 0,4-3 0,6-5 0,0-8 0,6-2 0,2-6 0,5-3 0,0 0 0,0-4 0,0 1 0,-3-4 0,-1-5 0,-1-4 0,5-7 0,6-2 0,7 0 0,7-3 0,4-2 0,1 2 0,-3-1 0,-5-3 0,-5-3 0,-4-2 0,-2-2 0,-3-2 0,-2-4 0,-1-6 0,-2-3 0,-1-8 0,5-5 0,-2-6 0,3-7 0,-6-7 0,-3-6 0,-8-8 0,-9-7 0,-9-6 0,-6-6 0,-8-10 0,-6-8 0,-9-5 0,-8-7 0,-8-10 0,-8-7 0,-6-15 0,-10-11 0,-16-5 0,-20-5 0,-29-2 0,-36 9 0,-32 10 0,-31 6 0,-35 7 0,-26 12 0,-20 12 0,-17 8 0,-14 11 0,7 20 0,9 22-92,22 20-1527,22 24 0,32 21 0,25 16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13:24.8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5282 2600 8191,'0'-2'0,"2"-3"0,-1 2 0,1 1 0,1-1 0,1 3 0,3 4 0,9 15 0,6 17 0,9 25 0,10 23 0,6 23 0,0 7 0,2 3 0,-6-5 0,-4-8 0,-6-12 0,-7-18 0,-8-20 0,-6-19 0,-1-17 0,0-20 0,5-20 0,-3-20 0,3-20 0,-6-18 0,-2-18 0,-6-12 0,1-13 0,-3-2 0,1 3 0,1 8 0,4 17 0,-2 22 0,-1 19 0,-2 17 0,-3 14 0,3 17-1638,2 20 0,4 18 0,5 21 0</inkml:trace>
  <inkml:trace contextRef="#ctx0" brushRef="#br0" timeOffset="587.0907">6443 3230 8191,'-1'-8'0,"-5"0"0,-6-1 0,-6 2 0,-5 4 0,-12 3 0,-6 3 0,-3 4 0,-4 9 0,0 5 0,23 10 0,-10 8 0,10 4 0,14 5 0,9 0 0,-4-19 0,28 8 0,9-16 0,7-1 0,10-14 0,4 10 0,-2-29 0,-3-4 0,-6-11 0,-10-7 0,-9-4 0,-11 3 0,-7 1 0,-4 4 0,-3 6 0,-1 5 0,3 8 0,-2 3 0,2 6 0,1 3 0,-9 8 0,9 5 0,3 12 0,7 7 0,1 9 0,15 5 0,-5-1 0,-1-1-1638,1-4 0,-2-10 0,1-10 0</inkml:trace>
  <inkml:trace contextRef="#ctx0" brushRef="#br0" timeOffset="1746.0667">6762 3211 8191,'0'0'0,"0"2"0,0 4 0,5 9 0,5 13 0,7 12 0,6 10 0,6 7 0,-1 0 0,-1-2 0,-1-6 0,-5-6 0,-6-8 0,-2-11 0,-6-8 0,-4-5 0,-1-4 0,0-5 0,0-7 0,-1-9 0,5-11 0,-3-12 0,0-10 0,1-10 0,0 1 0,-2 3 0,2 6 0,-2 7 0,-1 10 0,-1 8 0,0 7 0,0 7 0,2 4 0,-2 2 0,4 2 0,0 3 0,6-18-1638,9 25 0,1-4 0,6 2 0</inkml:trace>
  <inkml:trace contextRef="#ctx0" brushRef="#br0" timeOffset="2427.0966">7575 3250 8191,'0'-4'0,"0"91"0,-7-89 0,-9-1 0,-9 6 0,-11 7 0,-11-89 0,-1 85 0,0 6 0,9 0 0,9 2 0,4 1 0,12 7 0,8-8 0,7 9 0,15 3 0,12-5 0,3-1 0,7 4 0,4-12 0,-5-10 0,-4 1 0,-4-7 0,-3-6 0,-8-5 0,-3-8 0,-7-1 0,-5-1 0,-3 2 0,0 8 0,-2 7 0,4 1 0,-2 7 0,3 30 0,5 0 0,13 15 0,2 23 0,4 17 0,2-5 0,-9 28 0,-11 4 0,-9-11 0,-10 11 0,-12-5 0,-11-23 0,-5-13 0,-4-11 0,-9-33 0,4-18 0,4-19 0,5-20 0,11-19 0,14-14 0,7-12 0,13 3 0,9 3 0,7 10 0,3 8 0,6 11 0,1 5 0,1 9 0,-7 8-493,14-8-1046,2 11 0,0 3 0,6-2 0</inkml:trace>
  <inkml:trace contextRef="#ctx0" brushRef="#br0" timeOffset="2994.9739">8154 3255 8191,'0'0'0,"0"0"0,3 0 0,6 0 0,15 0 0,12 0 0,16 0 0,7 8 0,0-7 0,-6 1 0,-3 0 0,-15 1 0,-8-7 0,-8 5 0,-12 1 0,-1-2-206,-6 12-1391,1-10 0,-5 3 0</inkml:trace>
  <inkml:trace contextRef="#ctx0" brushRef="#br0" timeOffset="3206.0662">8307 3585 8191,'1'12'0,"5"4"0,7 2 0,10 1 0,12-2 0,10-9 0,-2 1 0,-2-5 0,-12-1 0,-17-2-1638,-3-1 0,-7 0 0,-8-7 0</inkml:trace>
  <inkml:trace contextRef="#ctx0" brushRef="#br0" timeOffset="3884.0446">9580 2626 8191,'0'-12'0,"0"3"0,0-1 0,6 0 0,6 8 0,11 9 0,10 11 0,9 13 0,6 22 0,-3 22 0,2 14 0,-5 10 0,-3 5 0,-6-7 0,-6-7 0,-9-13 0,-5-16 0,-6-20 0,-5-15 0,-1-18 0,-1-13 0,-3-22 0,-3-15 0,-2-19 0,2-19 0,2-17 0,1-8 0,6-3 0,5 9 0,-1 16 0,-2 23 0,-1 19 0,2 19 0,0 16-231,9-3-1361,13 24 0,4 7 0</inkml:trace>
  <inkml:trace contextRef="#ctx0" brushRef="#br0" timeOffset="4555.4833">10783 3255 5623,'-3'-9'267,"-7"-3"5,-7 0 0,-7-1 0,-8 0 0,-4 9 0,-4 3 0,0 3 0,-2 10 0,6 6-152,1 7-115,9 9-5,6 7 0,13 0 0,6 0 0,8-7 0,9-2 0,8-10 0,6-10 0,9-6 0,8-10 0,2-14 0,0-11 0,-6-10 0,-5-15 0,-8-8 0,-8-8 0,-11-3 0,-5 0 0,-8 5 0,-7 12 0,-3 12 0,1 11 0,0 8 0,4 12 0,4 5 0,3 5 0,0 10 0,0 9 0,0 10 0,0 9 0,0 15 0,4 7 0,1 6 0,2 4 0,3 7 0,-3-3 0,1 0 0,-1-5-281,10-57-1301,-8 42 0,1-18 0</inkml:trace>
  <inkml:trace contextRef="#ctx0" brushRef="#br0" timeOffset="4830.3261">11309 3166 8191,'-7'-3'0,"-7"2"0,-6 3 0,-4 5 0,-1 9 0,2 11 0,4 8 0,11 8 0,3 7 0,12-1 0,4-1 0,10-3 0,12-8 0,7-12 0,123-29-346,-105 4-1223,0-8 0,-1-12 0</inkml:trace>
  <inkml:trace contextRef="#ctx0" brushRef="#br0" timeOffset="5043.1571">11872 3156 8191,'2'0'0,"2"0"0,11 3 0,10-3 0,8 0 0,16 0 0,-10 0-294,16 5-1285,-9-1 0,-9-3 0,-16 1 0</inkml:trace>
  <inkml:trace contextRef="#ctx0" brushRef="#br0" timeOffset="5207.0634">11907 3381 8191,'17'8'0,"12"3"0,11-1 0,15 0 0,3-31-1638,1 18 0,-13-9 0,-10-11 0</inkml:trace>
  <inkml:trace contextRef="#ctx0" brushRef="#br0" timeOffset="5938.081">12834 2410 8191,'-8'-4'0,"12"4"0,5 0 0,11 8 0,6 16 0,18 19 0,-2 18 0,1 19 0,-3 14 0,-4 7 0,-2-1 0,-7-8 0,-3-8 0,-7-21 0,-6-14 0,-7-19 0,0-15 0,-6-16 0,0-19 0,-3-18 0,1-19 0,0-22 0,4-16 0,-2-9 0,6 0 0,2 8 0,1 14 0,0 18 0,4 21 0,7 14-300,-4 19-1278,-1 8 0,7 7 0,-4 10 0</inkml:trace>
  <inkml:trace contextRef="#ctx0" brushRef="#br0" timeOffset="6651.698">13632 2772 8191,'-2'3'0,"-1"6"0,3 9 0,-2 12 0,0 12 0,6 13 0,3 5 0,2 6 0,2 0 0,0-7 0,-4-5 0,-2-14 0,-5-13 0,0-9 0,0-10 0,0-11 0,2-12 0,1-9 0,3-13 0,7-9 0,7-6 0,3-4 0,6 1 0,1 1 0,-3 7 0,2 11 0,-1 7 0,1 12 0,-2 12 0,3 4 0,1 11 0,-2 14 0,-1 6 0,-1 8 0,-4 11 0,-4-2 0,-1-4 0,-2-4 0,-4-7 0,-6-10 0,-2-8 0,-3-10 0,-1-1 0,2-10 0,-1-7 0,5-10 0,1-6 0,8-9 0,3-4 0,5-3 0,2 3 0,3 1 0,-1 8 0,5 6 0,2 9 0,-1 8 0,-1 6 0,4 12 0,-5 13 0,-6 8 0,-7 14 0,-11 14 0,-3 2 0,-8 4 0,-10-3-309,-5-1-1267,-4-8 0,-9-9 0,-1-9 0</inkml:trace>
  <inkml:trace contextRef="#ctx0" brushRef="#br0" timeOffset="7138.8471">12722 3684 8191,'-3'1'0,"10"3"0,34 3 0,41-3 0,67-1 0,47-1 0,41-1 0,24-2 0,9-1 0,-7 2 0,-28-1 0,-36 1 0,-57-2 0,-67 1 0,-56 1-464,-65 0-1081,-54-3 0,-36 3 0,-28 0 0</inkml:trace>
  <inkml:trace contextRef="#ctx0" brushRef="#br0" timeOffset="7539.055">13409 4330 8191,'0'-2'0,"0"2"0,0 0 0,0 7 0,0 10 0,0 15 0,3 11 0,5 12 0,-1 6 0,7 2 0,-1-1 0,1-3-372,-1-6-1191,3-12 0,-5-17 0,4-14 0</inkml:trace>
  <inkml:trace contextRef="#ctx0" brushRef="#br0" timeOffset="7758.9282">13985 4328 8191,'0'0'0,"0"8"0,0 8 0,-3 10 0,2 9 0,-3 13 0,4 3 0,5 2 0,2 0 0,0-4 0,1-6-136,2-42-1475,-6 13 0,-6-5 0</inkml:trace>
  <inkml:trace contextRef="#ctx0" brushRef="#br0" timeOffset="8027.0588">13137 4280 8191,'14'0'0,"19"0"0,32-3 0,33 3 0,21-2 0,24-1 0,3 2 0,-4 1 0,-19-1 0,-28 1 0,-30 0 0,-20 0 0,-41-3-1638,-30 0 0,-17 3 0,-13-3 0</inkml:trace>
  <inkml:trace contextRef="#ctx0" brushRef="#br0" timeOffset="10546.9157">13749 1609 8191,'-151'-8'0,"-63"0"0,-74-4 0,-61 0 0,11-5 0,-32 8-1638,-57 3 0,-12 0 4728,-22-6-3090,-13 14 0,-13-7 0,18 1 0,-6 2 0,38 5-573,22-2-1065,-21-3 3276,43 0-1638,36-4 0,2-2 185,59-3-185,109-4 0,32-4 0,54 3 0,43 0 0,21 2 574,11 4-574,23 2 0,3 1 0,1 1 0,1 3 0,-4 1 0,1 1 0,-1 1 0,-1 0 0,0 0 0,-5 0 0,-5 0 0,-4 1 0,-7 3 0,-6 4 0,-6 3 0,-4 5 0,-9 5 0,-1-1 0,-4 4 0,-3 3 0,0-1 0,-7 6 0,-8 1 0,-9 3 0,-10 0 0,-10 3 0,-6 2 0,5-1 0,3 3 0,4-2 0,22 1 0,8-14 0,14 9 0,14-3 0,22 2 0,2-3 0,16 13 0,13-6 0,4 5 0,8 6 0,5 9 0,6 13 0,-8 16 0,-2 19 0,-10 21 0,-3 17 0,-7 21 0,-6 21 0,0 9 0,-2 12 0,-5 12 0,-1 1 0,5-3 0,-1-2 0,-1-8 0,5-11 0,5-9 0,1-10 0,3-9 0,5-16 0,2-14 0,4-14 0,0-20 0,-1-16 0,4-16 0,0-15 0,2-16 0,6-9 0,14-14 0,11-8 0,21-8 0,25-4 0,29-7 0,41-5 0,41-2 0,44-3 0,46 2 0,47-5 0,48 5 0,39-3 0,44 6 0,33 2 0,20 5 0,12 1 0,2 11 0,-14-1 0,-16 5 0,-18 10 0,-31 1 0,-29 1 0,-39 2 0,-40 2 0,-47-7 0,-43-2 0,-45-3 0,-40-5 0,-39-2 0,-26-5 0,-24-2 0,-18-1 0,-21-2 0,-9-8 0,-12 3 0,-15-4 0,-4-4 0,-6 2 0,-4 1 0,3 0 0,4 1 0,7 2 0,9 0 0,7 2 0,4 4 0,1 1 0,-6 2 0,-3 0 0,-7 0 0,-1 0 0,-2 2 0,-5 1 0,-1-3 0,-3 3 0,2 0 0,-2-2 0,-2-1 0,2 0 0,-4 0 0,1-2 0,-5-1 0,-2-2 0,0-4 0,0-4 0,0 0 0,-3-2 0,3-2 0,-1 0 0,-1-4 0,-1-3 0,1-5 0,2-4 0,0-9 0,4-8 0,0-12 0,4-15 0,3-11 0,-1-14 0,2-9 0,0-17 0,-1-12 0,1-11 0,6-10 0,-2-9 0,8-9 0,3 0 0,4-6 0,0-2 0,4-1 0,-1 5 0,-3 4 0,-7 4 0,1 4 0,-7 9 0,-3 9 0,-1 10 0,-1 11 0,-8 15 0,-7 11 0,-3 14 0,-9 13 0,-2 16 0,-1 14 0,-1 13 0,0 11 0,1 7 0,1 5 0,3 4 0,-1 3 0,0 2 0,1 3 0,-2 0 0,-1 1 0,1 0 0,-2 0 0,-2-2 0,-1-2 0,-12 2 0,-1-1 0,-6 0 0,-10-3 0,-17 1 0,-11-2 0,-29 1 0,-23-1 0,-24 0 0,-25 0 0,-25 0-32,-23 0-1606,-18-1 0</inkml:trace>
  <inkml:trace contextRef="#ctx0" brushRef="#br0" timeOffset="18827.0681">5463 8354 8191,'-17'-3'0,"-2"1"0,-4 2 0,-3-4 0,13 4 0,-2-1 0,5 1 0,3 0 0,2 0 0,1 0 0,6 0 0,5 0 0,15 0 0,18 0 0,22 3 0,18-1 0,16-2 0,1 3 0,-2-1 0,-10-4 0,-11 2 0,-18 0 0,-18 0 0,-17 0 0,-12 0 0,-7 0 0,-4 2 0,-4-2 0,-5 0 0,-3-43-1638,-9 45 0,-4-2 0,-6 0 0</inkml:trace>
  <inkml:trace contextRef="#ctx0" brushRef="#br0" timeOffset="19147.1554">5721 8432 8191,'0'0'0,"-1"0"0,1 0 0,-1 0 0,1 4 0,0 13 0,0 8 0,1 16 0,4 14 0,1 11 0,2 6 0,0 5 0,2 1 0,-5 1 0,-2-3 0,-3-5 0,0-6 0,0-8 0,0-15 0,0 11-1638,2-31 0,-4-9 0,-4-7 0</inkml:trace>
  <inkml:trace contextRef="#ctx0" brushRef="#br0" timeOffset="19459.0551">5302 9281 8191,'0'0'0,"0"0"0,0 0 0,15 0 0,17 0 0,20 1 0,20 1 0,18 1 0,2-2 0,-3 1 0,-8-2 0,-17 0 0,-14 3 0,-18-1 0,-16 2 0,-10-1 0,-5 0 0,-2-3 0,1 1-1638,1-1 0,5-1 0,3-4 0</inkml:trace>
  <inkml:trace contextRef="#ctx0" brushRef="#br0" timeOffset="20107.0489">6514 9106 8191,'-4'-7'0,"-4"2"0,-6-3 0,-9 0 0,-6 2 0,-7 2 0,-2 1 0,-2 3 0,-1 3 0,2 7 0,1 4 0,6 5 0,6 5 0,11 3 0,9 2 0,9 0 0,12 2 0,9-1 0,10-3 0,7-4 0,6-10 0,0-8 0,0-7 0,-1-13 0,-3-10 0,-5-8 0,-4-10 0,-8-9 0,-8-4 0,-11-4 0,-4 0 0,-11 3 0,-6 2 0,-6 10 0,0 10 0,-4 9 0,6 9 0,2 8 0,6 6 0,4 3 0,3 9 0,1 9 0,1 10 0,4 10 0,4 10 0,2 6 0,4 2 0,-1 5 0,-2-1 0,-3 1 0,-4-4 0,-3-7 0,0-5 0,0-8-254,25-11-1333,-23-10 0,-1-8 0,4-12 0</inkml:trace>
  <inkml:trace contextRef="#ctx0" brushRef="#br0" timeOffset="20402.5631">6930 8968 8191,'-13'0'0,"-6"1"0,-5 4 0,-4 6 0,2 4 0,3 6 0,4 5 0,8 4 0,5 1 0,3 1 0,7 4 0,6 1 0,13-4 0,3-3 0,9-7 0,4-5 0,6-11-56,18-2-1571,-15-8 0,1-8 0</inkml:trace>
  <inkml:trace contextRef="#ctx0" brushRef="#br0" timeOffset="20654.3581">7509 8913 8191,'1'0'0,"-1"0"0,4 0 0,5 0 0,7 0 0,9 0 0,6 0 0,10 0 0,-7 0 0,-1 2 0,-1-2-1638,7 3 0,-23 0 0,-6 1 0</inkml:trace>
  <inkml:trace contextRef="#ctx0" brushRef="#br0" timeOffset="20854.7522">7519 9252 8191,'10'6'0,"8"2"0,7 2 0,10 1 0,-5-3 0,61-4 0,-59-3-1638,-10-2 0,-1-5 0,-4-6 0</inkml:trace>
  <inkml:trace contextRef="#ctx0" brushRef="#br0" timeOffset="24486.9931">8898 8253 8191,'0'-3'0,"0"0"0,1 1 0,5-3 0,5 5 0,15-2 0,18-1 0,18 2 0,18 1 0,13 0 0,7 0 0,-4 0 0,-8 0 0,-14 0 0,-19 0 0,-18 0 0,-15 1 0,-12-1 0,-8 0 0,-5 0 0,-7 0 0,33 0-364,-46 0-1201,-9 0 0,-9 0 0,-3 0 0</inkml:trace>
  <inkml:trace contextRef="#ctx0" brushRef="#br0" timeOffset="24754.199">9283 8249 6993,'0'0'133,"-1"4"0,-1 10 0,1 9 0,-2 12 0,-1 14 0,4 12 0,-2 3 0,4 8 1,2-1-134,-1-3 0,-2-4 0,1-7 0,-2-12 0,0-6 0,-2-11-183,2-7-1418,0-4 0,-7-5 0,1-5 0</inkml:trace>
  <inkml:trace contextRef="#ctx0" brushRef="#br0" timeOffset="25034.0461">8866 8995 5783,'-5'-2'268,"3"-1"-1,-1 3 1,8-2-1,23 2 1,14 2-1,20-2 1,19 3-1,13-3 1,4 2-268,-6-2 0,-12-2 0,-15 2 0,-22 0 0,-20 0 0,-12 0 0,-6 0 0,-5 0-1638,-2-3 0,4-5 0,4-8 0</inkml:trace>
  <inkml:trace contextRef="#ctx0" brushRef="#br0" timeOffset="25763.0461">9752 8548 7867,'-7'-5'36,"-2"-4"0,1 3 0,-1-3 0,8 9 0,-1 0 0,2 4 0,0 9 0,2 8 0,-2 8-36,0 12 0,1 5 0,2 2 0,0-1 0,-1-1 0,-1-8 0,-1-5 0,0-11 0,0-7 0,0-6 0,2-7 0,3-5 0,5-12 0,6-8 0,3-8 0,4-8 0,1-9 0,-2 1 0,-3 4 0,-2 5 0,-2 7 0,-3 10 0,-3 8 0,0 6 0,4 4 0,0 6 0,5 12 0,2 6 0,3 8 0,0 10 0,-1 0 0,-1 0 0,-1-3 0,-4-5 0,-3-8 0,-3-8 0,-1-5 0,-2-7 0,6-9 0,4-7 0,5-10 0,6-8 0,2-8 0,-3-6 0,-1 1 0,-4 4 0,-6 8 0,-5 7 0,-2 10 0,0 7 0,-1 5 0,7 1 0,2 9 0,2 5 0,1 6 0,-1 8 0,-2 12 0,-4 6 0,-3 4 0,-7 1 0,1-21-1638,-2 17 0,-2-2 0,-2-9 0</inkml:trace>
  <inkml:trace contextRef="#ctx0" brushRef="#br0" timeOffset="26210.3149">9057 9406 6305,'-6'0'210,"3"-2"-1,1 0 1,21 1-1,30 2 1,32-1-1,33 0 1,36-1-1,24 1 1,16-2-210,6 0 0,-6 1 0,-22-1 0,-33 0 0,-40 0 0,-41 1 0,-34-2 0,-25 2-272,-18 1-1311,-30 0 0,-15 0 0,-14 2 0</inkml:trace>
  <inkml:trace contextRef="#ctx0" brushRef="#br0" timeOffset="26561.3426">9572 9868 8191,'1'0'0,"-1"0"0,0 0 0,2 5 0,-1 10 0,-1 12 0,4 11 0,-2 15 0,2 3 0,1 4 0,0-1 0,1-7 0,1-5-279,1-9-1303,-4-9 0,2-12 0,4-10 0</inkml:trace>
  <inkml:trace contextRef="#ctx0" brushRef="#br0" timeOffset="26799.2038">9882 9927 8191,'2'-1'0,"0"1"0,3 5 0,-1 7 0,1 10 0,-1 12 0,0 12 0,2 6 0,-5-2 0,4-1 0,-1-4 0,0-8 0,-1-5-338,3-9-1232,-4-11 0,-1-8 0,-4-6 0</inkml:trace>
  <inkml:trace contextRef="#ctx0" brushRef="#br0" timeOffset="27043.206">9214 9936 8191,'27'-3'0,"25"1"0,25-3 0,27-2 0,10 2 0,10-2 0,-1 2 0,-11 0 0,-17 3 0,-24 0 0,-20 2-1638,-30 2 0,-18-2 0,-20 0 0</inkml:trace>
  <inkml:trace contextRef="#ctx0" brushRef="#br0" timeOffset="29067.0168">9384 7305 4928,'-104'-6'76,"-43"-7"-1,-49-1 2,-43-2 0,20 1-2,-11 1-5,-22-1-18,-2 3 12,-15-6 16,-7 2-59,-7-1 58,4 0 67,0 0 15,1 2 11,3 1 10,14 6 20,14 0 50,14 0 18,18 3-18,26 2-8,24-1-65,24 1-67,28 1-17,26-3-11,25 1-8,22 0-15,18 3-32,12-2-29,9 3 0,1 0 0,0 0 0,1 0 0,-1 0 0,0 0 0,0 0 0,-1 3 0,-1 4 0,-1 8 0,0 7 0,-1 13 0,1 7 0,2 10 0,1 9 0,3 10 0,1 13 0,3 10 0,2 16 0,1 15 0,0 16 0,3 16 0,-6 19 0,-1 8 0,-3 8 0,-2 8 0,-2 0 0,2-5 0,4-3 0,0-2 0,3-11 0,3-10 0,6-10 0,2-15 0,4-16 0,3-14 0,2-19 0,1-16 0,1-21 0,2-12 0,-2-13 0,0-11 0,5-10 0,0-4 0,6-6 0,9-2 0,10 0 0,12 0 0,21 0 0,23 0 0,32 3 0,41 6 0,39 0 0,48 4 0,46 1 0,43 0 0,43-1 0,35-1 0,29 0 0,23-2 0,8-6 0,2-3 0,-2 1 0,-23-3 0,-28-1 0,-39-1 0,-51-1 0,-59-4 0,-57-3 0,-55-3 0,-52 0 0,-49-1 0,-35-3 0,-26 1 0,-17 3 0,-10-2 0,-4 2 0,-4 0 0,-1-3 0,0-1 0,-2 0 0,1-1 0,4-2 0,2-6 0,4-4 0,8-7 0,1-9 0,3-8 0,3-11 0,4-18 0,-6-18 0,4-24 0,-1-24 0,-3-23 0,-4-22 0,-4-8 0,-7-1 0,-18 1 0,-11 15 0,-9 16 0,-7 11 0,0 14 0,9 11 0,7 8 0,8 11 0,10 15 0,2 16 0,5 19 0,1 21 0,3 13 0,0 13 0,0 10 0,0 4 0,0 1 0,0 4 0,0 0 0,0 1 0,-4 0 0,-1 0 0,-9 0 0,-11 0 0,-15 2 0,-18 1 0,-28-1 0,-27-1 0,-31 0 0,-40-1 0,-48-5 0,-47-4 0,-46-7 0,-46-5 0,-37-10 0,-18 1 0,-16-6 0,9 5 0,8 0 0,38 11-1638,36 0 0,51 12 0,60-2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14:09.5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1735 1647 5459,'0'-10'304,"0"-2"-1,0 0 1,0-2-1,0 6 1,-2 4-1,2 2 1,-2 2-1,-1 4 1,-7 16-304,-2 13 0,-3 18 0,0 19 0,0 12 0,4 0 0,-1-1 0,0-6 0,0-8 0,-1-12 0,3-13 0,-1-13 0,3-12 0,-2-11 0,3-16 0,-4-15 0,3-16 0,-2-19 0,2-15 0,3-11 0,1-4 0,2-1 0,2 4 0,6 7 0,7 10 0,8 7 0,12 13 0,13 10 0,7 9 0,9 11 0,7 11 0,0 16 0,1 14 0,-7 11 0,-12 10 0,-21 8 0,-17 6 0,-24 0 0,-23-2 0,-22-2 0,-9-6 0,-11-5 0,2-8 0,13-9 0,15-6 0,18-6 0,12-3 0,12-3 0,7 0 0,10 4 0,10 0 0,9 5 0,10 3 0,4 3 0,0 0 0,-2-1 0,-7 3-268,3 0-1316,-5-4 0,-2-5 0,-1-7 0</inkml:trace>
  <inkml:trace contextRef="#ctx0" brushRef="#br0" timeOffset="275.5344">2343 1610 8191,'0'-2'0,"-2"-1"0,-3 1 0,-4 8 0,-1 8 0,0 11 0,2 14 0,5 9 0,3 9 0,0 3 0,0 0 0,-1-3 0,-3-4 0,0-5-404,-2-9-1153,-2-14 0,1-14 0,-4-11 0</inkml:trace>
  <inkml:trace contextRef="#ctx0" brushRef="#br0" timeOffset="835.3689">2207 1625 8191,'4'-2'0,"5"0"0,10 1 0,5 1 0,6 3 0,5 9 0,0 9 0,-2 7 0,-3 10 0,-1 5 0,-7 4 0,-6-1 0,-3-3 0,-6-7 0,-1-9 0,-3-6 0,1-8 0,2-9 0,7-10 0,1-7 0,8-11 0,4-12 0,3-10 0,1-7 0,-1-1 0,0 1 0,-3 5 0,-6 9 0,-3 10 0,-5 9 0,-1 10 0,-2 3 0,3 4 0,4 3 0,3 6 0,2 4 0,4 9 0,1 12 0,-2 6 0,-5 10 0,-2 5 0,-5 4 0,-5 2 0,-3 1 0,-1 1 0,-3-5 0,0-8 0,0-3 0,0-10 0,0-11 0,2-8-260,5-8-1326,2-7 0,3-9 0,6-12 0</inkml:trace>
  <inkml:trace contextRef="#ctx0" brushRef="#br0" timeOffset="1243.7121">3472 1689 8191,'-4'-6'0,"-2"-4"0,-6 0 0,-4 1 0,-5 5 0,-4 2 0,-4 6 0,2 6 0,-1 4 0,5 5 0,7 5 0,6 1 0,6 1 0,7 0 0,8 1 0,10-1 0,6 1 0,6-1 0,7-1 0,-2-1 0,-3-1 0,-5 1 0,-5-3 0,-11-2 0,-8 2 0,-10 0 0,-17-1 0,-16 1 0,-15 0 0,-12 0 0,-8-9 0,7-3-1638,7-8 0,18-7 0,18-12 0</inkml:trace>
  <inkml:trace contextRef="#ctx0" brushRef="#br0" timeOffset="1899.6896">4561 1615 6327,'0'-7'207,"1"0"0,-1 2 0,0-2 0,0 6 0,0 2 0,6 6 0,4 9 0,1 11 1,5 17-208,2 14 0,-4 10 0,-2 4 0,-2-2 0,-2-7 0,-3-12 0,-2-14 0,1-13 0,0-15 0,8-17 0,2-17 0,8-14 0,-1-16 0,0-11 0,-4-3 0,-4 5 0,-3 4 0,-4 11 0,-5 13 0,1 11 0,-2 11 0,0 4-31,4 9-1601,5 7 0,7 4 0</inkml:trace>
  <inkml:trace contextRef="#ctx0" brushRef="#br0" timeOffset="2651.5316">5476 1735 7756,'-16'-1'48,"-10"-2"0,-9 1 1,-9-1-1,-1 4 0,0 3 1,6 3-1,1 3 0,5 4 1,4 4-49,3 2 0,8 1 0,8 4 0,5 0 0,8 0 0,9-1 0,8-2 0,10-5 0,6-5 0,9-5 0,-3-7 0,1-5 0,-5-6 0,-7-7 0,-5-1 0,-8-4 0,-5 0 0,-10 2 0,-2 3 0,-1 6 0,0 5 0,-1 2 0,1 2 0,0 3 0,-2 5 0,1 3 0,1 6 0,4 7 0,8 5 0,8 2 0,10-1 0,9-5 0,9-5 0,3-9 0,3-4 0,0-9 0,-4-10 0,-6-7 0,-11-8 0,-9-10 0,-9-13 0,-10-2 0,-5-4 0,-7 1 0,-3 8 0,-4 11 0,-2 10 0,-4 10 0,5 6 0,1 9 0,4 6 0,2 7 0,3 11 0,2 11 0,3 10 0,-3 10 0,6 7 0,-3 5 0,0 0 0,0-2 0,-3-3-255,3-9-1332,0-5 0,0-13 0,7-13 0</inkml:trace>
  <inkml:trace contextRef="#ctx0" brushRef="#br0" timeOffset="3087.5363">6121 1721 8191,'0'-4'0,"-3"1"0,-1 1 0,-3 4 0,-1 7 0,0 14 0,2 5 0,3 8 0,6 6 0,9 0 0,4-1 0,7-5 0,6-8 0,7-6 0,2-9 0,3-8 0,-2-9 0,-3-6 0,-7-10 0,-9-8 0,-7-7 0,-6-5 0,-4-1 0,-3 3 0,0 7 0,0 12 0,0 6 0,0 9 0,-1 4 0,-2 8 0,-1 5 0,2 8 0,1 5 0,1 8 0,3 2 0,2-3 0,3 2 0,6-1-290,9-4-1290,6-4 0,1-4 0,7-10 0</inkml:trace>
  <inkml:trace contextRef="#ctx0" brushRef="#br0" timeOffset="3511.5386">6764 1862 8191,'0'-2'0,"0"-3"0,0 2 0,1 1 0,3 1 0,4 1 0,7 1 0,6-2 0,6 1 0,5 0 0,0 0 0,-5-1 0,-4-1 0,-6-2 0,-8-3 0,-3-4 0,-4-3 0,-2 0 0,-5-2 0,-2 0 0,-7 1 0,-2 4 0,-9 4 0,-2 2 0,-8 5 0,0 8 0,-5 7 0,1 9 0,4 9 0,9 10 0,12 4 0,9-1 0,13 5 0,18-6 0,10-3 0,10-10 0,15-5-274,5-14-1309,-3-8 0,-5-10 0,-7-7 0</inkml:trace>
  <inkml:trace contextRef="#ctx0" brushRef="#br0" timeOffset="3751.7405">7282 1960 8191,'1'0'0,"5"0"0,10 0 0,14 2 0,20-1 0,16 0 0,13 3 0,4-1 0,-8 3 0,-15 0 0,-16-1 0,-21-1 0,-13-3-58,-9-86-1568,-5 76 0,-9-3 0,1-6 0</inkml:trace>
  <inkml:trace contextRef="#ctx0" brushRef="#br0" timeOffset="3971.0774">7741 1802 8191,'0'-2'0,"2"0"0,1 1 0,4 1 0,4 5 0,5 11 0,4 4 0,2 6 0,-3 9 0,-5 2 0,-8 1 0,-6 0 0,-13-1 0,-16 0-376,-14-2-1187,-16-6 0,-17-7 0</inkml:trace>
  <inkml:trace contextRef="#ctx0" brushRef="#br0" timeOffset="4651.7185">2455 2827 8191,'-10'7'0,"5"-2"0,23 3 0,39-1 0,61-5 0,54-3 0,60-7 0,50-4 0,40 1 0,33-5 0,22 4 0,11 0 0,-9 8 0,-32 0 0,-53 4 0,-71-1 0,-76 3 0,-67-3 0,-58 2 0,-48-1-1638,-34 3 0,-23-7 0,-20-11 0</inkml:trace>
  <inkml:trace contextRef="#ctx0" brushRef="#br0" timeOffset="8003.1644">7945 3829 8191,'0'0'0,"0"0"0,0 0 0,2 5 0,4 14 0,8 20 0,7 19 0,8 22 0,6 16 0,2 2 0,-1-5 0,-6-8 0,-5-14 0,-5-19 0,-4-13 0,-6-17 0,2-12 0,2-19 0,4-17 0,0-19 0,1-25 0,-4-25 0,-5-17 0,-2-16 0,-2-3 0,-3 11 0,-2 19 0,1 23 0,-2 30 0,-2 20 0,5 19 0,2 10 0,6 11-1638,21 12 0,-15 10 0,5 8 0</inkml:trace>
  <inkml:trace contextRef="#ctx0" brushRef="#br0" timeOffset="8602.5392">8779 4311 8191,'-4'-8'0,"-3"1"0,1-4 0,-1-1 0,4 3 0,3 3 0,14 1 0,-11 4 0,7-2 0,7 2 0,11-1 0,-8 2 0,26 4 0,1 9 0,3 8 0,-4 9 0,-4 11 0,-9 6 0,-10 1 0,-14-2 0,-10-3 0,-11-6 0,-10-10 0,-6-7 0,-3-13 0,0-9 0,3-10 0,10-14 0,10-11 0,7-7 0,8-6 0,9-2 0,4 4 0,-1 10 0,4 5 0,3 8 0,75 11-258,-77 10-506,5 2-669,3 8 0,-2 0 0,-77 2 0</inkml:trace>
  <inkml:trace contextRef="#ctx0" brushRef="#br0" timeOffset="9255.666">9504 4272 8191,'0'0'0,"0"0"0,0-1 0,-1 3 0,3 9 0,3 7 0,1 10 0,5 13 0,-1 5 0,3 4 0,-4-1 0,-3-2 0,-3-10 0,-2-7 0,-1-10 0,-1-9 0,1-10 0,1-11 0,-1-7 0,0-9 0,3-8 0,4-8 0,2-3 0,-1-2 0,7 2 0,-1 3 0,2 6 0,0 8 0,3 9 0,1 9 0,5 6 0,5 11 0,3 13 0,0 7 0,-4 10 0,-6 7 0,-6 2 0,-6-4 0,-7-6 0,-2-7 0,-2-10 0,0-7 0,0-6 0,0-6 0,1-9 0,2-9 0,2-6 0,3-10 0,2-9 0,4-3 0,2 3 0,4 3 0,5 6 0,0 7 0,2 11 0,5 4 0,0 7 0,3 7 0,0 11 0,-2 14 0,-7 8 0,-4 11 0,-5 8 0,-6 1 0,-7-5 0,3-8-1638,-4 2 0,-2-13 0,1-11 0</inkml:trace>
  <inkml:trace contextRef="#ctx0" brushRef="#br0" timeOffset="9635.1056">10756 4255 8191,'-3'-3'0,"-7"0"0,-6 0 0,0 2 0,0-2 0,0 7 0,6 2 0,7 5 0,2 3 0,2 8 0,6 4 0,4 3 0,2 0 0,7 1 0,3-3 0,-3-1 0,-1-3 0,-7 0 0,-6-1 0,-4-1 0,-2 1 0,-6 0 0,-8-3 0,-6-2 0,-10-4 0,-5-6 0,-3-3 0,2-4 0,12 0-1638,6-2 0,11-13 0,10 3 0</inkml:trace>
  <inkml:trace contextRef="#ctx0" brushRef="#br0" timeOffset="11731.4519">11531 4141 8191,'0'0'0,"0"2"0,4-3 0,10 0 0,4 0 0,10-1 0,8-2 0,1 4 0,-1-2 0,-3 2 0,-1 0 0,-7 0 0,-5 0 0,-2 0 0,-3 2-1638,-3-2 0,-6 3 0,-4 0 0</inkml:trace>
  <inkml:trace contextRef="#ctx0" brushRef="#br0" timeOffset="11944.5795">11655 4449 8191,'26'0'0,"2"0"0,-22 0-1638,18 0 0,-21 0 0,-19 4 0</inkml:trace>
  <inkml:trace contextRef="#ctx0" brushRef="#br0" timeOffset="14503.9809">13209 4020 8191,'-2'0'0,"2"0"0,0 0 0,0 0 0,0 0 0,0 1 0,6 8 0,-1 7 0,7 12 0,7 15 0,4 18 0,4 7 0,0 6 0,-4 4 0,-6-5 0,1-8 0,-7-8 0,-3-10 0,-2-13 0,-3-10 0,1-11 0,-2-4 0,3-12 0,1-9 0,2-9 0,0-18 0,1-16 0,-5-19 0,-2-17 0,2-11 0,0-9 0,-4-1 0,6 2 0,-3 5 0,-1 7 0,0 4 0,-2 6 0,0 8 0,0 6 0,2 7 0,0 6 0,3 5 0,2 3 0,0 7 0,1 1 0,-3 2 0,-3 5 0,5 2 0,-6 4 0,1-1 0,-2 3 0,0 2 0,0 0 0,2 3 0,0 3 0,0-1 0,2 5 0,-1 1 0,-1 4 0,2 0 0,-4 5 0,0 1 0,4-1 0,-4 1 0,1 1 0,2 0 0,-1-1 0,0 2 0,0-2 0,3 3 0,-1-2 0,2 2 0,-1 1 0,4-2 0,0 2 0,2-1 0,3 1 0,3 1 0,0-1 0,3 0 0,2 1 0,11 0 0,7 2 0,10-2 0,11 2 0,12 0 0,5 0 0,10 0 0,-1 0 0,5 0 0,-4 0 0,4 0 0,1 0 0,5 0 0,10 0 0,5 0 0,6 0 0,-5 0 0,-2 0 0,-3-3 0,-6 3 0,7 0 0,1 0 0,6 0 0,1 0 0,1 0 0,-1 0 0,-3 0 0,-2-1 0,-2 1 0,-4-2 0,-4 1 0,-7-1 0,-2 2 0,-3 0 0,0-1 0,0-1 0,2 2 0,-1-3 0,-2 1 0,-4 1 0,-1 1 0,-3 0 0,1 0 0,4 0 0,6-1 0,7 1 0,5 0 0,5 0 0,0-2 0,-2 1 0,-1-1 0,-2-1 0,-1 0 0,6 1 0,2 0 0,1 0 0,3 1 0,-2-2 0,-6 0 0,-3 0 0,-3 1 0,-9 1 0,0-3 0,-4 3 0,-4 0 0,-5-2 0,-8 0 0,-10 2 0,-16-2 0,-11 2 0,-16 1 0,-8-1 0,-9 1 0,-1 0 0,-4 0 0,-4 0 0,-13 14-1638,-16-14 0,-21-4 0,-19-8 0</inkml:trace>
  <inkml:trace contextRef="#ctx0" brushRef="#br0" timeOffset="16591.7134">14685 3255 8191,'0'-5'0,"0"1"0,0 0 0,-1 1 0,2-2 0,-1 5 0,0 4 0,0 11 0,3 12 0,-1 17 0,5 11 0,0 8 0,0 0 0,-1-5 0,-2-7 0,-2-5-188,-2-51-1412,-5 34 0,-5-5 0,-4-7 0</inkml:trace>
  <inkml:trace contextRef="#ctx0" brushRef="#br0" timeOffset="16931.2976">14278 3766 8191,'2'0'0,"8"0"0,12 1 0,22 6 0,21-3 0,29 5 0,16-3 0,12 1 0,3-2 0,-10-1 0,-17-2 0,-21 1 0,-27 0 0,-24 0 0,-13-2 0,-13 1 0,-7 6-1638,-6-1 0,-6 4 0,-7-2 0</inkml:trace>
  <inkml:trace contextRef="#ctx0" brushRef="#br0" timeOffset="17251.6734">14529 4248 6485,'-1'0'190,"1"-2"-1,3 1 1,12-1-1,16 4 1,17-2-1,15 0 1,11-2-1,9 2 1,-2 0-190,-5 0 0,-15 2 0,-9-2 0,-21 1 0,-15-1 0,-9 7-241,-12-51-1349,-12 44 0,-7 4 0</inkml:trace>
  <inkml:trace contextRef="#ctx0" brushRef="#br0" timeOffset="17511.8421">14762 4324 6319,'0'0'208,"0"0"0,0 3 0,0 8 0,0 8 0,0 10 0,0 10 0,0 7 0,0 4 0,0-1-208,0-2 0,0-3 0,2-6-128,12 13-600,-9-27-739,5-12 0,6-13 0</inkml:trace>
  <inkml:trace contextRef="#ctx0" brushRef="#br0" timeOffset="18300.2706">16375 3473 7205,'-8'-9'110,"-3"4"-1,-9 0 1,-6 6-1,-8 19 1,4 19-1,0 21 1,8 18-1,13 20 1,7 11-110,6 13 0,10 7 0,-1-3 0,2 0 0,-4-10 0,-5-14 0,-7-17 0,-7-16 0,-13-18 0,-10-19 0,-6-20 0,20-10-774,-30-14-709,3-10 0,3-4 0,6 4 0</inkml:trace>
  <inkml:trace contextRef="#ctx0" brushRef="#br0" timeOffset="19211.2343">16163 5077 5679,'-5'-6'278,"-7"3"2,-6 1-1,-8 2 0,-4 12 0,-4 11 0,4 4 0,3 12 0,8 5 1,10 4-280,6-3 0,15 0 0,12-5 0,9-8 0,9-12 0,9-8 0,-3-11 0,-2-12 0,-12-11 0,-12-10 0,-12-11 0,-16-5 0,-18-2 0,-14 5 0,-11 7 0,0 9-229,4-22-1363,12 36 0,9 4 0,12 1 0</inkml:trace>
  <inkml:trace contextRef="#ctx0" brushRef="#br0" timeOffset="21843.3121">16084 2989 4296,'-7'-4'417,"0"-1"0,1-4-1,0 1 1,5 4 0,1 3 0,4-1-1,10 2 1,11 0 0,17 0-273,19 0-144,15 0 0,8 0 0,-2 0 0,-2 0 0,-8 0 0,-17 0 0,-19 0 0,-12 0 0,-15 0 0,-6 0 0,-7 0 0,-6 0 0,-58 0-131,50 44-1481,-11-39 0,-8-1 0</inkml:trace>
  <inkml:trace contextRef="#ctx0" brushRef="#br0" timeOffset="22143.1281">16408 3002 6593,'0'-1'178,"0"1"-1,0 0 1,0 0-1,0 1 1,0 7-1,0 9 1,0 8-1,0 12 1,0 10-178,0 4 0,0-1 0,0-1 0,0-7 0,0-3 0,0-10 0,0-7 0,0-6-67,52-38-744,-52 22-651,-5-6 0,-3-11 0,-4-5 0</inkml:trace>
  <inkml:trace contextRef="#ctx0" brushRef="#br0" timeOffset="23147.4917">17057 3964 5697,'12'-11'277,"-1"0"0,0-3 0,0 2 0,-12 6 0,2 6 0,5-1 0,0 5 0,2 7 1,3 13-278,3 12 0,1 18 0,-1 8 0,-1 11 0,1-1 0,1-6 0,-2-10 0,-2-9 0,1-15 0,-2-10 0,-4-8 0,-3-8 0,2-5 0,0-10 0,-1-8 0,0-12 0,-1-13 0,-3-14 0,0-5 0,2-10 0,2 1 0,2 3 0,1 8 0,0 6 0,-1 16 0,0 11 0,-3 9 0,-2 8 0,2 2 0,3 4-143,2 6-1466,1-3 0,6 12 0,2 6 0</inkml:trace>
  <inkml:trace contextRef="#ctx0" brushRef="#br0" timeOffset="23780.546">17664 4300 5398,'0'-4'310,"0"-4"0,0 2 1,0 0-1,-2 5 0,2-1 1,0 6-1,0 7 0,0 5 1,0 10-311,0 6 0,0 4 0,0 0 0,0-3 0,0-4-72,0-4-1551,3-37 0,-1 20 0,-2-8 0</inkml:trace>
  <inkml:trace contextRef="#ctx0" brushRef="#br0" timeOffset="23992.4964">17596 4027 8191,'-6'-9'0,"3"1"0,-1-3 0,0 0 0,1 4 0,3 5 0,-2-1-314,4 2-1261,-1 2 0,1 0 0,-1 2 0</inkml:trace>
  <inkml:trace contextRef="#ctx0" brushRef="#br0" timeOffset="26991.4798">17503 3222 4882,'0'0'260,"0"-1"82,0 1 2,0-4 0,0 4 0,0-4 1,0-4-1,0 1 0,2-3 1,1-1-136,4-2-124,5 1-82,8-1-3,3 4 0,3 0 0,3 5 0,-3 1 0,1 5 0,2 3 0,-7 4 0,-5 7 0,-7 4 0,-5 6 0,-10 4 0,-4 6 0,-11 0 0,-6 1 0,-4-1 0,-2-5 0,1-4 0,6-5 0,5-3 0,4-4 0,6-1 0,4-7 0,2 2 0,4-3 0,4-2 0,16 0 0,-3 1 0,9 0 0,11-2 0,6 5 0,0-5 0,1-2 0,-5-1 0,-6 2 0,-10-2 0,-13 0 0,-3 1 0,-4 1-16,-2 1-354,-1 1-1191,-2-2 0,3 0 0</inkml:trace>
  <inkml:trace contextRef="#ctx0" brushRef="#br0" timeOffset="27855.4024">18481 4083 7392,'0'-6'89,"-3"0"0,-4-3-1,-3-1 1,-6 5 0,-7 0-1,-6 5 1,-4 0 0,-4 4 0,0 4-89,3 4 0,2 7 0,7 7 0,6 6 0,7 5 0,6 4 0,4-1 0,7-2 0,9-4 0,6-7 0,6-6 0,9-10 0,4-7 0,1-9 0,-2-11 0,-2-12 0,-6-8 0,-5-15 0,-10-8 0,-9-7 0,-3-2 0,-4 0 0,-4 2 0,-2 7 0,-1 11 0,-1 10 0,-1 10 0,4 13 0,2 4 0,2 4 0,2 5 0,0 4 0,2 9 0,-2 10 0,0 13 0,0 13 0,4 11 0,0 7 0,4 6 0,0 0 0,4-2 0,-5-5 0,-1-6-229,0-12-1363,0-10 0,3-14 0,0-11 0</inkml:trace>
  <inkml:trace contextRef="#ctx0" brushRef="#br0" timeOffset="28451.1909">18843 3921 6276,'-11'-4'213,"-5"3"0,-4 3-1,-3 7 1,5 9 0,4 8-1,5 7 1,5 9 0,2 5 0,4 3-213,1 4 0,7-3 0,4-3 0,8-8 0,7-9 0,5-6 0,5-12 0,5-8 0,2-5 0,-1-10 0,-2-7 0,-5-11 0,-7-9 0,-6-9 0,-9-8 0,-6-1 0,-6-1 0,-8 4 0,-12 6 0,-8 7 0,-8 6 0,-7 8 0,-3 5 0,2 8 0,3 6 0,6 3 0,2 6 0,3 8 0,0 8 0,8 7 0,7 8 0,4 4 0,14 5 0,15-1 0,12-2 0,15-1 0,9-5 0,3-6 0,-8-7 0,-8-10-226,-10-7-1367,-15-4 0,-13-11 0</inkml:trace>
  <inkml:trace contextRef="#ctx0" brushRef="#br0" timeOffset="36683.5609">20404 3877 7871,'0'-3'36,"2"2"-1,-2-1 1,1-1-1,-2 2 1,2 1-1,4-1 1,1-1-1,6 0 1,4-1-36,6 0 0,8-1 0,5 1 0,1 0 0,1 3 0,-4-3 0,-5 2 0,-11 1 0,-4 0 0,-6 0 0,-5 0 0,-1 0 0,-1 0 0,0 0-151,0-1-1457,0-3 0,0 7 0</inkml:trace>
  <inkml:trace contextRef="#ctx0" brushRef="#br0" timeOffset="36955.4622">20550 4105 4876,'0'-2'368,"0"1"0,3-2 1,7 2-1,10 3 0,9-3 1,7 1-1,3-1 0,-3 1 1,-12 0-369,-10 0 0,-7 0-233,130 2-1358,-133 1 0,1-3 0,-4 2 0</inkml:trace>
  <inkml:trace contextRef="#ctx0" brushRef="#br0" timeOffset="39402.8776">21673 3856 4689,'0'-3'334,"0"0"38,0 2 0,2-2 0,-2 0 0,0 3 0,0 6 0,0 7-1,4 7 1,5 14-217,7 14-117,2 8-38,4 11 0,1 8 0,-1 1 0,-5 3 0,2-4 0,-6-8 0,1-9 0,-1-8 0,0-9 0,-4-13 0,-3-5 0,-2-11 0,-2-4 0,-1-3 0,2-3 0,-2-2 0,2-9 0,1-6 0,1-15 0,5-15 0,-2-18 0,1-15 0,-3-9 0,-2-8 0,-4-3 0,0 0 0,-1 3 0,-2 2 0,-3-2 0,-1 6 0,-3 2 0,1 4 0,0 4 0,1 7 0,1 3 0,-1 5 0,4 3 0,1 7 0,0 6 0,2 4 0,1 6 0,0 5 0,0 3 0,0 1 0,0-1 0,0 2 0,0-2 0,0 1 0,0 2 0,0 4 0,0 3 0,0 4 0,0 3 0,0 4 0,0-1 0,0 2 0,0-3 0,0-2 0,1-3 0,1-1 0,-1 1 0,1 1 0,2 1 0,-3 1 0,2 1 0,0 1 0,0 0 0,-1 0 0,1 0 0,-2 1 0,3-2 0,-1 3 0,-2 1 0,-1 1 0,3 1 0,-1 2 0,-1 2 0,-1 0 0,3 1 0,-1-1 0,1 1 0,0-2 0,1 0 0,3 3 0,0-3 0,5 1 0,4 2 0,3 0 0,5-2 0,5 2 0,4 0 0,6 0 0,7-1 0,6 1 0,3-1 0,2-2 0,0 3 0,0-3 0,-3 1 0,3 2 0,0-2 0,4 1 0,2 0 0,3-3 0,4 0 0,5 0 0,1-1 0,0 2 0,1 0 0,-3-1 0,-4-1 0,-5 2 0,-4 2 0,-1-3 0,-1 2 0,-1-1 0,3 0 0,2 0 0,1 2 0,-1 1 0,5-2 0,0 2 0,0 0 0,3-3 0,2-2 0,2 1 0,3 1 0,-1-3 0,2 0 0,-4 1 0,-1 4 0,-6-2 0,-3 0 0,-2 1 0,2-3 0,8 1 0,-1 0 0,7 0 0,7 0 0,5 0 0,3 1 0,3-1 0,-3 0 0,-2 1 0,-1-1 0,0 1 0,0 0 0,0-1 0,2 0 0,3 2 0,0-2 0,2 0 0,0-1 0,-1-1 0,-1 0 0,1-1 0,2 2 0,0-1 0,-3 1 0,-1 0 0,-1-1 0,-2 0 0,-4-2 0,0 2 0,1 3 0,-1-1 0,-4-1 0,1 5 0,-7-3 0,1 1 0,-5 1 0,0-2 0,-1 3 0,4-1 0,1-1 0,4 2 0,6 0 0,2 0 0,5 0 0,3 0 0,1 0 0,7 0 0,1 0 0,3 2 0,-2-2 0,-4 0 0,-4 0 0,-5 0 0,-2 0 0,0 0 0,2 1 0,5 1 0,1-1 0,-1 0 0,-5-1 0,-7 0 0,-11 0 0,-11 0 0,-8-1 0,-9 0 0,-14 1 0,-8 0 0,-12-2 0,-7 1 0,-7 1 0,1-2 0,-7 2 0,-4-1-1638,-17-3 0,-21-8 0,-26-12 0</inkml:trace>
  <inkml:trace contextRef="#ctx0" brushRef="#br0" timeOffset="42163.0552">23339 3163 8191,'2'0'0,"-4"6"0,1 8 0,-2 8 0,-3 12 0,-1 15 0,1 6 0,2 4 0,1 3 0,0-3 0,2-2 0,-2-7 0,1-5-399,1-8-1159,1-10 0,0-14 0,0-6 0</inkml:trace>
  <inkml:trace contextRef="#ctx0" brushRef="#br0" timeOffset="42491.4526">22822 3750 5513,'2'0'298,"2"-4"-1,15 0 1,17 4-1,25 4 1,25 0-1,24 5 1,14-5-1,5-1 1,-10-3-298,-13 0 0,-18-2 0,-21 2 0,-34 0 0,-12 0 0,-12 0-54,-9 2-356,-7-2-1135,-2 5 0,-14 2 0,-7 2 0</inkml:trace>
  <inkml:trace contextRef="#ctx0" brushRef="#br0" timeOffset="43035.4503">22817 4354 7925,'0'-12'30,"0"-3"-1,0-1 1,1-2-1,5 9 1,4 1-1,7 5 1,6 2-1,2 6 1,1 9-30,-4 9 0,-14 10 0,-9 9 0,-15 7 0,-16 2 0,-12-4 0,-8-4 0,-7-6 0,3-8 0,6-8 0,8-8 0,10-6 0,12-4 0,11-4 0,4-4 0,9 0 0,7-2 0,6-1 0,3 4 0,9 4 0,1-2 0,2 7 0,1 7 0,-3 5 0,-1 7 0,-2 2 0,-11 3-356,5-2-1211,2-8 0,4-6 0</inkml:trace>
  <inkml:trace contextRef="#ctx0" brushRef="#br0" timeOffset="43295.9453">23430 4300 8191,'0'-1'0,"-1"-2"0,1 3 0,-2 6 0,4 12 0,-2 13 0,0 14 0,0 11 0,0 4 0,0 1 0,0-2 0,0-8 0,19-11-16,-18-5-1619,2-15 0,-3-10 0</inkml:trace>
  <inkml:trace contextRef="#ctx0" brushRef="#br0" timeOffset="43547.1833">23627 4284 8191,'0'-4'0,"0"4"0,0 4 0,0 4 0,0 3 0,1 16 0,-1 9 0,3 6 0,1 4 0,-1 4 0,0-1 0,0-6 0,29-9 0,-34-5-160,1-2-1446,-4-11 0,0-7 0,-38 0 0</inkml:trace>
  <inkml:trace contextRef="#ctx0" brushRef="#br0" timeOffset="43806.7055">23217 4333 7853,'0'-3'38,"4"-2"-1,13-3 1,9-1-1,18-3 1,15 0-1,10 0 1,1 4-1,-3 2 1,-12 5-38,-10 1 0,-16 0 0,-10 0 0,-4 0-1638,-7 0 0,-2 0 0,2-4 0</inkml:trace>
  <inkml:trace contextRef="#ctx0" brushRef="#br0" timeOffset="44383.1677">25063 3142 8191,'0'-4'0,"-8"0"0,-2 2 0,-5 0 0,-6 4 0,-6 12 0,-1 11 0,-3 11 0,-3 17 0,5 15 0,3 12 0,7 11 0,12 5 0,7 2 0,7 4 0,9-1 0,1 2 0,2-2 0,0 0 0,-8-3 0,0-11 0,-9-14 0,-2-14 0,-10-13 0,-4-11 0,-9-13 0,-11-10 0,-4-6-66,-1-3-1559,2-10 0,4-1 0</inkml:trace>
  <inkml:trace contextRef="#ctx0" brushRef="#br0" timeOffset="44901.4771">24707 4974 8191,'-11'0'0,"-3"4"0,-2 9 0,-3 3 0,9 6 0,6 13 0,-2 2 0,12 1 0,4 2 0,7-5 0,5-4 0,10-7 0,4-7 0,9-10 0,0-2 0,-1-12 0,-3-9 0,-7-9 0,-14-11 0,-11-8 0,-11-7 0,-17 0 0,-14 3 0,-9 6 0,-8 9 0,-1 8 0,7 13-1638,14 4 0,12 2 0,8-2 0</inkml:trace>
  <inkml:trace contextRef="#ctx0" brushRef="#br0" timeOffset="46696.0577">24789 2723 8191,'2'-2'0,"-2"-3"0,-2 1 0,2-2 0,-4 0 0,2 16 0,2-11 0,0-7 0,0-4 0,2 0 0,4-21 0,1 12 0,4 0 0,9 6 0,2-1 0,6 1 0,2 5 0,1 0 0,0 4 0,-1 3 0,-5 1 0,-4 2 0,-2 2 0,-9 7 0,-7 3 0,-3 8 0,-7 5 0,-4 5 0,-7 3 0,-1 0 0,-4 1 0,1-2 0,2-2 0,7-2 0,-1-5 0,4-3 0,5-2 0,4-2 0,1-1 0,7-3 0,9-3 0,4-1 0,5-4 0,7-1 0,-3-1 0,0-2 0,-4 0 0,0 0 0,-3 15-384,4-18-1177,-3-6 0,4-6 0,-3-7 0</inkml:trace>
  <inkml:trace contextRef="#ctx0" brushRef="#br0" timeOffset="46947.3578">25498 2551 5754,'0'9'271,"0"2"0,0 6-1,0 3 1,0-11 0,0 15-1,0 8 1,0 0 0,0 5 0,0 1-271,0 0 0,0-2 0,0-2 0,59-1-1638,-52-10 0,2-11 0,5-4 0</inkml:trace>
  <inkml:trace contextRef="#ctx0" brushRef="#br0" timeOffset="47175.4407">25754 2552 6715,'1'17'164,"2"1"0,-1 5 0,-2 8 0,0-9 0,0 9 0,0 6 0,0 3 0,0 1 0,0-3-164,0-1 0,0 5-32,-2-13-1599,-2-7 0,0-8 0,0-6 0</inkml:trace>
  <inkml:trace contextRef="#ctx0" brushRef="#br0" timeOffset="47475.488">25314 2576 7533,'2'-5'73,"5"0"0,10 2 0,14-1 0,13 4 0,17 0 0,14 0 0,3 0 0,-1 0 1,-10 0-74,-17 0 0,-17 0 0,-17 0 0,-9 0 0,-14 0 0,-6 0 0,-6 0-1638,-6 1 0,-9 1 0,-1-2 0</inkml:trace>
  <inkml:trace contextRef="#ctx0" brushRef="#br0" timeOffset="48471.0952">26250 3817 6039,'-3'-15'239,"-2"-3"0,3-3 0,-4 0 0,5 6 0,1 6 0,0 3 0,0 2 0,-2 2 1,2 1-240,0 1 0,0 0 0,0 0 0,2 7 0,3 8 0,5 10 0,5 11 0,5 10 0,3 6 0,-4 1 0,-2 0 0,-2-3 0,-1-3 0,-3-9 0,-3-7 0,-2-9 0,-2-13 0,-4-1 0,2-9 0,-2-12 0,5-7 0,6-14 0,1-16 0,3-9 0,3-12 0,-5-7 0,-1 5 0,-6 5 0,-5 11 0,-1 19 0,-1 13 0,1 10 0,1 6 0,-1 7-180,2-2-1422,2 12 0,2 6 0,4 8 0</inkml:trace>
  <inkml:trace contextRef="#ctx0" brushRef="#br0" timeOffset="49248.6491">26712 3906 7997,'0'0'22,"2"3"-1,0 4 1,-2 5-1,3 10 1,-1 7-1,4 8 1,2 6-1,-1 1 1,-1 2-22,0-3 0,-3-4 0,-3-9 0,0-7 0,0-8 0,0-11 0,0-3 0,0-9 0,0-11 0,3-8 0,-1-8 0,5-10 0,1-3 0,3 3 0,1 4 0,1 7 0,-5 9 0,-2 11 0,-2 6 0,3 3 0,2 5 0,7 5 0,2 7 0,0 9 0,2 8 0,-2 6 0,0 4 0,0 0 0,-5-3 0,-4-4 0,1-5 0,-10-6 0,4-9 0,-4-3 0,0-6 0,0-9 0,4-3 0,1-11 0,6-6 0,5-9 0,2-5 0,4-2 0,1 2 0,-1 4 0,-4 5 0,-4 10 0,-5 9 0,1 5 0,0 4 0,1 9 0,0 6 0,3 9 0,-5 8 0,4 8 0,-6 4 0,2 0 0,-3-3 0,-1-4 0,-2-7 0,1-6 0,95-6-344,-83-3-1225,2-9 0,2-5 0,3-8 0</inkml:trace>
  <inkml:trace contextRef="#ctx0" brushRef="#br0" timeOffset="49703.3907">27796 3906 8191,'0'-4'0,"-6"-2"0,-2-1 0,-7 0 0,-2 3 0,-8 3 0,-2 1 0,1 1 0,3 3 0,3 2 0,2 2 0,4 2 0,6 2 0,4 3 0,3-3 0,2 2 0,2 0 0,4 1 0,4-1 0,10 1 0,6 0 0,4 0 0,1 0 0,-3 2 0,-4 2 0,-8-3 0,-5 4 0,-7 2 0,-8 0 0,-9 0 0,-5-1 0,-10-3 0,-5-4 0,-5-4 0,3-6 0,3 0 0,7-5-269,11-5-1315,6-5 0,11-6 0,13-7 0</inkml:trace>
  <inkml:trace contextRef="#ctx0" brushRef="#br0" timeOffset="49923.2611">28047 3953 6269,'-4'0'214,"2"2"-1,-1 3 1,5 6-1,11 6 1,-4 8-1,1 1 1,-3 3-1,-5-9-236,0 9-1567,-4-5 0,-2-6 0,1-11 0</inkml:trace>
  <inkml:trace contextRef="#ctx0" brushRef="#br0" timeOffset="50097.5222">28050 3592 8191,'-3'-7'0,"-1"2"0,2 2-256,6 32-329,4-21-885,8 9 0,3-3 0</inkml:trace>
  <inkml:trace contextRef="#ctx0" brushRef="#br0" timeOffset="50591.4476">28324 3892 8191,'2'4'0,"0"2"0,5 5 0,2 6 0,2 6 0,-1 3 0,1 3 0,-3 2 0,-1 4 0,-6-4 0,2-1 0,-3-1 0,-3-8 0,-1-6 0,-3-6 0,-3-8 0,1-2 0,-1-11 0,7-12 0,0 0 0,3-4 0,4-5 0,5-3 0,3 8 0,6-9 0,10 5 0,1 4 0,-3 7 0,1 7 0,3 10 0,-2 4 0,-2 7 0,-1 7 0,-1 10 0,-4 6 0,-5 6 0,-6 4 0,-4-2 0,-5-1 0,0-2-93,58 1-1526,-61-16 0,0-4 0,0-8 0</inkml:trace>
  <inkml:trace contextRef="#ctx0" brushRef="#br0" timeOffset="51163.0182">29091 3858 8191,'-1'-2'0,"1"1"0,-2-1 0,-3 2 0,0 6 0,-3 8 0,-3 10 0,1 7 0,1 11 0,2 4 0,5 3 0,0-1 0,4-2 0,4-4 0,3-7 0,1-4 0,9-10 0,3-5 0,1-6 0,6-4 0,1-10 0,3-9 0,1-10 0,-4-7 0,-4-11 0,-6-5 0,-7-4 0,-6-3 0,-5 2 0,-8 5 0,-9 4 0,-9 5 0,-5 6 0,-6 5 0,-1 6 0,4 5 0,7 4 0,3 5 0,4 5 0,3 5 0,0 10 0,5 8 0,4 10 0,4 10 0,4 3 0,7 1 0,8-4 0,5-4 0,4-9 0,0-6 0,11-12-1638,-8-4 0,-10-13 0,-3-8 0</inkml:trace>
  <inkml:trace contextRef="#ctx0" brushRef="#br0" timeOffset="54075.2228">29550 3348 6042,'3'-2'239,"-3"1"0,0 1-1,3-2 1,0 2 0,1 7-1,5 13 1,4 10 0,-3 17 0,3 19-239,0 10 0,-3 14 0,-3 5 0,-1 4 0,-5-1 0,-2-4 0,-9-10 0,-6-15 0,-4-15 0,56-13-500,-74-24-1038,-4-14 0,-11-16 0,-2-19 0</inkml:trace>
  <inkml:trace contextRef="#ctx0" brushRef="#br0" timeOffset="54779.1812">29710 2809 8191,'0'-9'0,"2"0"0,2-5 0,5-2 0,7 3 0,3 0 0,2 5 0,5 4 0,-1 4 0,0 5 0,-4 9 0,-4 8 0,-8 5 0,-5 9 0,-8 3 0,-8 0 0,-6 2 0,-4-5 0,-7-4 0,1-3 0,2-5 0,6-4 0,7-2 0,3-3 0,9-3 0,1-2 0,7 2 0,10-4 0,9-2 0,9-3 0,11-1 0,2-2 0,1 0 0,-6 0 0,-5-2 0,-12 4-313,-12-77-1262,-11 75 0,-16-2 0,-10 0 0</inkml:trace>
  <inkml:trace contextRef="#ctx0" brushRef="#br0" timeOffset="55579.1624">25984 3280 6010,'-11'-7'242,"-5"2"0,-4 1 1,-2 10-1,-1 13 0,0 22 1,0 18-1,8 19 0,5 11 1,6 7-243,4 4 0,8-6 0,7-6 0,3-6 0,9-13 0,-16-11-422,33-15-1131,3-16 0,6-15 0,6-6 0</inkml:trace>
  <inkml:trace contextRef="#ctx0" brushRef="#br0" timeOffset="56638.6704">30263 3789 8191,'-10'-15'0,"-3"0"0,-4-5 0,-8 1 0,8 12 0,-13 3 0,-8 4 0,-1 5 0,-1 8 0,1 7 0,7 4 0,6 7 0,9 1 0,4 0 0,7-2 0,9-1 0,10-1 0,7-4 0,8-5 0,3-5 0,6-8 0,1-8 0,-2-9 0,1-8 0,-4-12 0,-3-7 0,-5-10 0,-5-8 0,-10-5 0,-6-5 0,-2-2 0,-5 4 0,-7 8 0,-3 8 0,0 13 0,0 9 0,3 9 0,4 6 0,3 7 0,0 6 0,0 11 0,2 11 0,-2 12 0,2 14 0,2 12 0,2 6 0,-3 6 0,0 2 0,2-6 0,4-5-164,5-32-1441,0 12 0,-1-15 0,-1-9 0</inkml:trace>
  <inkml:trace contextRef="#ctx0" brushRef="#br0" timeOffset="57229.0495">30606 3500 8191,'-9'-1'0,"-3"0"0,-6 5 0,-5 8 0,-2 13 0,5 13 0,1 9 0,9 9 0,5 3 0,4 4 0,8-3 0,3-5 0,6-5 0,0-8 0,7-12 0,0-4 0,1-12 0,6-5 0,3-6 0,4-10 0,1-9 0,-2-6 0,-3-10 0,-1-11 0,-9-7 0,-6-8 0,-9-3 0,-5 1 0,-12 3 0,-10 5 0,-5 7 0,-7 5 0,-3 6 0,-4 11 0,3 6 0,4 6 0,0 7 0,2 1 0,4 10 0,3 8 0,9 9 0,7 8 0,9 11 0,12 7 0,8 3 0,7 1 0,6-5 0,0-9 0,-4-4 0,-3-9 0,-5-9 0,-1-12-1638,-8-7 0,-7-12 0,-26-15 0</inkml:trace>
  <inkml:trace contextRef="#ctx0" brushRef="#br0" timeOffset="61991.1146">3059 8061 5427,'-2'-12'307,"-2"-1"0,-1-5 0,-3-1 0,4 6 0,-1 6 0,4 2 0,-1 2 0,2 3 1,0 0-308,6 3 0,10 16 0,10 15 0,12 17 0,7 24 0,2 17 0,-3 10 0,-5 2 0,-2-5 0,-8-9 0,-4-16 0,-7-18 0,-3-16 0,-7-18 0,-3-11 0,0-14 0,3-22 0,0-22 0,1-24 0,-2-23 0,-2-27 0,-2-14 0,-3-13 0,1 5 0,-2 10 0,-1 25 0,-1 29 0,0 29 0,0 28 0,0 18-265,3 18-1320,0 15 0,5 13 0,5 8 0</inkml:trace>
  <inkml:trace contextRef="#ctx0" brushRef="#br0" timeOffset="62547.3827">3841 8415 8191,'-4'-10'0,"4"0"0,0-1 0,-1 0 0,4 7 0,8 4 0,8 4 0,10 9 0,13 13 0,1 15 0,2 16 0,-9 5 0,-7 3 0,-12-3 0,-6-12 0,-8-10 0,-1-11 0,-5-10 0,-6-11 0,-4-6 0,-4-9 0,-6-9 0,-2-11 0,4-10 0,6-12 0,4-6 0,8-4 0,3 0 0,10 7 0,4 7 0,8 11-270,14 12-1314,-1 11 0,-3 7 0,-5 4 0</inkml:trace>
  <inkml:trace contextRef="#ctx0" brushRef="#br0" timeOffset="63227.6248">4342 8381 6852,'3'0'149,"0"3"0,6 6-1,-1 8 1,6 9 0,4 6-1,5 11 1,-1 3 0,1 3 0,-3-1-149,-5-5 0,-4-4 0,-5-10 0,-3-7 0,-2-10 0,-1-4 0,0-8 0,0-8 0,2-9 0,2-9 0,1-9 0,2-10 0,0-6 0,2 0 0,-3 8 0,-1 5 0,5 13 0,0 8 0,5 10 0,5 6 0,5 9 0,4 11 0,-1 10 0,0 10 0,-4 8 0,-2 0 0,-3-1 0,-2-9 0,-7-7 0,-3-5 0,-2-12 0,-4-4 0,1-7 0,-4-2 0,2-8 0,0-8 0,2-7 0,-2-9 0,1-10 0,5-1 0,0-1 0,1 4 0,3 8 0,1 10 0,4 7 0,5 9 0,3 7 0,1 9 0,3 15 0,-4 8 0,0 12 0,-2 7 0,-1 4 0,-2-4 0,-2-4 0,-2-3-443,-6-28-1106,-4 7 0,-4-9 0,2-12 0</inkml:trace>
  <inkml:trace contextRef="#ctx0" brushRef="#br0" timeOffset="63595.3982">5496 8424 8191,'-10'-3'0,"-9"2"0,-5 1 0,-5 4 0,7 4 0,2 4 0,8 0 0,8 6 0,7 0 0,7 1 0,6 6 0,7 4 0,4 0 0,5 1 0,-1-2 0,-1 1 0,-4-3 0,-2 3 0,-8-2 0,-4 0 0,-8 1 0,-11-3 0,-13-6 0,-11-4 0,-8-3 0,-10-9 0,2-1 0,2-2-1638,15-4 0,11-3 0,10-5 0</inkml:trace>
  <inkml:trace contextRef="#ctx0" brushRef="#br0" timeOffset="63815.5571">6000 8630 8191,'9'1'0,"4"-1"0,7 0 0,4 6 0,8-6 0,-5 0-237,1 2-1353,-5-1 0,-1-5 0,-13 5 0</inkml:trace>
  <inkml:trace contextRef="#ctx0" brushRef="#br0" timeOffset="63988.3904">6110 8847 8191,'0'3'0,"4"2"0,9-2 0,3 4 0,7-5-1638,3 0 0,-3 1 0,-5-3 0</inkml:trace>
  <inkml:trace contextRef="#ctx0" brushRef="#br0" timeOffset="66655.2412">6665 8981 6130,'0'1'-18,"5"7"1,-1 5 17,2 10 92,3 10 112,2 14 0,-1 5-1,2 8 1,2 6 0,2 3 21,1 0-2,1-2-2,1 1-17,-1-7-92,0-5-112,-1-7 0,-2-5 0,-3-10 0,-4-4 0,-1-10 0,-3-7 0,2-8 0,-2-4 0,4-10 0,-1-6 0,3-9 0,-2-12 0,1-7 0,-3-3 0,1-6 0,-4-3 0,-2 0 0,-1-4 0,0-3 0,0-7 0,2 2 0,-2-5 0,3 1 0,3 1 0,2-2 0,8-3 0,6-3 0,0-2 0,2-6 0,3 1 0,-2-5 0,-1 3 0,0 0 0,-1 2 0,1 1 0,-1-4 0,-1 0 0,1 0 0,-1 3 0,-2 6 0,-1 5 0,-3 8 0,-5 7 0,-1 4 0,0 3 0,-4 4 0,0 3 0,0 2 0,1 2 0,0 6 0,-1 2 0,-2 5 0,-1 5 0,0 7 0,-1 5 0,-1 2 0,-1 5 0,3 2 0,-3 0 0,0 2 0,1-4 0,1 0 0,0 1 0,0-1 0,1-2 0,-2 2 0,-1-2 0,2 2 0,-1 2 0,1-1 0,-1 1 0,2 1 0,2-2 0,0 3 0,2-3 0,2 3 0,1 0 0,2-1 0,1 1 0,2 0 0,0 0 0,5 0 0,-2 1 0,5 2 0,3-1 0,2 0 0,6 0 0,3 1 0,4-3 0,-4 0 0,2 0 0,-3 0 0,3 0 0,-3 0 0,2 0 0,1 0 0,0 0 0,-2 0 0,0 0 0,-3-3 0,-1 3 0,1 0 0,0 0 0,-2 0 0,0 0 0,-1 0 0,1 0 0,0 0 0,6 0 0,2 0 0,8 3 0,3-2 0,5 0 0,4 2 0,6 0 0,5-2 0,8-1 0,7 3 0,10-3 0,9 0 0,6-3 0,2 3 0,0 0 0,-3 0 0,-9 0 0,-2 0 0,-4 0 0,-6 0 0,-1 0 0,-7-1 0,-10 1 0,-6-3 0,-6 0 0,-6 2 0,-1-3 0,0 2 0,0 1 0,5 0 0,0-1 0,4 1 0,3 1 0,1-2 0,-2 1 0,8 0 0,3 1 0,9-6 0,10 2 0,12 0 0,8-2 0,15 3 0,9-1 0,2 2 0,5-1 0,5 0 0,1-2 0,0 2 0,5 1 0,5-2 0,2 4 0,4-3 0,1 2 0,-3-1 0,-3 0 0,-8-2 0,-3 4 0,-8-3 0,-4 1 0,-4 2 0,-6-1 0,7-1 0,-2 2 0,10-2 0,0 1 0,2 1 0,-3 0 0,2-2 0,-2 1 0,-1 1 0,2-2 0,-1 2 0,4-1 0,5-2 0,4 3 0,4-1 0,2 0 0,-2 1 0,0-2 0,-2 2 0,2-1 0,-3-1 0,0-3 0,-2 1 0,1 0 0,2-2 0,6 2 0,1-1 0,0 1 0,5-3 0,-2 4 0,0-1 0,-3 0 0,7 1 0,-4-1 0,-1 1 0,1-1 0,2 0 0,-1 1 0,-3-2 0,-2-1 0,-5 2 0,-10-3 0,-13 2 0,-7 2 0,-7-2 0,-7 2 0,-2-2 0,8 3 0,1-4 0,-3 2 0,8 1 0,2-1 0,-13 4 0,-9-2 0,-7 2 0,-14-1 0,-8 1 0,1 1 0,13 1 0,13-1 0,1 1 0,-12 0 0,-20 0 0,-25-2 0,-30 0 0,-15 3 0,-3-2 0,-8 0-113,-4-12-1502,-21 14 0,-12-3 0,-15-1 0</inkml:trace>
  <inkml:trace contextRef="#ctx0" brushRef="#br0" timeOffset="70978.6688">8203 7977 8191,'0'-10'0,"0"4"0,0-1 0,0-2 0,0 7 0,2 4 0,2 6 0,6 13 0,7 15 0,8 15 0,4 12 0,1 10 0,2 0 0,-3 0 0,-3-5 0,-5-7 0,-3-9 0,-5-8 0,-5-13 0,-2-10 0,-3-13 0,-1-8 0,-2-15 0,0-12 0,-2-14 0,-1-12 0,-1-15 0,1-7 0,1-6 0,1-1 0,5 4 0,2 8 0,2 13 0,-3 16 0,2 9 0,-2 14 0,5 10-1638,1 8 0,1 10 0,1 6 0</inkml:trace>
  <inkml:trace contextRef="#ctx0" brushRef="#br0" timeOffset="71744.5784">8743 8303 8191,'0'0'0,"2"0"0,-1 3 0,2 9 0,3 6 0,4 11 0,1 12 0,2 4 0,2 5 0,-4 1 0,-1-6 0,-4-5 0,-3-8 0,-1-11 0,-2-6 0,1-10 0,0-7 0,4-9 0,-1-8 0,3-10 0,2-7 0,1-6 0,3-1 0,0 0 0,0 4 0,-1 10 0,-4 5 0,1 9 0,-2 7 0,2 7 0,3 5 0,3 9 0,4 9 0,1 10 0,2 9 0,-1 2 0,1 0 0,-2-4 0,-4-9 0,-3-6 0,-4-10 0,-5-6 0,0-5 0,-1-7 0,2-8 0,-2-8 0,3-8 0,2-7 0,2-5 0,3 0 0,6-1 0,1 3 0,3 8 0,5 7 0,1 10 0,0 9 0,2 11 0,1 7 0,-5 13 0,-5 4 0,-6 15 0,-10 3 0,-2 2 0,-8-2 0,-6-4 0,-2-6-1638,-5-5 0,-9-12 0,-1-11 0</inkml:trace>
  <inkml:trace contextRef="#ctx0" brushRef="#br0" timeOffset="72631.3942">8610 7429 7695,'7'-12'55,"4"-2"0,6-4 0,6-4 0,-1 6 0,2 5 0,4 2 0,-2 4 0,-7 3 1,-2 2-56,-7 7 0,-3 4 0,-4 8 0,-5 5 0,-5 9 0,-6-1 0,-5 3 0,-4-5 0,-3-5 0,2-2 0,2-6 0,3-3 0,4-2 0,5-4 0,6-3 0,2-2 0,2-1 0,9 2 0,11-3 0,10 2 0,13 0 0,12-3 0,2 0 0,-3 0 0,-12 0 0,-13 0 0,-11 0 0,-13 0 0,-5 0 0,-2 0-1638,-4 0 0,4 1 0,-12 1 0</inkml:trace>
  <inkml:trace contextRef="#ctx0" brushRef="#br0" timeOffset="73499.3662">8278 9036 7381,'2'0'90,"0"0"0,15 0 0,21 0 0,27 0 0,31 0 0,23 0 0,19 3 0,13-3 0,5 0-90,-8 4 0,-8-2 0,-16 0 0,-25-1 0,-25 2 0,-23-3 0,-21 0 0,-16 0 0,-9 0 0,-13 11-348,-7-8-1220,-16 0 0,-9-1 0,-12 2 0</inkml:trace>
  <inkml:trace contextRef="#ctx0" brushRef="#br0" timeOffset="74083.2027">8475 9543 8191,'0'-10'0,"6"1"0,5-3 0,8 3 0,4 3 0,6 4 0,0 1 0,-1 6 0,-2 6 0,-4 9 0,-12 7 0,-10 12 0,-21 6 0,-24 1 0,-18 4 0,-13-5 0,-12-7 0,6-9 0,7-5 0,14-12 0,16-7 0,16-5 0,15-5 0,10-4 0,11-6 0,13-2 0,12 1 0,10 3 0,10 4 0,0 6 0,-2 9 0,-5 6 0,-6 7 0,-4 5 0,-5 5 0,-1 2-317,68-2-1257,-63-4 0,1-7 0,2-10 0</inkml:trace>
  <inkml:trace contextRef="#ctx0" brushRef="#br0" timeOffset="74347.3945">9062 9603 8191,'0'0'0,"1"3"0,1 8 0,-2 8 0,1 13 0,-1 11 0,0 13 0,2 1 0,-2 3 0,1-5 0,-1-4-67,8-4-379,-7-15-1089,2-12 0,3-11 0,1-13 0</inkml:trace>
  <inkml:trace contextRef="#ctx0" brushRef="#br0" timeOffset="74598.6122">9335 9644 8191,'0'-5'0,"0"2"0,-3 0 0,3 2 0,3 10 0,-3 13 0,1 12 0,-1 9 0,2 12 0,-1 6 0,-1-2 0,0-2 0,0-6 0,0-7 0,0-14-232,-20-7-249,17-12-1014,-1-7 0,-1-9 0,-7-12 0</inkml:trace>
  <inkml:trace contextRef="#ctx0" brushRef="#br0" timeOffset="74871.3989">8841 9521 8191,'22'-1'0,"19"1"0,21-2 0,21-1 0,17-2 0,8 1 0,-8 1 0,-11-1 0,-19 3 0,-24 1 0,-22 0 0,-15 0 0,-15 1-272,-8 9-1311,-12-4 0,-12 0 0,-7 0 0</inkml:trace>
  <inkml:trace contextRef="#ctx0" brushRef="#br0" timeOffset="75844.0655">11419 8320 7943,'0'-5'28,"-1"0"-1,-7 2 1,-6-1-1,-8 11 1,-7 11-1,-3 11 1,3 13-1,6 18 1,10 12-28,7 7 0,8 8 0,6 8 0,3 5 0,0 4 0,1 2 0,-5 1 0,-4-4 0,-3-8 0,-8-11 0,-10-11 0,-7-15 0,-11-15 0,-10-16 0,0-37-432,-1 2-1119,4-7 0,13-11 0,11-4 0</inkml:trace>
  <inkml:trace contextRef="#ctx0" brushRef="#br0" timeOffset="76411.2912">11027 10047 8191,'-10'0'0,"-5"6"0,-6 6 0,-4 9 0,2 5 0,6 11 0,3 4 0,9 2 0,11-1 0,19-1 0,9-7 0,11-8 0,6-11 0,2-9 0,-4-12 0,-7-14 0,-8-11 0,-12-10 0,-13-9 0,-13-4 0,-18 3 0,-17 1 0,-14 11 0,-7 3-434,-2 18-1117,6 11 0,11 5 0,13 4 0</inkml:trace>
  <inkml:trace contextRef="#ctx0" brushRef="#br0" timeOffset="99851.3893">11163 7591 7662,'0'-8'59,"0"-1"0,0-2-1,0 0 1,0 6 0,0 2-1,0 2 1,0 1 0,0 0 0,0 0-59,0 4 0,0 6 0,0 8 0,0 9 0,0 10 0,0 2 0,0 3 0,0-4 0,0-1 0,1-4-86,2-58-1535,2 43 0,3-7 0</inkml:trace>
  <inkml:trace contextRef="#ctx0" brushRef="#br0" timeOffset="100111.1699">11524 7596 8191,'1'-1'0,"-1"-2"0,0 3 0,2 7 0,-2 5 0,0 11 0,0 7 0,0 6 0,0 4 0,0 1 0,0-1 0,0-4 0,0 0-210,0-5-1386,0-5 0,0-9 0,0-3 0</inkml:trace>
  <inkml:trace contextRef="#ctx0" brushRef="#br0" timeOffset="100454.6662">10877 7478 8191,'0'-4'0,"2"3"0,7 0 0,19-1 0,20 2 0,20 4 0,23 0 0,12-3 0,3 2 0,-6 0 0,-10-2 0,-20 3 0,-19 2 0,-23-1 0,-13 1 0,-15 3 0,-11-1 0,1 7-327,-5 0-1245,-13 1 0,1-3 0,5-5 0</inkml:trace>
  <inkml:trace contextRef="#ctx0" brushRef="#br0" timeOffset="112970.7075">12798 8921 5398,'0'-3'227,"0"0"60,0 0 0,0-2-1,1 1 1,-1 4 0,0-4-1,0 4 1,0-1 0,0 1-75,-1-1-152,-10 1-60,-2 0 0,-8 0 0,-10-2 0,-3 2 0,-6 2 0,-6 0 0,0 5 0,3 2 0,2 3 0,10 3 0,6 0 0,10-3 0,7 0 0,4-3 0,4-2 0,6 2 0,6-1 0,6 2 0,13-2 0,12-1 0,9 1 0,6-2 0,2-2 0,1 2 0,-5 1 0,-6 1 0,-9 3 0,-6 1 0,-8 3 0,-8 1 0,-8 1 0,-5 1 0,-6 1 0,-9 4 0,-6-1 0,-10 1 0,-6-3 0,-15-1 0,-2-7 0,-5-6 0,-1-3 0,0-3 0,3-3 0,8-2 0,9-4 0,12 2-1638,11-2 0,6 0 0,6 1 0</inkml:trace>
  <inkml:trace contextRef="#ctx0" brushRef="#br0" timeOffset="113263.2882">13025 9074 5704,'2'-4'276,"2"-1"0,1-3 1,0 4-1,2 2 0,1 2 1,3 6-1,5 7 0,1 6 1,2 10-277,-3 9 0,0 3 0,-2 2 0,-3-2-1638,-1-4 0,-2-7 0,-4-10 0</inkml:trace>
  <inkml:trace contextRef="#ctx0" brushRef="#br0" timeOffset="113444.3107">12989 8837 8191,'0'-11'0,"0"3"0,-2-2-289,4 1-1291,3 6 0,-1 3 0,4 0 0</inkml:trace>
  <inkml:trace contextRef="#ctx0" brushRef="#br0" timeOffset="113935.3129">13380 9053 6964,'0'3'136,"4"1"0,1 4 1,6 5-1,5 5 0,-1 6 1,4 3-1,-1 5 0,-3-1 1,-1-1-137,-7-4 0,-5-5 0,0-8 0,-2-8 0,0-3 0,0-9 0,0-6 0,-2-11 0,0-5 0,0-7 0,2-3 0,-1 1 0,1 3 0,3 5 0,5 6 0,3 4 0,10 7 0,6 4 0,9 3 0,3 4 0,-1 4 0,0 4 0,-3 7 0,-1 5 0,-7 9 0,-4 7 0,-12 4 0,-4 1 0,58 0-1638,-67-5 0,-4-8 0,-4-9 0</inkml:trace>
  <inkml:trace contextRef="#ctx0" brushRef="#br0" timeOffset="114451.3617">13515 8465 8191,'6'-9'0,"2"-4"0,3-3 0,5-1 0,-1 2 0,3 2 0,2 4 0,7 1 0,0 7 0,2 1 0,3 6 0,-8 8 0,-5 5 0,-8 7 0,-7 8 0,-4 4 0,-6 4 0,-8-2 0,1-1 0,-3-1 0,-2-8 0,4-5 0,8-7 0,1-3 0,5-6 0,9-1 0,11-2 0,5-2 0,9-2 0,4-2 0,-3 0 0,-5 3-1638,-3-1 0,-5 1 0,-4-1 0</inkml:trace>
  <inkml:trace contextRef="#ctx0" brushRef="#br0" timeOffset="115075.1844">14333 8790 7911,'-9'3'31,"-3"3"0,-1 5 0,0 3 0,5 8 0,4 6 0,4 5 0,0 4 0,6 6 1,2 2-32,1-2 0,6 0 0,8-4 0,2-7 0,4-8 0,3-9 0,-1-8 0,3-6 0,1-9 0,-1-5 0,1-7 0,-5-4 0,-6-7 0,-7-2 0,-8-6 0,-5-2 0,-10-1 0,-10-1 0,-11 4 0,-7 1 0,-11 7 0,-1 4 0,0 5 0,8 5 0,5 6 0,8 3 0,4 6 0,4 2 0,-2 6 0,6 6 0,-1 5 0,10 7 0,6 5 0,14 1 0,11 0 0,11-3 0,6 0 0,2-4 0,-8-2 0,-5-6 0,-8-8-1638,-9-3 0,-4 1 0,-2-3 0</inkml:trace>
  <inkml:trace contextRef="#ctx0" brushRef="#br0" timeOffset="115746.9094">15205 8921 5665,'-3'-6'181,"-5"-2"79,-3-1 1,-3 1-1,-2 1 0,-4 5 0,0 0 1,-5 5-1,-2 5 0,2 5-77,1 4-103,3 6-80,6 4 0,9 2 0,1-1 0,11 1 0,6-3 0,5-2 0,8-7 0,5-5 0,5-4 0,-1-5 0,0-6 0,-3-6 0,0-5 0,-6-7 0,-1-8 0,-3-10 0,-9-8 0,-6-10 0,0-7 0,-10 0 0,-7 1 0,-6 8 0,-4 5 0,-3 13 0,1 8 0,3 9 0,6 7 0,6 9 0,0 0 0,2 6 0,0 10 0,1 8 0,4 8 0,1 13 0,7 8 0,9 2 0,3 4 0,7 3 0,1-6 0,1-1 0,-2-10-1638,-1-1 0,-3-5 0,1-12 0</inkml:trace>
  <inkml:trace contextRef="#ctx0" brushRef="#br0" timeOffset="116347.0059">15660 8804 8191,'-8'0'0,"-1"3"0,0 4 0,0 5 0,5 9 0,2 6 0,7 6 0,5 3 0,8-1 0,6-1 0,12-2 0,3-2 0,4-7 0,3-6 0,-1-3 0,1-11 0,-5-3 0,-4-7 0,-1-6 0,-7-6 0,-7-8 0,-5-12 0,-7-6 0,-7-11 0,-3-1 0,-8 0 0,-13 2 0,-9 6 0,-12 11 0,-13 6 0,-5 10 0,1 10 0,5 7 0,8 2 0,10 7 0,7 6 0,16 5 0,7 4 0,11 11 0,15 3 0,13 0 0,10 3 0,9-3 0,0-6 0,-7-2 0,-6-6 0,-12-6 0,-12-2 0,-8-2 0,-4-3-103,-7-6-1514,-13 2 0,-11-7 0,-24-4 0</inkml:trace>
  <inkml:trace contextRef="#ctx0" brushRef="#br0" timeOffset="126195.3365">6556 13038 8191,'11'0'0,"7"0"0,3 0 0,8-1 0,1 1 0,2 0 0,9 0 0,4 0 0,4 0 0,-1 0 0,-5 0 0,-9 0 0,1 0 0,-18 1-347,-5 0-1221,-5 6 0,-7 0 0,-17-2 0</inkml:trace>
  <inkml:trace contextRef="#ctx0" brushRef="#br0" timeOffset="126431.0592">6686 13629 8191,'20'-67'0,"4"-4"0,4 1 0,-2-3 0,-3 78-133,-17-10-209,-1 3-1201,-5-1 0,-5 3 0,-11 3 0</inkml:trace>
  <inkml:trace contextRef="#ctx0" brushRef="#br0" timeOffset="127511.3516">6806 13370 8191,'-19'-3'0,"3"1"0,0 1 0,0-2 0,29 3 0,16 0 0,13-1 0,15-1 0,11-1 0,3 0 0,-9 0 0,-8 0 0,-17 0 0,-12 3 0,-13 0 0,-7 0 0,-13 0 0,-13 3 0,-11 0 0,-12 6 0,-17 1 0,-7 5 0,-3 2 0,-2-1 0,5-2 0,9 2 0,15-5 0,15-4 0,15 1 0,10-5 0,8-2 0,18-1 0,8-1 0,9-3 0,7 0-35,-46 51-495,41-62-995,-8 12 0,-10-2 0,-8 1 0</inkml:trace>
  <inkml:trace contextRef="#ctx0" brushRef="#br0" timeOffset="129563.1788">8617 12782 5947,'9'12'229,"8"10"8,9 9-1,9 15 1,7 5 0,1 6-1,2 3 1,-3 3 0,-2 0 0,-5-4-124,-8-4-105,-8-6-8,-4-10 0,-7-7 0,-3-13 0,-2-7 0,-2-7 0,3-5 0,-1-9 0,1-9 0,-2-12 0,-1-12 0,-2-12 0,-5-9 0,-7-3 0,2-8 0,-8-2 0,1-2 0,0-2 0,2 2 0,2 3 0,2 2 0,2 1 0,3 1 0,1-1 0,1 1 0,4-3 0,-1 2 0,1 6 0,1 3 0,0 5 0,-1 9 0,-3 4 0,2 4 0,-1 3 0,-1 0 0,-1-1 0,1 2 0,-3-1 0,0 1 0,1 1 0,2 1 0,1 1 0,-2 4 0,2-2 0,0 3 0,-2 4 0,1 1 0,2 2 0,1 2 0,1 4 0,0 2 0,1 1 0,-1 5 0,0 0 0,0 2 0,0-1 0,0 1 0,0 0 0,0 3 0,0-1 0,0-1 0,2 0 0,0-3 0,2 1 0,-1 0 0,2 0 0,-2 2 0,0 0 0,-2 2 0,2-1 0,-2 1 0,4 0 0,3 1 0,2-2 0,5 0 0,7 1 0,7 0 0,7 1 0,11 2 0,8-1 0,8 1 0,7 0 0,5 0 0,7 0 0,5 0 0,1 0 0,0 0 0,-1-1 0,-5 1 0,2-2 0,-1 0 0,0 0 0,-2 0 0,-2 0 0,-7 1 0,-4 1 0,-9 0 0,1-2 0,-3 2 0,5 0 0,4-1 0,7 0 0,12-2 0,10 1 0,13-3 0,10 1 0,4-2 0,8 1 0,-1-2 0,2 2 0,4 0 0,-3-2 0,-4 3 0,2-2 0,1-1 0,2 2 0,2 1 0,-1-1 0,0 0 0,-2 1 0,-2-2 0,7 3 0,0 0 0,9-1 0,4-1 0,6-1 0,5-2 0,10 1 0,2-1 0,0 1 0,4-2 0,-3 1 0,-6 0 0,-8 0 0,-5-1 0,-7 1 0,-12 0 0,-7 1 0,-10 0 0,-11 1 0,-9 0 0,-10 0 0,-2-3 0,-1 3 0,5-2 0,3 1 0,2-1 0,0-1 0,1 0 0,1 1 0,2 0 0,4 2 0,8-2 0,7 4 0,5-2 0,6 3 0,5 0 0,6 1 0,2-1 0,5 0 0,5 3 0,5 0 0,6-3 0,7 3 0,-2 0 0,-5-1 0,-11-1 0,-11 1 0,-20-2 0,-19 1 0,-16 2 0,-24-1 0,-21 1 0,-20-2 0,-12 2 0,-9-2 0,-2 1-187,-8 4-1413,-13-3 0,-15 0 0,-21-5 0</inkml:trace>
  <inkml:trace contextRef="#ctx0" brushRef="#br0" timeOffset="131067.2463">9996 11776 8191,'0'-4'0,"-1"3"0,1-2 0,0-1 0,6 8 0,7 11 0,10 14 0,7 17 0,9 14 0,0 15 0,4 4 0,-5-4 0,-6-4 0,-6-14 0,-6-14 0,-7-11 0,-4-11 0,-5-9 0,-1-8 0,1-11 0,-3-13 0,1-17 0,-1-15 0,1-21 0,-2-11 0,0-7 0,0 1 0,0 10 0,0 12 0,0 16 0,-2 16 0,1 14 0,1 8-384,-2 5-1177,4 8 0,-2 5 0,6 5 0</inkml:trace>
  <inkml:trace contextRef="#ctx0" brushRef="#br0" timeOffset="131866.6727">10617 12126 7302,'2'-7'99,"-1"0"0,2 0-1,-2 0 1,-1 6 0,2 1-1,2 1 1,4 11 0,4 8 0,3 12-99,5 12 0,-1 11 0,-3 2 0,-2-1 0,-2-7 0,-5-7 0,-1-10 0,-2-8 0,-3-12 0,2-8 0,0-11 0,0-9 0,1-9 0,-1-9 0,-3-7 0,2-2 0,-2-2 0,1 6 0,-1 3 0,2 9 0,-1 8 0,1 5 0,1 6 0,5 5 0,4 6 0,6 5 0,11 9 0,4 8 0,8 4 0,-3 5 0,-1 2 0,-7-5 0,-6-4 0,-7-6 0,-4-7 0,-3-6 0,-2-6 0,-2-7 0,0-8 0,1-7 0,0-6 0,-1-8 0,5-3 0,0 1 0,2 2 0,1 4 0,4 5 0,-1 8 0,0 8 0,4 6 0,0 4 0,-3 10 0,0 8 0,-3 10 0,-4 8 0,-4 3 0,-2 0-70,-5-4-393,-5-6-1068,-5-7 0,-7-10 0,-8-8 0</inkml:trace>
  <inkml:trace contextRef="#ctx0" brushRef="#br0" timeOffset="132587.719">10539 11522 5627,'0'-8'139,"0"-1"123,0-3 1,0-6-1,5-1 0,3-1 0,1-1 1,3-1-1,5 4 0,0 3-59,3 1-79,2 5-124,-3 7 0,-3-1 0,-8 8 0,-3 9 0,-4 8 0,-4 4 0,-3 7 0,-4-1 0,-3-3 0,-1-4 0,-2-4 0,3-2 0,4-4 0,2-2 0,4-2 0,6-3 0,11-3 0,8-1 0,7-3 0,10-1 0,4 0 0,-1 0 0,-6-1 0,-7 1-353,-10 1-1214,-6 2 0,-10 0 0,-5 2 0</inkml:trace>
  <inkml:trace contextRef="#ctx0" brushRef="#br0" timeOffset="133163.255">10431 12850 4970,'-10'-2'355,"0"2"0,-1-1-1,2 0 1,7 2 0,8-1 0,13 0-1,21-1 1,22 1 0,29-1-327,31-2-28,17-3 0,10-2 0,3-2 0,-6-2 0,-21 3 0,-22 1 0,-28 3 0,-30 4 0,-24 1 0,-17 0 0,-21 0 0,-16 4-1638,-15 3 0,-11 3 0,-16 4 0</inkml:trace>
  <inkml:trace contextRef="#ctx0" brushRef="#br0" timeOffset="133727.2766">10505 13337 8191,'4'-8'0,"0"0"0,5-1 0,1-2 0,0 6 0,3 2 0,0 3 0,-3 7 0,-1 9 0,-5 14 0,-7 13 0,-10 8 0,-7 7 0,-7-2 0,-7-5 0,0-10 0,-1-10 0,9-10 0,4-10 0,4-7 0,8-8 0,4-5 0,3-7 0,3 2 0,4-3 0,6 1 0,6 5 0,2 6 0,6 1 0,4 9 0,0 4 0,4 6 0,1 0 0,2 10 0,1 1-248,3-1-1340,-1 0 0,-5-8 0,2-5 0</inkml:trace>
  <inkml:trace contextRef="#ctx0" brushRef="#br0" timeOffset="133990.8366">11149 13323 8191,'0'23'0,"0"10"0,3 16 0,3 8 0,5-1 0,-1 1 0,1 0 0,-1-11 0,-2-4 0,-2-9-1638,3-7 0,-3-15 0,6-10 0</inkml:trace>
  <inkml:trace contextRef="#ctx0" brushRef="#br0" timeOffset="134203.2406">11364 13353 8191,'0'0'0,"0"2"0,0 7 0,2 11 0,4 10 0,0 15 0,3 8 0,1 1 0,1 4 0,-1-11 0,-7-4-36,2-5-1595,3-6 0,-6-11 0</inkml:trace>
  <inkml:trace contextRef="#ctx0" brushRef="#br0" timeOffset="134499.5915">10882 13361 8191,'6'-6'0,"9"0"0,17-4 0,15-3 0,11 1 0,16 3 0,5-1 0,-5 1 0,-12 3 0,-9 3 0,-16 1 0,-16 1 0,-12 1 0,-6 16-363,-10-10-1202,-8 2 0,-8 0 0,-4 1 0</inkml:trace>
  <inkml:trace contextRef="#ctx0" brushRef="#br0" timeOffset="138035.0586">13065 12033 7324,'0'-6'96,"0"0"0,0 0 1,0-1-1,0 2 0,0 1 1,-2 2-1,0 1 0,-5-2 1,-2 1-97,0 2 0,-2-2 0,-2 2 0,-1 4 0,-4 6 0,-2 8 0,1 8 0,0 7 0,1 10 0,9 5 0,2 6 0,0 9 0,7 7 0,7 6 0,2 11 0,8 2 0,2 5 0,6 0 0,2-1 0,0-4 0,-5-5 0,-2-6 0,-7-2 0,-7-2 0,-2-2 0,-4-3 0,-2-6 0,-3-9 0,-2-9 0,-8-14 0,-8-8 0,-9-8 0,-1-9 0,-3-4 0,65-41-1638,-45 30 0,14-6 0,9-8 0</inkml:trace>
  <inkml:trace contextRef="#ctx0" brushRef="#br0" timeOffset="138740.5503">12849 14096 8191,'-10'-5'0,"-3"5"0,-4 0 0,-5 5 0,6 7 0,0 10 0,3 6 0,7 7 0,5 3 0,8 1 0,8 0 0,6-4 0,10-7 0,9-9 0,2-7 0,0-7 0,-6-8 0,-3-9 0,-8-8 0,-7-9 0,-11-14 0,-9-1 0,-9-4 0,-12 2 0,-6 5 0,-7 9 0,26 4-298,-27 5-1280,5 5 0,5-1 0,6-1 0</inkml:trace>
  <inkml:trace contextRef="#ctx0" brushRef="#br0" timeOffset="139395.2432">12774 11575 6010,'0'-13'242,"0"-2"0,-1-1 1,-1-1-1,0 8 0,-3 6 1,0 3-1,1 8 0,0 8 1,0 8-243,1 11 0,1 8 0,6 1 0,1-2 0,1-1-340,13-6-1230,-2-7 0,2-9 0,3-10 0</inkml:trace>
  <inkml:trace contextRef="#ctx0" brushRef="#br0" timeOffset="139618.6688">13045 11597 7669,'0'0'58,"0"3"0,0 5 0,0 8 0,0 7 0,3 6 0,1 6 0,-2 1 0,2-3 0,-1-3-186,-3 24-1484,0-31 0,0-9 0,-2-1 0</inkml:trace>
  <inkml:trace contextRef="#ctx0" brushRef="#br0" timeOffset="139890.0318">12500 11489 8191,'0'-3'0,"10"0"0,13-6 0,19-2 0,13-5 0,23-1 0,5 4 0,-2 1 0,-7 3 0,-14 6 0,-16 3 0,-13-3 0,-12 21-257,-6-12-1329,-13 2 0,0-1 0,-5 0 0</inkml:trace>
  <inkml:trace contextRef="#ctx0" brushRef="#br0" timeOffset="140683.2616">14418 12094 6157,'-4'-11'226,"1"-1"0,-3-1 0,6-2 0,-3 8 0,3 6 0,3-1 0,-3 2 0,0 6 0,0 13-226,0 9 0,0 15 0,3 13 0,1 4 0,5 3 0,1-3 0,5-2 0,-5-7 0,4-7 0,-3-93-1638,5 64 0,1-5 0,0-11 0</inkml:trace>
  <inkml:trace contextRef="#ctx0" brushRef="#br0" timeOffset="141003.676">14820 12332 8191,'6'-3'0,"5"0"0,6-1 0,8 0 0,11 0 0,1 2 0,-2 1 0,1 0 0,-7 1 0,-6 0 0,-5 0 0,-7-2 0,-5 2 0,-5 0 0,1 0-232,-2 2-1359,1-2 0,-1 0 0,1-2 0</inkml:trace>
  <inkml:trace contextRef="#ctx0" brushRef="#br0" timeOffset="141342.924">15624 11962 8191,'-15'-1'0,"-2"1"0,-6 5 0,-6 10 0,6 9 0,4 10 0,2 10 0,9 7 0,4 1 0,6 1 0,8-3 0,20-4-182,0-9-1419,10-20 0,6-1 0,0-11 0</inkml:trace>
  <inkml:trace contextRef="#ctx0" brushRef="#br0" timeOffset="141755.35">15927 12080 8191,'0'-2'0,"0"2"0,0 0 0,0 5 0,-3 8 0,0 7 0,2 7 0,-1 6 0,1 3 0,5-1 0,6-2 0,5-3 0,5-5 0,9-6 0,1-5 0,5-10 0,-2-1 0,0-7 0,1-11 0,-9-5 0,-3-6 0,-10-5 0,-5-6 0,-17-4 0,-9 5 0,-13 2 0,-8 4 0,-5 9 0,-1 9 0,7 2 0,7 3 0,13-39-1638,11 41 0,12 2 0,16 2 0</inkml:trace>
  <inkml:trace contextRef="#ctx0" brushRef="#br0" timeOffset="142179.5884">16607 12023 8191,'-6'-2'0,"-9"-1"0,-3 2 0,-7-1 0,1 2 0,-2 3 0,7 2 0,2 2 0,4 2 0,4 3 0,5 3 0,1 2 0,7 0 0,11 0 0,8 0 0,2-1 0,6-4 0,5-2 0,-4 3 0,-5-1 0,-5 0 0,-2 4 0,-7 1 0,-3 1 0,-7-2 0,-1 4 0,-5-6 0,-7 2 0,-2-3 0,-6-1 0,-4 0 0,-4-3 0,27-1-79,-25-3-1543,2 0 0,9-2 0,9-3 0</inkml:trace>
  <inkml:trace contextRef="#ctx0" brushRef="#br0" timeOffset="142727.2678">17036 12076 6195,'0'-10'183,"4"-5"30,6-1 1,3-7-1,4 4 1,7 5-1,2 1 1,-2 5-1,4 2 1,-1 5-140,-4 4-43,3 3-31,-4 6 0,-9 5 0,-8 6 0,-2 8 0,-10 2 0,-10 3 0,-1-1 0,-5 3 0,-5-5 0,2-3 0,7-2 0,6-1 0,7-5 0,6-1 0,10-5 0,10-2 0,6-3 0,9-3 0,10-3 0,2-4 0,4-1-177,4-1-1425,-8-6 0,-6-3 0,-5-10 0</inkml:trace>
  <inkml:trace contextRef="#ctx0" brushRef="#br0" timeOffset="143235.2685">17729 11951 6719,'-9'0'164,"-5"0"-1,-1 7 1,-6 7-1,2 10 1,4 6-1,7 8 1,3 6-1,3 1 1,10 2-164,5-2 0,10-3 0,6-4 0,9-7 0,1-7 0,5-9 0,-2-8 0,3-5 0,1-9 0,0-7 0,-2-11 0,-3-8 0,-10-13 0,-12-12 0,-9-5 0,-16-2 0,-13 4 0,-14 8 0,-15 14 0,-8 13 0,-7 13 0,1 9 0,5 8 0,11 7 0,11 3 0,15 8 0,13 6 0,14 4 0,13 4 0,10 0 0,8-2 0,3-1 0,-1-7-315,-5-3-1260,-12-5 0,-12-2 0,-3-1 0</inkml:trace>
  <inkml:trace contextRef="#ctx0" brushRef="#br0" timeOffset="144007.1309">14650 13109 2332,'-16'0'306,"-3"0"42,-5 0 36,-2 0 10,9 0 12,6-1 28,5 1 40,6-2 21,6 0 70,11-2-174,20-2-89,20-1-43,30-1-36,34 0-9,32-3-12,29-2-29,29-3-40,28-1-21,16 0-68,18-6-44,6 3 0,-6-1 0,-16-4 0,-20 1 0,-40 4 0,-42-4 0,-45 5 0,-45 7 0,-42 3 0,-27 3 0,-30 4 0,-12 4-230,-14 0-1362,-11 3 0,-7 8 0,-5 3 0</inkml:trace>
  <inkml:trace contextRef="#ctx0" brushRef="#br0" timeOffset="145295.0766">16169 13362 5733,'0'-9'273,"0"-1"0,0-7 0,0 2 0,3 0 0,5-1 0,2 0 0,7-1 0,5 0 1,2 2-274,4 3 0,2 5 0,0-2 0,1 5 0,-2 2 0,0 0 0,-1 2 0,-5 5 0,-1 2 0,-7 5 0,-8 5 0,-6 5 0,-7 4 0,-7 4 0,-8 3 0,-2 0 0,-6 1 0,3 1 0,1-4 0,2 1 0,7-6 0,5 0 0,3-6 0,5-5 0,5-3 0,5-5 0,3-4 0,9-1 0,7-2 0,7 0 0,3-3 0,6 1 0,2-3 0,-4-2 0,-2 0 0,-8-2 0,-8 3 0,-8 2 0,-10 3 0,-4 0-246,-4 1-1343,-7 0 0,-7 0 0</inkml:trace>
  <inkml:trace contextRef="#ctx0" brushRef="#br0" timeOffset="146158.6717">14073 11751 4760,'-16'-4'377,"-8"3"0,-9 6 0,-9 19 0,4 24 0,1 30 0,10 29 0,14 22 0,13 19 0,13 18-339,24 1-38,12-1 0,11-6 0,21-15 0,14-23-305,11-21-1272,8-26 0,9-27 0,8-29 0</inkml:trace>
  <inkml:trace contextRef="#ctx0" brushRef="#br0" timeOffset="146882.7094">18332 11742 8127,'20'5'7,"14"10"0,12 15 0,10 18 0,1 26 0,-1 24 0,-8 16 0,-8 12 0,-8 7 1,-13-2-8,-10-5 0,-15-8 0,-15-14 0,-14-20 0,-9-18-214,59-22-1381,-61-20 0,13-19 0,13-16 0</inkml:trace>
  <inkml:trace contextRef="#ctx0" brushRef="#br0" timeOffset="147519.2665">19213 12308 4281,'-4'-11'426,"-4"-1"-1,-3-1 1,-8-1-1,-6 8 1,-5 5-1,-8 5 1,-2 5-1,4 7 1,4 7-346,7 9-80,10 1 0,8 3 0,6-2 0,9-2 0,14-5 0,8-6 0,9-9 0,9-6 0,5-9 0,-3-9 0,-5-9 0,-5-12 0,-9-11 0,-8-11 0,-14-13 0,-5-7 0,-14-4 0,-7 1 0,-9 6 0,-3 9 0,-1 15 0,2 12 0,5 10 0,8 11 0,6 8 0,6 7 0,1 10 0,4 10 0,5 14 0,1 13 0,9 16 0,6 9 0,5 7 0,1 4 0,0-3 0,-6-3 0,-5-10-358,-3-11-1208,-3-15 0,-5-10 0,2-13 0</inkml:trace>
  <inkml:trace contextRef="#ctx0" brushRef="#br0" timeOffset="148075.2513">19678 12071 7039,'-26'-3'128,"-6"3"0,-7 4 0,-4 10 0,14 14 0,9 7 0,10 8 0,5 7 0,10-3 0,6 1-128,11-2 0,8-6 0,11-5 0,8-10 0,0-7 0,3-5 0,0-9 0,-3-4 0,-4-10 0,-6-9 0,-8-9 0,-12-11 0,-10-12 0,-12-12 0,-16-6 0,-15 0 0,-16 6 0,-10 12 0,-11 16 0,0 15 0,9 15 0,9 5 0,9 12 0,17 6 0,14 10 0,12 8 0,18 9 0,19 2 0,14-1 0,13-3 0,10-6 0,-5-6 0,-5-7 0,-16-7 0,-12-17-1638,-17 3 0,-9-12 0,-24-6 0</inkml:trace>
  <inkml:trace contextRef="#ctx0" brushRef="#br0" timeOffset="156478.6687">20924 12414 4458,'-3'-2'368,"0"0"24,0-1 0,0-2-1,5 4 2,1 1-1,4-1 0,9 1 0,8 1 0,11-1-187,4 3-181,3-2-24,0 4 0,-6-3 0,59 3 0,-67 3-1638,-5 0 0,-3 0 0,-3-2 0</inkml:trace>
  <inkml:trace contextRef="#ctx0" brushRef="#br0" timeOffset="156675.163">21002 12726 8191,'10'7'0,"12"1"0,9 3 0,9-1 0,7 0 0,-1-3-1638,-4-3 0,-12-3 0,-8-2 0</inkml:trace>
  <inkml:trace contextRef="#ctx0" brushRef="#br0" timeOffset="158735.0359">22053 12332 6868,'0'-2'139,"3"1"-1,0 5 1,4 9 0,3 13-1,9 12 1,5 13 0,5 12 0,3 9-1,1 10-63,-4 4-75,-6 0 0,-4 1 0,-9-7 0,-3-6 0,-4-14 0,-1-11 0,-2-13 0,2-14 0,-2-9 0,0-9 0,2-6 0,-2-15 0,0-10 0,-3-15 0,-3-15 0,-8-15 0,-5-18 0,-3-11 0,4-8 0,5-10 0,5-2 0,3 1 0,0 2 0,1 5 0,-3 5 0,1 6 0,0 3 0,4 4 0,-3 0 0,1 2 0,1 4 0,-2 6 0,1 8 0,0 8 0,0 10 0,-1 6 0,2 3 0,2 3 0,-4-1 0,5 1 0,-1 2 0,1 0 0,0 5 0,1 3 0,-2 1 0,0 7 0,1 2 0,-2 0 0,1 3 0,1 3 0,0 1 0,-2 2 0,2 2 0,0 1 0,-1 2 0,2 0 0,-1 1 0,2 1 0,2-2 0,0-2 0,2 0 0,3-4 0,-2 2 0,-4 2 0,1 3 0,-1 0 0,2 3 0,-4 0 0,1 0 0,-1-1 0,4 1 0,0-2 0,1 1 0,4 1 0,4-1 0,4 3 0,5-2 0,3 4 0,4 1 0,6 0 0,6 2 0,4 0 0,10 0 0,6 0 0,4 0 0,4 0 0,4 0 0,4 0 0,4 0 0,5 0 0,4 0 0,0-2 0,-3 1 0,-2-1 0,-2 0 0,0-3 0,3 3 0,5-1 0,3-1 0,5 1 0,1 0 0,-1 0 0,-2 0 0,-2 0 0,0 0 0,-1 1 0,0 0 0,2 1 0,5 0 0,0 1 0,-3-2 0,4 2 0,-1 0 0,-1 0 0,0 0 0,-1 0 0,-2-1 0,-1 0 0,2-3 0,-2 1 0,1 0 0,-1 1 0,-1-3 0,-4 1 0,-4 1 0,-7-1 0,2 0 0,0-1 0,5 1 0,4-1 0,9 3 0,-4-3 0,2 2 0,-3-1 0,-2-3 0,-1 0 0,4-1 0,1-1 0,-1 1 0,4-1 0,-2 1 0,-3 1 0,-5 2 0,3-1 0,-2 3 0,0-2 0,7 5 0,12-2 0,6 2 0,8 0 0,8 0 0,9 0 0,-1 0 0,1 0 0,2 0 0,-3 0 0,-5-1 0,1-2 0,-8 1 0,-11-5 0,-12 3 0,-15-4 0,-15 5 0,-11-3 0,-10 2 0,-7 1 0,-5 2 0,-7 0 0,-9 1 0,-8 0 0,-4 0 0,-9 0 0,-4 0 0,-7 0 0,-13 0-1638,-19 0 0,-28 0 0,-32-1 0</inkml:trace>
  <inkml:trace contextRef="#ctx0" brushRef="#br0" timeOffset="159675.1034">21777 13203 8191,'0'-1'0,"2"1"0,5-2 0,4 2 0,7 0 0,6 0 0,14 2 0,5 4 0,8 6 0,6 1 0,4 4 0,-2 1 0,-7-3 0,-9-1 0,-12-3 0,-12-3 0,-11-2 0,-5-3 0,-3-2 0,-6-77-233,1 72-1358,-3-3 0,-2-2 0,-3-4 0</inkml:trace>
  <inkml:trace contextRef="#ctx0" brushRef="#br0" timeOffset="160779.2576">22771 11014 8191,'12'30'0,"3"13"0,8 13 0,6 15 0,-2 1 0,1-3 0,-3-3 0,-1-7 0,-3-9 0,0-13 0,-7-12 0,2-11 0,-6-11 0,-3-12 0,-4-15 0,-1-13 0,-2-13 0,0-13 0,0-8 0,0-3 0,0-1 0,1 5 0,-1 7 0,0 12 0,0 18 0,3 8 0,4 19-1638,-62 5 2655,64 8-2656,5 4 2,-2 7-1</inkml:trace>
  <inkml:trace contextRef="#ctx0" brushRef="#br0" timeOffset="161520.4472">23336 11325 8191,'0'0'0,"0"-1"0,0 1 0,0 0 0,0 4 0,0 10 0,5 5 0,-1 13 0,5 7 0,4 4 0,-2 1 0,2-5 0,-4-3 0,-3-8 0,-2-6 0,-2-6 0,-1-7 0,1-3 0,1-5 0,3-5 0,3-7 0,3-7 0,2-7 0,1-10 0,0-2 0,2-5 0,-2 3 0,-2 6 0,2 4 0,-7 9 0,3 5 0,0 5 0,2 6 0,4 1 0,2 3 0,3 7 0,2 5 0,-1 7 0,1 6 0,-3 4 0,-1 2 0,-4-3 0,-3-4 0,-5-3 0,-1-6 0,-4-6 0,-2-5 0,5-6 0,1-4 0,3-6 0,6-9 0,4-8 0,6-5 0,-1-5 0,4 4 0,-2 2 0,-3 12 0,1 6 0,1 9 0,-1 6 0,1 8 0,-2 9 0,-6 8 0,-7 8 0,-7 6 0,-2 6 0,-2 0 0,-5-2 0,1-2-1638,-6-5 0,-7-9 0,-8-11 0</inkml:trace>
  <inkml:trace contextRef="#ctx0" brushRef="#br0" timeOffset="162178.6696">23176 10578 8191,'4'-10'0,"1"-2"0,5-2 0,4-4 0,2 5 0,4 4 0,2 0 0,-2 6 0,1 1 0,-4 4 0,0 5 0,-4 4 0,-1 5 0,-8 5 0,-1 4 0,-9 2 0,-7 2 0,-3 2 0,-4-2 0,0-3 0,4-3 0,7-6 0,5-5 0,8 0 0,11-4 0,11-2 0,12 0 0,9-5 0,5 1 0,-3-1 0,-3 1-1638,-11 1 0,-9 0 0,-14 3 0</inkml:trace>
  <inkml:trace contextRef="#ctx0" brushRef="#br0" timeOffset="162871.7677">23018 12003 8191,'47'0'0,"25"0"0,32 0 0,32-2 0,11-2 0,11 3 0,2-6 0,-8 1 0,-21-1 0,-34 3 0,-34 1 0,-30-2 0,-22 5 0,43 0-361,-81 2-1205,-14 1 0,-13 0 0</inkml:trace>
  <inkml:trace contextRef="#ctx0" brushRef="#br0" timeOffset="163926.9493">23054 12380 8191,'0'0'0,"0"3"0,-3 9 0,-5 7 0,-2 10 0,-3 11 0,-1 10 0,-2 4 0,4 3 0,2-4 0,-1-1 0,4-7 0,2-9 0,2-8 0,5-7 0,7-7 0,8-4 0,9-3 0,5-6 0,10 0 0,2-1 0,2-4 0,-2-2 0,1-3 0,-7-3 0,-8-5 0,-6 1 0,-8 1 0,-8-5 0,-4 3 0,-2-3 0,-4-1 0,-4 1 0,-2-1 0,-1 2 0,-7-4 0,0 5 0,2 1 0,1 3 0,4 3 0,4 4 0,1 1 0,3 3 0,2 3 0,-2 0 0,1 3 0,-1 9 0,0 10 0,0 11 0,2 12 0,0 8 0,2 4 0,2-2 0,-3 1 0,2-5 0,3-5-224,1-7-1369,3-15 0,6-2 0,3-11 0</inkml:trace>
  <inkml:trace contextRef="#ctx0" brushRef="#br0" timeOffset="164194.9734">23705 12558 8141,'0'-6'6,"0"4"-1,0-1 1,0 6-1,0 9 1,0 13-1,3 6 1,1 11-1,3 7 1,5 4-6,1 3 0,-1-3 0,-1 15-1638,-2-24 0,-2-8 0,-3-9 0</inkml:trace>
  <inkml:trace contextRef="#ctx0" brushRef="#br0" timeOffset="164446.8459">23988 12597 8191,'0'-4'0,"0"0"0,0 3 0,0 6 0,0 7 0,1 10 0,4 10 0,0 7 0,1 6 0,1 1 0,-1 1 0,-2-2 0,2-33-1638,-5 25 0,1-7 0,-2-7 0</inkml:trace>
  <inkml:trace contextRef="#ctx0" brushRef="#br0" timeOffset="164767.2001">23527 12548 7932,'-3'-8'29,"2"1"0,-1-2-1,11-1 1,17 4 0,19-1-1,18 2 1,21-4 0,6 2 0,-1 0-29,-11 1 0,-19 0 0,-18 0 0,-20 4 0,-14 0 0,-4 2 0,-11 0 0,51 4-1638,-62 3 0,-8 2 0,-9-3 0</inkml:trace>
  <inkml:trace contextRef="#ctx0" brushRef="#br0" timeOffset="165820.7919">25898 11519 8191,'-2'-8'0,"2"-5"0,-4 1 0,-3-2 0,-6 6 0,-1 4 0,-10 8 0,-2 8 0,-2 13 0,0 12 0,1 14 0,10 11 0,3 9 0,9 8 0,3 13 0,2 4 0,10 9 0,9 5 0,8 0 0,10-3 0,4-4 0,-8-5 0,-11-9 0,-13-11 0,-13-10 0,-17-17 0,-12-9 0,-12-15 0,-9-9 0,-7-12 0,1-5-1638,6-13 0,13-10 0,21-21 0</inkml:trace>
  <inkml:trace contextRef="#ctx0" brushRef="#br0" timeOffset="167075.0199">25656 13100 8191,'-9'0'0,"-5"1"0,-6 7 0,-2 7 0,1 8 0,6 11 0,1 7 0,10 1 0,8 5 0,8-5 0,8-4 0,9-8 0,7-8 0,1-11 0,2-6 0,-5-10 0,-5-10 0,-4-6 0,-6-10 0,-11-8 0,-6-5 0,-12 0 0,-13 5 0,-13 2 0,-3 7 0,-1 1-1638,9 13 0,12 7 0,11 1 0</inkml:trace>
  <inkml:trace contextRef="#ctx0" brushRef="#br0" timeOffset="167859.678">25505 10790 8191,'0'-3'0,"0"-1"0,0 1 0,0-1 0,0 9 0,0 10 0,0 7 0,0 10 0,0 7 0,0 5 0,2-1 0,3 2 0,2-34-1638,2 25 0,-2-8 0,1-12 0</inkml:trace>
  <inkml:trace contextRef="#ctx0" brushRef="#br0" timeOffset="168103.1896">25782 10843 8191,'0'-4'0,"2"4"0,0 0 0,1 6 0,2 9 0,1 11 0,1 8 0,-1 7 0,1 3 0,-4-2 0,-9-2-49,9-97-1579,-6 78 0,7-5 0,-4-10 0</inkml:trace>
  <inkml:trace contextRef="#ctx0" brushRef="#br0" timeOffset="168398.3023">25224 10634 8191,'0'-6'0,"0"2"0,5 0 0,15-2 0,18 2 0,21 2 0,20 1 0,15 1 0,0 0 0,-6 0 0,-18 0 0,-16 0 0,-21 0 0,-18 0 0,-9 0 0,1 0-411,-10 3-1145,-4-2 0,-4 2 0</inkml:trace>
  <inkml:trace contextRef="#ctx0" brushRef="#br0" timeOffset="169520.5231">26885 11839 6140,'1'-6'227,"-1"-1"-1,0 0 1,2 0 0,-2 2-1,0 3 1,0 1 0,0 1 0,0 4-1,0 7-215,0 8-11,6 10 0,-2 13 0,5 7 0,3 7 0,6 1 0,-2 2 0,-1-3 0,1-5 0,-3-5 0,-1-8 0,-5-8 0,6-10-1638,-1-6 0,1-6 0,-2-5 0</inkml:trace>
  <inkml:trace contextRef="#ctx0" brushRef="#br0" timeOffset="169883.2024">27306 12066 8191,'0'0'0,"6"-3"0,10-1 0,9 0 0,8 0 0,11 0 0,-2 3 0,-7-1 0,-9 1 0,-10 1 0,-7 0 0,-6 0 0,-3 0 0,-2 1 0,-2 3-51,-2-102-1577,-6 102 0,1 0 0</inkml:trace>
  <inkml:trace contextRef="#ctx0" brushRef="#br0" timeOffset="170582.6266">28058 11722 8191,'-2'-3'0,"-5"1"0,-2 0 0,-7-1 0,-1 9 0,-4 6 0,-1 12 0,2 9 0,2 14 0,7 8 0,6 3 0,10 3 0,12-7 0,10-8 0,7-8 0,11-12 0,6-9-1638,0-12 0,-4-8 0,-2-12 0</inkml:trace>
  <inkml:trace contextRef="#ctx0" brushRef="#br0" timeOffset="170983.396">28463 11751 8191,'-11'-1'0,"-5"1"0,-3 1 0,-5 8 0,4 6 0,2 10 0,3 6 0,5 6 0,7 1 0,8 3 0,7 0 0,7-3 0,6-1 0,5-7 0,1-6 0,-1-7 0,-3-8 0,-4-6 0,-1-6 0,-2-11 0,-2-7 0,-5-4 0,-4-10 0,-4-5 0,-10-4 0,-9 4 0,-8 1 0,-5 5 0,-7 9 0,0 9 0,3 6-1638,8 6 0,6 4 0,12 1 0</inkml:trace>
  <inkml:trace contextRef="#ctx0" brushRef="#br0" timeOffset="171430.7731">29104 11768 6096,'-22'-3'100,"-5"2"6,-5 0 25,-1 0 64,9 2 24,10 1 1,3 4-1,8-1 1,2 8-1,1 5-99,1 1-1,2 2-6,7 4-24,2-1-64,5-2-25,3-3 0,5 2 0,-1-3 0,2 2 0,-3-1 0,-2-1 0,-6 0 0,-6-3 0,-5-1 0,-2 0 0,-2-1 0,-5 2 0,0-2 0,-10-1 0,-4-1 0,-7-2 0,-1-4 0,0-2 0,2-1-1638,3 1 0,8-3 0,3-3 0</inkml:trace>
  <inkml:trace contextRef="#ctx0" brushRef="#br0" timeOffset="171910.9967">29406 11802 8191,'3'-10'0,"2"-4"0,6-2 0,7 0 0,7 3 0,8 6 0,3 4 0,2 2 0,-2 0 0,-6 5 0,-7 3 0,-7 4 0,-10 5 0,-9 10 0,-6 3 0,-8 8 0,-3 3 0,1 2 0,0-4 0,8-1 0,-1-6 0,6 1 0,5-9 0,1 0 0,4-5 0,9-4 0,9-5-10,10-2-301,8-4-1263,5-6 0,2-7 0</inkml:trace>
  <inkml:trace contextRef="#ctx0" brushRef="#br0" timeOffset="172483.475">29986 11786 6118,'0'-6'230,"-1"0"0,-2 0 1,-2 1-1,-2 4 0,-1 3 1,-4 6-1,1 6 0,0 8 1,1 9-231,3 9 0,4 6 0,3 4 0,3-4 0,6-3 0,2-5 0,5-6 0,7-8 0,8-6 0,7-7 0,9-7 0,8-6 0,1-10 0,0-10 0,-8-8 0,-5-10 0,-14-9 0,-13-4 0,-9-2 0,-10 2 0,-14 3 0,-16 5 0,-13 11 0,-9 5 0,-6 9 0,3 10 0,6 6 0,12 4 0,8 6 0,12 8 0,10 5 0,7 7 0,12 9 0,11 3 0,9-1 0,3 2 0,2-6 0,-1-5 0,-7-5 0,-4-5-240,-1-6-1350,-2-6 0,0-4 0,3-6 0</inkml:trace>
  <inkml:trace contextRef="#ctx0" brushRef="#br0" timeOffset="172829.1796">30438 11500 8191,'0'-3'0,"0"2"0,9 5 0,11 7 0,9 11 0,13 14 0,11 13 0,2 9 0,-9 13 0,-8 8 0,-14 16 0,-13 6 0,-22 6 0,-19 0 0,-25-4-18,-20-13-1616,-33-18 0,-30-13 0,-18-19 0</inkml:trace>
  <inkml:trace contextRef="#ctx0" brushRef="#br0" timeOffset="173398.6735">26869 11622 8191,'-29'18'0,"-9"13"0,-4 16 0,-1 18 0,22 14 0,14 11 0,21 9 0,18-1 0,17 3-52,16-7-1575,23-12 0,11-8 0,10-17 0</inkml:trace>
  <inkml:trace contextRef="#ctx0" brushRef="#br0" timeOffset="174575.154">31332 11926 8191,'0'-5'0,"0"0"0,-2-2 0,-3-2 0,-7 0 0,-8 3 0,-8 0 0,-5 3 0,-3 2 0,-1 6 0,2 8 0,2 4 0,8 8 0,5 6 0,4 4 0,9 3 0,5 3 0,5 0 0,10-4 0,13-4 0,6-6 0,10-12 0,3-9 0,-2-12 0,-9-9 0,-5-14 0,-4-9 0,-9-11 0,-6-7 0,-2-10 0,-5-4 0,-7-2 0,-6-2 0,-4 9 0,-8 8 0,-2 12 0,0 10 0,7 13 0,5 8 0,4 7 0,5 7 0,3 11 0,0 12 0,1 13 0,8 15 0,1 9 0,3 8 0,4-1 0,-2 3 0,1-7 0,-6-4 0,3-6-260,-2-8-1326,0-12 0,-2-9 0,0-14 0</inkml:trace>
  <inkml:trace contextRef="#ctx0" brushRef="#br0" timeOffset="175095.157">31648 11726 8191,'0'-4'0,"0"0"0,0 1 0,-4 7 0,2 10 0,-6 13 0,-1 11 0,-1 10 0,6 6 0,2 3 0,10 0 0,10 0 0,9-9 0,4-7 0,9-10 0,5-12 0,-3-11 0,-1-8 0,-1-10 0,-9-13 0,-3-11 0,-7-9 0,-6-14 0,-8-6 0,-2-4 0,-11-1 0,-10 5 0,-18 8 0,-12 10 0,-14 16 0,-5 15 0,0 10 0,7 13 0,12 15 0,17 14 0,17 7 0,15 8 0,20 4 0,18-1 0,14-5 0,5-8 0,2-8 0,-4-9 0,-16-10 0,-11-8 0,-11 2-1638,-15-14 0,-13-9 0,-18-8 0</inkml:trace>
  <inkml:trace contextRef="#ctx0" brushRef="#br0" timeOffset="180646.7638">7073 16549 6053,'-8'-2'238,"4"-1"-1,-1-1 1,-3 1-1,8 3 1,0 0-1,0 0 1,-1 0-1,2 0 1,-1 0-238,5 0 0,7 0 0,9 0 0,8 0 0,8 0 0,-1 0 0,-3 0 0,-4 0-208,-3 5-1388,-7-3 0,-5 1 0,-8-1 0</inkml:trace>
  <inkml:trace contextRef="#ctx0" brushRef="#br0" timeOffset="180843.225">7073 16784 7612,'0'0'64,"4"3"0,6 1 1,7-1-1,9 6 0,8-4-118,6-93-1521,0 86 0,-5-7 0,-8-4 0</inkml:trace>
  <inkml:trace contextRef="#ctx0" brushRef="#br0" timeOffset="182846.7141">8061 16760 4156,'0'-3'154,"0"2"41,0 0 173,2 5 50,1 9 0,3 14 0,1 14 0,3 17 0,3 13 0,0 8-145,3 8-9,-1 2-41,2-1-173,-1-2-50,4-6 0,-2-9 0,-1-6 0,-3-11 0,-3-13 0,-2-10 0,-2-13 0,-1-6 0,0-11 0,-2-8 0,-1-10 0,-1-10 0,-1-14 0,-1-14 0,6-15 0,-5-18 0,3-13 0,-1-11 0,2-4 0,-4 2 0,1 6 0,1 11 0,-3 2 0,4 1 0,2 2 0,2 0 0,2 0 0,2 0 0,1 5 0,-1 0 0,-3 6 0,-1 3 0,-2 5 0,-2 8 0,0 4 0,-1 8 0,-1 4 0,0 5 0,-4 2 0,2 5 0,0-1 0,2 4 0,-2 0 0,0 2 0,0 6 0,0-1 0,0 5 0,0 0 0,0 3 0,0 2 0,0 3 0,0 3 0,0 3 0,0 0 0,2 6 0,-2-4 0,0 4 0,1 0 0,2-1 0,0 1 0,3 2 0,3 0 0,3 0 0,0-3 0,4 3 0,-1 0 0,2 0 0,0-2 0,3 2 0,2 0 0,-3 0 0,2-1 0,2 1 0,3 0 0,1 0 0,5 0 0,3 0 0,1 0 0,1 0 0,5 0 0,4 0 0,2 0 0,8 0 0,6 0 0,8-3 0,6 2 0,6-3 0,3-2 0,0 4 0,-1-5 0,3 2 0,1 0 0,0 1 0,1-2 0,5 4 0,-2-1 0,5-1 0,-1-1 0,0 1 0,-2 0 0,1 0 0,-1-1 0,1 4 0,7-2 0,1 2 0,3 1 0,2-1 0,6 0 0,0 0 0,8-4 0,3 2 0,3-1 0,-1 3 0,-1 0 0,-3 2 0,1-1 0,6 0 0,1-1 0,3 1 0,-2-2 0,-3-1 0,-3 1 0,-5-2 0,-1 2 0,-5 1 0,0 1 0,-6-1 0,4 1 0,-4-1 0,6-2 0,4 1 0,2 0 0,0 1 0,3-4 0,0 5 0,1-2 0,7 2 0,2-2 0,7 4 0,2-2 0,5 0 0,4-4 0,5 4 0,8-1 0,5 1 0,8-3 0,9 3 0,5-2 0,8 2 0,8-2 0,6-1 0,5 1 0,6-1 0,10 1 0,5-1 0,1-2 0,3-4 0,-3 6 0,-11-3 0,-12-2 0,-16 1 0,-23 3 0,-26-2 0,-26-1 0,-31 4 0,-33 1 0,-26 0 0,-24-2 0,-18 4 0,-21-1-1638,-22 1 0,-26 0 0,-22 2 0</inkml:trace>
  <inkml:trace contextRef="#ctx0" brushRef="#br0" timeOffset="184210.9164">9284 15654 5453,'-11'-12'274,"-1"-5"15,1 0 1,-3 0 0,9 5-1,4 6 1,1 3-1,0 2 1,0 5-1,0 14-157,3 14-116,4 15-16,3 16 0,7 13 0,5 3 0,4 1 0,1-3 0,2-6 0,-7-13 0,-2-12 0,-6-14 0,-3-10 0,-7-13 0,0-14 0,4-15 0,-4-11 0,1-16 0,1-13 0,-4-11 0,-1-12 0,-1-8 0,0 0 0,0 10 0,0 15 0,0 17 0,0 23 0,-1 14-55,2 6-1572,1 12 0,5 6 0,3 8 0</inkml:trace>
  <inkml:trace contextRef="#ctx0" brushRef="#br0" timeOffset="184927.2288">9771 15963 8191,'0'0'0,"0"0"0,0 3 0,0 5 0,0 8 0,2 6 0,0 9 0,1 7 0,2 5 0,-1 4 0,2-1 0,-4-4 0,0-8 0,-1-6 0,1-10 0,-1-8 0,2-6 0,3-9 0,3-6 0,1-8 0,3-9 0,0-6 0,0 1 0,3-3 0,-3 6 0,-3 6 0,1 7 0,-6 5 0,-1 7 0,0 2 0,2 4 0,4 7 0,5 7 0,2 7 0,2 5 0,1 7 0,0-3 0,-4-1 0,-3-8 0,-3-3 0,-3-9 0,6-6 0,0-8 0,5-9 0,1-8 0,4-6 0,0-5 0,0-4 0,-1 0 0,1 4 0,-3 4 0,-4 7 0,2 7 0,-2 8 0,0 6 0,0 9 0,1 6 0,-3 11 0,0 3 0,-5 8 0,-4 1 0,-2-1 0,0-3 0,-9-3 0,-4-7-227,-3-14-1365,-7 0 0,-9-6 0,-6-8 0</inkml:trace>
  <inkml:trace contextRef="#ctx0" brushRef="#br0" timeOffset="185695.0249">9612 15463 5599,'0'-10'288,"-1"0"0,1-6 0,0-2 0,6 1 0,4 0 0,5-1 0,4 1 0,4 2 0,2 3-288,-4 7 0,-3 2 0,-4 5 0,-6 5 0,-5 8 0,-2 6 0,-4 8 0,-3 4 0,-1-1 0,-1-1 0,-3-4 0,4 0 0,-1-6 0,3-6 0,4-3 0,1-3 0,-2-4 0,4 3 0,-2-2 0,1 2 0,8-2 0,7-2 0,10 0 0,8 0 0,11-4 0,4 1 0,0-2 0,-4-3 0,-6 4 0,-6 0-1638,-11 0 0,-8 4 0,-8 2 0</inkml:trace>
  <inkml:trace contextRef="#ctx0" brushRef="#br0" timeOffset="186304.9282">9237 16627 4894,'0'0'366,"0"-3"0,4 3 1,11-2-1,15 1 0,20 1 1,21-2-1,19 2 0,9-1 1,5 0-367,3-1 0,1 2 0,-2 0 0,-11-3 0,-17 6 0,-20-3 0,-25-3 0,-20 3 0,-10 0 0,-1 0 0,-4 0-216,1 0-1379,-4 3 0,-8-1 0</inkml:trace>
  <inkml:trace contextRef="#ctx0" brushRef="#br0" timeOffset="187136.1685">9397 16955 5729,'0'-1'272,"-3"0"2,3-1-1,-2 4 1,-1 8-1,-2 8 0,-1 8 0,-1 10 0,0 5 0,-3 5-269,3 2-4,-2-2 0,0 3 0,4-6 0,2-7 0,1-6 0,2-8 0,3-7 0,6-6 0,8-3 0,6-3 0,7-3 0,8 0 0,0 0 0,1-5 0,-1 0 0,-1-2 0,-6-2 0,-3-3 0,-8 0 0,-7-3 0,-6 2 0,-4-3 0,-3-3 0,-1 3 0,-4 0 0,0 1 0,-3-1 0,-2 4 0,2 4 0,-1 1 0,-1 3 0,4 1 0,-1 3 0,1 0 0,2 5 0,-1 7 0,1 7 0,3 8 0,1 9 0,0 5 0,0 3 0,0 3 0,1 1 0,5-1-37,111-3-313,-103-5-1210,-1-7 0,7-9 0,-1-15 0</inkml:trace>
  <inkml:trace contextRef="#ctx0" brushRef="#br0" timeOffset="187402.8969">10009 17166 8191,'2'-7'0,"-1"2"0,2 0 0,0 2 0,-3 9 0,1 11 0,4 7 0,-4 7 0,4 10 0,2 1 0,-3-1 0,-1 2 0,1-3 0,-1-5-156,5-31-1451,1 20 0,6-11 0</inkml:trace>
  <inkml:trace contextRef="#ctx0" brushRef="#br0" timeOffset="187668.1887">10353 17154 8191,'0'-2'0,"0"2"0,0 2 0,0 10 0,0 8 0,1 11 0,1 10 0,1 3 0,3 4 0,1-3 0,-3 0 0,3-7 0,-1-4-214,0-2-1381,2-1 0,-5-4 0,-1-10 0</inkml:trace>
  <inkml:trace contextRef="#ctx0" brushRef="#br0" timeOffset="188011.1904">9853 17093 5563,'-1'-6'292,"-2"-1"0,3 1 0,10 0 0,15 3 0,12 3 0,13 0 0,17 0 0,7 0 0,-1 0-292,-6 3 0,-8 0 0,-16 0 0,-12 5 0,-14-3 0,-8 1 0,113-51-1638,-126 49 0,-6-6 0,-9-1 0</inkml:trace>
  <inkml:trace contextRef="#ctx0" brushRef="#br0" timeOffset="202431.1549">11557 15859 7475,'0'-9'80,"0"0"-1,0-2 1,0 0-1,0 4 1,0 4-1,0 3 1,0 0-1,-2-1 1,-5 1-80,-6 5 0,-10 8 0,-3 11 0,-2 14 0,-3 16 0,9 14 0,2 9 0,9 4 0,6 3 0,5 0 0,3-6 0,5-6 0,0-9 0,6-9 0,5-11 0,108-14-1638,-95-14 0,6-13 0,-1-13 0</inkml:trace>
  <inkml:trace contextRef="#ctx0" brushRef="#br0" timeOffset="202807.1146">11966 16067 8191,'0'-4'0,"0"2"0,0-1 0,0 0 0,0 1 0,0 7 0,0 6 0,-2 7 0,-4 7 0,5 11 0,-1 7 0,1 3 0,1 0 0,1 3 0,-1-4 0,0-6 0,47-6-818,-37-8-656,1-5 0,5-8 0,-1-7 0</inkml:trace>
  <inkml:trace contextRef="#ctx0" brushRef="#br0" timeOffset="203082.0397">12270 16075 8191,'0'-3'0,"0"-2"0,0 4 0,0 0 0,2 9 0,0 11 0,0 8 0,-2 8 0,0 10 0,0 3 0,0 3 0,0-4 0,0-2 0,0-5-25,0-8-1608,0-5 0,-2-10 0,0-8 0</inkml:trace>
  <inkml:trace contextRef="#ctx0" brushRef="#br0" timeOffset="203463.0402">11629 15961 8191,'0'-2'0,"0"1"0,9 0 0,8 1 0,14 0 0,15 5 0,20 2 0,8 2 0,5-1 0,-3 0 0,-2-2 0,-12-5 0,-9 3 0,-13-3 0,-16 0 0,-11 1 0,-7 1-245,-4-25-1344,-2 23 0,2-2 0,3-3 0</inkml:trace>
  <inkml:trace contextRef="#ctx0" brushRef="#br0" timeOffset="203879.5807">12719 15780 6597,'0'-7'177,"2"0"0,-1 2 0,9 2 0,2 6 0,11 11 0,3 13 0,7 13 0,-2 14 1,-3 16-178,-7 7 0,-7 4 0,-8 3 0,-14 1 0,-13-1 0,-17-5 0,-8-5-1638,-16-10 0,-7-17 0,5-18 0</inkml:trace>
  <inkml:trace contextRef="#ctx0" brushRef="#br0" timeOffset="216116.0035">12435 15816 8191,'71'-5'0,"-2"3"-1638,-61 1 3276,-6-1-1638,-4 1 0,-73 4 0,-10 2 0,58 9 0,-9 11 0,-7 11 0,-8 16 0,-4 8 0,-4 7 0,1 2 0,-1 0 0,7-5 0,4-9 0,8-9 0,11-11 0,10-9 0,33-12-191,53-6-1447,-41-9 0,-2-10 0</inkml:trace>
  <inkml:trace contextRef="#ctx0" brushRef="#br0" timeOffset="216911.166">10467 16955 6460,'-10'8'152,"-5"10"26,-8 12 1,-7 12 0,-6 11-1,-3 7 1,-3 4 0,2-2-1,-1-2 1,2-7-57,8-6-94,6-5-28,3-9 0,8-9 0,7-5 0,2-7 0,4-2-1638,1 0 3169,1-7-3169,7-11 0,0 1 0</inkml:trace>
  <inkml:trace contextRef="#ctx0" brushRef="#br0" timeOffset="218035.668">20614 16455 7741,'-2'0'50,"-1"0"0,2 0 0,-1 0 0,2-2 0,6 2 0,7 0 0,12 0 0,8 0 0,9 0-50,3 0 0,-1 0 0,-5 0 0,-6 0 0,-5 2 0,-8-1 0,-7 2 0,-6 0 0,-2 0 0,-1 0-192,-1 3-1407,-2 2 0,1 1 0,-1-2 0</inkml:trace>
  <inkml:trace contextRef="#ctx0" brushRef="#br0" timeOffset="218316.1831">20764 16694 4622,'0'0'303,"-2"0"74,2 0 0,6 3 1,7 2 0,4-2 0,8 3 0,5-1 0,-1-3 0,-2 0-211,-2 1-92,-5-2-73,-2 1-2,-4 1 0,-7 1-300,3 1-1278,-1-3 0,-3-1 0,-1-4 0</inkml:trace>
  <inkml:trace contextRef="#ctx0" brushRef="#br0" timeOffset="221747.5642">22731 16165 5029,'0'-3'64,"0"0"17,2 1 73,-1 1 152,5 4 16,3 9 0,5 12 0,6 13 0,1 17-1,0 13-56,4 11-7,1 6-18,-4 0-71,2-1-153,1-6-16,-5-11 0,-6-8 0,1-12 0,-8-14 0,-3-9 0,-2-10 0,-1-8 0,-1-8 0,0-11 0,0-13 0,0-16 0,0-17 0,0-18 0,0-14 0,0-13 0,-3-7 0,0-3 0,-3-1 0,0 4 0,3 9 0,0 4 0,1 5 0,2 3 0,2 8 0,-4 5 0,4 8 0,-2 4 0,0 5 0,0 8 0,0 2 0,0 7 0,0 2 0,0 5 0,0 1 0,0 6 0,0-3 0,0 6 0,0-2 0,0 3 0,0-1 0,0 2 0,1 4 0,-1 0 0,5 4 0,-1-1 0,1 2 0,3 1 0,-2 0 0,-1 1 0,2 4 0,2-1 0,-2 0 0,6 1 0,-3 3 0,2-2 0,4 3 0,-3-1 0,3 3 0,3 1 0,7 1 0,7-1 0,11 3 0,17 0 0,16 0 0,18 3 0,24-1 0,20 4 0,17-3 0,20 3 0,20-6 0,11 5 0,10-5 0,5-3 0,-6 3 0,-14 3 0,-20-6 0,-22 6 0,-32-3 0,-28 0 0,-30 0 0,-25 0 0,-22 0 0,-17 0 0,-3 0 0,-10 0 0,-5 0 0,-1 0 0,-9 0-94,-8 7-1525,-6-5 0,-6 5 0,-8 6 0</inkml:trace>
  <inkml:trace contextRef="#ctx0" brushRef="#br0" timeOffset="222555.6319">23813 15228 4058,'-3'-2'140,"0"1"42,0-3 59,-1 3 157,4 1 26,-1 5-1,2 8 1,3 8-1,2 15 1,7 14-103,0 12-38,6 8-41,-3 3-60,0-3-156,-3-2-26,1-12 0,-4-10 0,0-12 0,0-10 0,-1-9 0,1-9 0,2-7 0,-1-10 0,3-10 0,-2-13 0,-3-10 0,-1-11 0,-3-4 0,-2-1 0,0 0 0,0 4 0,-1 4 0,1 6 0,3 4 0,0 7 0,0 4 0,-1 5 0,3 3 0,-4 8 0,2 1 0,-4 5 0,3 6-304,-1 1-1273,4 2 0,0 5 0,4 4 0</inkml:trace>
  <inkml:trace contextRef="#ctx0" brushRef="#br0" timeOffset="223371.6798">24335 15416 5236,'0'0'328,"0"0"0,0 0 1,0 0-1,0 0 0,0 1 1,0 7-1,2 4 0,1 9 1,0 9-329,2 12 0,2 5 0,0 3 0,0 1 0,0-5 0,-1-5 0,-2-13 0,-1-5 0,1-8 0,-1-9 0,1-3 0,4-7 0,-2-6 0,5-7 0,1-5 0,-1-7 0,4-5 0,0-4 0,0 1 0,-2 1 0,0 6 0,-2 6 0,-3 9 0,-2 4 0,-2 3 0,-1 6 0,3 2 0,2 2 0,6 6 0,3 9 0,3 3 0,3 6 0,-1 5 0,-2-3 0,-2-2 0,-5-2 0,-4-5 0,-3-7 0,0-4 0,0-4 0,1-3 0,7-6 0,3-10 0,2-6 0,3-6 0,0-5 0,-2-4 0,-4 5 0,2 3 0,-7 7 0,1 4 0,-3 8 0,0 4 0,2 2 0,0 6 0,1 6 0,3 5 0,-2 11 0,1 5 0,-1 7 0,-3 0 0,-2 0 0,-1-1 0,-3-8 0,-1-7 0,-1-4 0,1-6 0,97-4-1638,-100-5 0,-4-2 0,-2-7 0</inkml:trace>
  <inkml:trace contextRef="#ctx0" brushRef="#br0" timeOffset="223951.0741">24909 15057 5280,'-1'-15'317,"1"0"1,-3-4-1,3-2 0,3 3 0,3 4 0,3 0 0,4 3 0,5-1 0,1 7-260,-6 3-57,-2 0 0,-3 6 0,-2 6 0,-4 7 0,-1 5 0,-2 7 0,-3 7 0,-3-3 0,0-2 0,-2 0 0,-3-7 0,2-4 0,1-2 0,5-4 0,1-3 0,3-1 0,6-2 0,11-2 0,9-3 0,4-1 0,15-2 0,1 0 0,0 0 0,-4 0 0,-5 2-20,-11 1-291,-4 6-1261,1 1 0,-14 0 0</inkml:trace>
  <inkml:trace contextRef="#ctx0" brushRef="#br0" timeOffset="224547.7663">23911 16198 5520,'0'0'297,"0"-2"0,6 2-1,10-1 1,11 1 0,16 0-1,20 0 1,12 0 0,15 0 0,14 0-297,5 0 0,4 0 0,-5-1 0,-11-2 0,-19 3 0,-19-4 0,-19 1 0,-20 1 0,-12-1 0,-8 1-10,30 1-1626,-36 1 0,-16 0 0,-7 0 0</inkml:trace>
  <inkml:trace contextRef="#ctx0" brushRef="#br0" timeOffset="225323.0753">24355 16424 4599,'0'-1'380,"0"-1"1,0 2-1,-3 3-1,-1 9 3,-3 8-2,1 6 0,-6 7 1,1 4-1,0 1-211,-1-1-169,4-1 0,0-3 0,3-8 0,3-3 0,2-8 0,4-3 0,7-5 0,5 0 0,10 0 0,8-3 0,12-1 0,5-2 0,1 0 0,4-2 0,-2-1 0,-5-3 0,-9-2 0,-5-4 0,-8-3 0,-9-1 0,-4-4 0,-5 1 0,-6-2 0,-1 1 0,-4 1 0,-1 4 0,0 2 0,0 5 0,-4 0 0,3 1 0,-5 2 0,5 1 0,1 2 0,-2 0 0,1 2 0,-2 5 0,-1 10 0,1 9 0,-1 11 0,1 12 0,5 6 0,-1 6 0,2 3 0,0 1 0,2-2 0,-2 1 0,0-8 0,10-6-1638,-3-12 0,0-14 0,-4-13 0</inkml:trace>
  <inkml:trace contextRef="#ctx0" brushRef="#br0" timeOffset="227478.6706">27308 16080 4088,'-5'-3'235,"3"-1"189,-1 0 0,-3 0 0,2-3 0,4 4 0,-3 1 0,1 1-1,2 0 1,2 1-137,1 0-97,12 0-190,10 0 0,6 0 0,12 0 0,0-2 0,-3 2 0,-4 0 0,-6-1 0,-9 1 0,-8 0 0,-7 0 0,-4 0 0,0 0-329,-2 1-1243,0 1 0,0 0 0,-2 3 0</inkml:trace>
  <inkml:trace contextRef="#ctx0" brushRef="#br0" timeOffset="227731.7947">27429 16303 4711,'0'-1'386,"1"1"0,5-2-1,9 0 1,10 2 0,6-5 0,5 0 0,-2 0 0,-3-2 0,-10 2-379,-3 4-7,-9 0 0,-5 0-331,-2 2-1241,-1 0 0,-2-2 0</inkml:trace>
  <inkml:trace contextRef="#ctx0" brushRef="#br0" timeOffset="229079.5543">28801 14901 3754,'0'-4'204,"0"0"58,0-2 137,0 1 59,0 1 0,0 1 1,0 3-1,0 0 0,3 5 1,4 9-148,7 12-57,4 13-57,11 10-137,2 12-60,6 4 0,0 2 0,-3-1 0,-2-5 0,-3-9 0,-4-7 0,-8-8 0,-3-11 0,-7-7 0,-2-7 0,-3-6 0,-1-3 0,-2-3 0,-4-9 0,-2-6 0,-3-7 0,-3-12 0,-1-16 0,3-14 0,5-11 0,4-14 0,2-3 0,0 2 0,1 9 0,-1 8 0,0 17 0,0 14 0,0 11 0,0 5 0,-1 9 0,1 8-344,0 1-1225,1 6 0,-1 4 0,1 3 0</inkml:trace>
  <inkml:trace contextRef="#ctx0" brushRef="#br0" timeOffset="230215.6229">29477 15095 4170,'-5'-7'374,"1"1"51,-1-3-1,1 2 1,4 4 0,0 2-1,0 1 1,3 4 0,-3 1 0,1 10-228,2 7-145,3 10-52,4 4 0,6 7 0,0 0 0,3 0 0,-3-3 0,-2-2 0,-5-9 0,-2-4 0,-3-5 0,-1-9 0,-3-4 0,2-2 0,0-4 0,1-4 0,5-5 0,1-4 0,2-8 0,-1-6 0,3-6 0,-2-5 0,-2 1 0,1 1 0,-3 4 0,-2 6 0,1 3 0,-3 9 0,2 2 0,1 6 0,1-2 0,-1 4 0,3 3 0,1 0 0,3 6 0,3 3 0,0 8 0,4 3 0,-1 6 0,2 0 0,-2 3 0,-2-2 0,-1-2 0,-6-4 0,-2-4 0,-1-8 0,-3-1 0,0-3 0,2-4 0,0-1 0,4 1 0,-1-3 0,4-6 0,1-4 0,-1-5 0,3-6 0,-1-3 0,-1-1 0,-2-1 0,0 2 0,-3 2 0,-2 5 0,1 4 0,-1 1 0,-2 4 0,1 0 0,0 6 0,-1 1 0,0 2 0,2 2 0,2 6 0,0 6 0,4 8 0,0 5 0,1 6 0,-4 6 0,2-1 0,-1 4 0,-3-4 0,-1-2 0,-3-4 0,-4-3-140,3-99-1470,-1 89 0,-4-2 0,4-7 0</inkml:trace>
  <inkml:trace contextRef="#ctx0" brushRef="#br0" timeOffset="230718.551">29208 15931 6016,'0'-2'243,"0"2"-2,10 0 1,13-1-1,23 1 1,21 0-1,21-1 1,16-1-1,8-3 1,2 1-242,-4-4 0,-3 3 0,-10 0 0,-16 1 0,-22 1 0,-19 3 0,-18-3 0,-18 1 0,-5 2-238,-7-2-1352,-9 2 0,-6 2 0,-10 3 0</inkml:trace>
  <inkml:trace contextRef="#ctx0" brushRef="#br0" timeOffset="231442.4941">29575 16300 4490,'-2'-9'410,"2"-2"1,-1-3-1,1 0 0,6 2 0,9-3 1,7 2-1,7-1 0,5 2 1,3 2-403,-4 3-8,-1 5 0,-2 2 0,-1 4 0,-3 7 0,-7 10 0,-6 7 0,-9 14 0,-7 7 0,-9 4 0,-12 2 0,-15-2 0,-10-1 0,-10-7 0,-2-6 0,-1-7 0,7-11 0,6-9 0,9-9 0,9-3 0,15-2 0,8-3 0,11-2 0,14-1 0,6-1 0,7 1 0,9 3 0,3 3 0,4 4 0,6 4 0,-2 8 0,0 4 0,2 5 0,-6 3 0,-1-1 0,-8-1 0,-8-7 0,-10-2 0,-3-7 0,-4-7-1638,-4-3 0,-2-10 0,-3-3 0</inkml:trace>
  <inkml:trace contextRef="#ctx0" brushRef="#br0" timeOffset="232911.0643">28179 14504 4201,'0'0'135,"0"0"3,7 0 8,12-3 30,28 2 68,28-5 132,38-5 35,40 3 1,35-1-1,30-6-121,24 6-15,19-3-2,11-5-8,1 2-29,-8 2-69,-21 0-132,-23 3-35,-40 3 0,-44 3 0,-39 0 0,-41 4 0,-28-2 0,-18 2 0,-10 0 0,-2 0 0,-2 0 0,-3 0 0,2 0 0,-2 0 0,0 0 0,3 0 0,2 3 0,1 0 0,-2 1 0,2 5 0,0 6 0,0 5 0,0 11 0,0 9 0,0 9 0,0 12 0,0 11 0,2 10 0,-2 13 0,4 12 0,4 7 0,4 5 0,5 6 0,-2-2 0,1 5 0,-3 1 0,-1-1 0,-2 2 0,6 0 0,0-1 0,2-5 0,4-3 0,0-5 0,-1-10 0,1-2 0,-4-7 0,-3-5 0,-3-10 0,-2-7 0,-3-9 0,-1-11 0,0-12 0,-2-11 0,-1-8 0,-2-9 0,-1-6 0,0-4 0,0 0 0,0-5 0,0 0 0,0 0 0,0 0 0,0 0 0,-5 0 0,-6 0 0,-2 0 0,-11 0 0,-9 0 0,-10 3 0,-10-3 0,-16 2 0,-15 0 0,-21 0 0,-16 4 0,-19 0 0,-15 2 0,-14 2 0,-8 0 0,-11 1 0,0-2 0,-2 2 0,-1 1 0,11 0 0,12 0 0,8-4 0,17 3 0,23-5 0,21-2 0,20 1 0,26-5 0,18 3 0,18-1-246,11 0-1343,5-2 0,2-4 0</inkml:trace>
  <inkml:trace contextRef="#ctx0" brushRef="#br0" timeOffset="233922.6895">28007 14838 4458,'0'-1'169,"0"-2"83,0 1 134,0-1 0,0 1 0,0 4 0,2 10 0,4 8 0,-1 16-1,8 17-125,7 15-43,3 17-83,3 13-134,6 14 0,-2 18 0,6 6 0,2 7 0,-1 4 0,1-4 0,-5-2 0,-3-1 0,-5-5 0,-8-6 0,-1-8 0,-1-8 0,-6-10 0,2-12 0,-1-11 0,-2-11 0,0-12 0,-2-15 0,2-7 0,-5-13 0,0-4 0,0-7 0,-3-2 0,0-4 0,2-2 0,0 1 0,-4-3 0,4 2 0,-1-3 0,0 0 0,1 0 0,-2 0 0,2 1 0,-1 2 0,2-1 0,2 4 0,-3 3 0,3 3 0,-2 0 0,-3 3 0,0-1 0,1-5 0,-2-2 0,2-1 0,-1-6-76,7 0-1547,1-3 0,-7-7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18:07.8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5401 2530 8191,'-2'-9'0,"1"0"0,-1-1 0,1 4 0,7 8 0,5 15 0,11 19 0,7 24 0,7 27 0,7 24 0,2 19 0,1 15 0,-4 1 0,-3-6 0,-7-14 0,-8-20 0,-5-24 0,-6-28 0,-5-21 0,-3-20 0,-1-26 0,-2-31 0,1-28 0,3-34 0,-1-30 0,0-28 0,5-12 0,1 3 0,4 12 0,-5 27 0,0 32 0,-3 36 0,-4 23 0,1 17-169,11 17-1435,4 13 0,3 10 0,6 10 0</inkml:trace>
  <inkml:trace contextRef="#ctx0" brushRef="#br0" timeOffset="829.2069">6218 3423 4044,'0'-6'334,"0"-2"97,0-3 1,0-2 0,0 3 0,1-1 0,4 2 0,2 3 0,9 2 0,7 2-173,8 4-160,9 10-99,5 8 0,1 11 0,-1 11 0,-7 10 0,-10 1 0,-11-2 0,-11 0 0,-7-8 0,-7-5 0,-4-10 0,-6-7 0,-5-12 0,-2-7 0,-1-13 0,3-10 0,3-11 0,10-10 0,5-9 0,5-2 0,6-1 0,6 1 0,4 8 0,0 9 0,5 8 0,1 11 0,-5 8-457,6 8-1089,0 1 0,-1 1 0,-3 2 0</inkml:trace>
  <inkml:trace contextRef="#ctx0" brushRef="#br0" timeOffset="1604.5652">6806 3316 8191,'4'0'0,"3"5"0,5 7 0,1 5 0,5 9 0,4 8 0,0 10 0,-2 4 0,-1 5 0,-6 1 0,-7-6 0,-5-6 0,2-11 0,-4-9 0,-1-11 0,-1-10 0,-1-10 0,-2-12 0,2-13 0,-2-9 0,6-9 0,-2-3 0,5 4 0,3 4 0,3 11 0,5 5 0,4 10 0,6 6 0,2 8 0,3 3 0,4 7 0,0 6 0,3 12 0,1 8 0,1 10 0,-4 13 0,-3-1 0,-6-1 0,-8-3 0,-4-10 0,-6-13 0,-5-6 0,-1-9 0,-2-6 0,-2-9 0,-1-9 0,-5-9 0,-1-9 0,0-7 0,3-4 0,4-1 0,1 3 0,5 3 0,1 7 0,4 7 0,5 7 0,8 6 0,7 5 0,8 4 0,3 4 0,4 8 0,2 9 0,0 9 0,-6 12 0,-6 7 0,-4 6 0,-8 0 0,-7 1 0,-6-7 0,-4-7 0,-2-7 0,-4-7-249,1-17-1339,-5-1 0,3-10 0,2-8 0</inkml:trace>
  <inkml:trace contextRef="#ctx0" brushRef="#br0" timeOffset="2024.4477">8106 3361 7457,'-3'-4'82,"-4"-1"-1,-4 3 1,-7 0-1,0 0 1,-7 6-1,5 3 1,1 3-1,9 3 1,5 3-82,5 2 0,8 2 0,5-2 0,7 3 0,6 1 0,6-3 0,0 2 0,1 2 0,-3 1 0,-4 0 0,-7 3 0,-8-1 0,-6-1 0,-10-3 0,-13-1 0,-14-6 0,-9-1 0,-10-7 0,-3-3 0,8-3 0,7-5 0,13-4-205,10 0-213,22-8-1096,17-10 2,21-5-1,17-11 0</inkml:trace>
  <inkml:trace contextRef="#ctx0" brushRef="#br0" timeOffset="2276.9174">8765 3268 8191,'0'0'0,"1"0"0,6 0 0,12 0 0,4-1 0,8 1 0,7-3 0,-1 2 0,-4 0 0,-1-1-384,-3 1-1177,-9 1 0,-9 1 0,-5 3 0</inkml:trace>
  <inkml:trace contextRef="#ctx0" brushRef="#br0" timeOffset="2451.963">8880 3520 8191,'7'3'0,"11"3"0,9-1 0,8 2 0,4 1-383,7-5-1178,0-2 0,-5-5 0,-4-6 0</inkml:trace>
  <inkml:trace contextRef="#ctx0" brushRef="#br0" timeOffset="3184.0628">10279 2414 5560,'0'-13'292,"0"0"0,2-4 1,-2 2-1,-2 8 0,2 6 1,0 1-1,2 14 0,6 12 1,6 19-293,6 21 0,1 27 0,1 13 0,-2 6 0,-4 0 0,-6-11 0,-3-15 0,-1-21 0,-3-18 0,-2-19 0,1-15 0,2-19 0,5-21 0,4-22 0,7-22 0,6-25 0,1-15 0,5-4 0,0 3 0,0 8 0,-5 17 0,-5 22 0,-11 17 0,-5 16 0,-6 16-231,3 12-1361,-3 11 0,2 13 0</inkml:trace>
  <inkml:trace contextRef="#ctx0" brushRef="#br0" timeOffset="3948.1016">10888 2821 8191,'0'0'0,"2"3"0,1 7 0,3 6 0,-3 11 0,7 10 0,3 9 0,1 4 0,0 7 0,0-3 0,-3-1 0,-4-5 0,-4-8 0,0-13 0,-3-6 0,2-10 0,2-8 0,4-10 0,4-13 0,7-9 0,0-10 0,7-9 0,1-3 0,-2 1 0,-4 5 0,1 7 0,-5 6 0,-4 15 0,0 4 0,0 8 0,3 4 0,4 10 0,3 6 0,5 9 0,2 12 0,-1 8 0,-2-1 0,0-1 0,-10-4 0,-3-7 0,-5-8 0,-6-11 0,0-5 0,3-8 0,-1-10 0,7-7 0,1-9 0,5-9 0,3-7 0,3-5 0,4-5 0,2 0 0,0 4 0,-1 8 0,2 10 0,-1 10 0,2 10 0,1 6 0,0 8 0,0 7 0,-7 11 0,-7 9 0,-6 10 0,-2 9 0,-6 2 0,-3 4-223,-2-28-1370,-8 28 0,-7-6 0,-12-5 0</inkml:trace>
  <inkml:trace contextRef="#ctx0" brushRef="#br0" timeOffset="4364.1605">10271 3699 6258,'-12'0'215,"5"0"0,1 0-1,16-3 1,35 6 0,30-3-1,26 0 1,39-3 0,19 3 0,16 0-215,5 0 0,-1-5 0,-14 1 0,-21 1 0,-31-1 0,-34 1 0,-33 3 0,-28-1 0,-30-2-502,-23 1-1035,-11 10 0,-19 5 0,-7 5 0</inkml:trace>
  <inkml:trace contextRef="#ctx0" brushRef="#br0" timeOffset="4894.243">10867 4209 5308,'-4'-20'320,"2"-3"0,-2-6 1,8-6-1,11 8 0,9 4 1,12 6-1,10 3 0,5 7 1,0 3-321,0 6 0,-9 9 0,-10 5 0,-12 12 0,-11 10 0,-13 7 0,-15 5 0,-12-1 0,-6-2 0,-6-1 0,0-10 0,5-3 0,11-4 0,6-6 0,11-6 0,6-1 0,13-3 0,14-1 0,20-2 0,12-2 0,21-2 0,9-5 0,3 1 0,-7-4 0,-9 1 0,-16-1 0,-15 1-401,-19 14-1157,-13-20 0,-11-3 0</inkml:trace>
  <inkml:trace contextRef="#ctx0" brushRef="#br0" timeOffset="7111.9128">4254 1849 4088,'-8'3'308,"0"-3"76,4 3 43,19-3 1,41 2 0,41-7 0,51 1 0,56-4 0,49-2 0,44-2-176,33 0-133,33-2-74,24-1-45,21 3 0,7-4 0,7 1 0,-13-5 0,-14 1 0,-27-5 0,-26 3 0,-36-2 0,-30 4 0,-39 2 0,-44 5 0,-41 0 0,-40 2 0,-26 1 0,-21 0 0,-12 4 0,-3-1 0,3 1 0,-2 3 0,4 0 0,0 1 0,-1 2 0,1 3 0,-1 3 0,0 1 0,0 3 0,-1 0 0,-6 0 0,-4-1 0,-4-3 0,-7 1 0,1-3 0,1 0 0,3-3 0,11-1 0,3-1 0,6-1 0,10 1 0,3 0 0,4 0 0,2 0 0,0 0 0,-3 2 0,-6 3 0,-8 3 0,-8-1 0,-8 5 0,-7-4 0,-5 1 0,-3-2 0,-2-2 0,-6-2 0,-1-1 0,-5-2 0,-2 0 0,-1 0 0,-8 0 0,4 0 0,-3 0 0,-4 0 0,0 0 0,1 0 0,-1 0 0,0 4 0,0 3 0,0 5 0,0 8 0,-3 9 0,-4 5 0,-4 7 0,-6 3 0,-4 6 0,-4 4 0,-2 9 0,2 5 0,0 9 0,5 12 0,6 7 0,8 12 0,6 10 0,0 13 0,2 4 0,4 6 0,0 4 0,5 5 0,4-3 0,1 0 0,3 1 0,0-5 0,-5-2 0,1-1 0,-5-5 0,-4-1 0,1-6 0,-3-6 0,-1-4 0,1-5 0,4-10 0,-2-10 0,3-7 0,0-15 0,3-10 0,-4-9 0,1-10 0,-2-10 0,-4-10 0,-1-8 0,0-6 0,-2-4 0,2-1 0,-4-3 0,2 1 0,0-1 0,-5 0 0,-4 0 0,-7 0 0,-4 0 0,-9 0 0,-3-1 0,-5 1 0,-4-3 0,-9-1 0,-8 0 0,-10 0 0,-10-1 0,-8 1 0,-15 1 0,-10 1 0,-9-1 0,-10 1 0,-14-2 0,-15-2 0,-15 0 0,-15-2 0,-16-4 0,-11-2 0,-1-1 0,-1-5 0,3-1 0,6-2 0,9 1 0,13-3 0,8 3 0,12 2 0,11 3 0,9 3 0,7 0 0,7 4 0,3 2 0,2-1 0,-5 4 0,-1 2 0,-8 1 0,-3 1 0,-7 4 0,-5 2 0,-12 2 0,-3 6 0,-9 3 0,-12-1 0,-3 2 0,-5 0 0,-1-3 0,-3-1 0,11 1 0,4-5 0,9-2 0,14-4 0,12 0 0,20-3 0,18-3 0,23-1 0,20-2 0,19-1 0,16-2 0,15-1 0,13 0-396,9-2-1163,7-2 0,7-6 0</inkml:trace>
  <inkml:trace contextRef="#ctx0" brushRef="#br0" timeOffset="7832.0746">4214 2325 6539,'-2'-6'184,"-1"1"-1,2 2 1,-6 2-1,-2 13 1,-2 21-1,-7 25 1,2 35-1,-5 40 1,4 30-184,2 31 0,2 24 0,5 10 0,6 10 0,1 6 0,4-10 0,2-11 0,1-13 0,1-21 0,2-27 0,0-21 0,3-25 0,-3-24 0,-1-22 0,-6-19 0,1-17 0,-3-47-1638,-5 13 0,-6-18 0,-6-15 0</inkml:trace>
  <inkml:trace contextRef="#ctx0" brushRef="#br0" timeOffset="10988.5236">6826 7790 2545,'-28'-12'155,"-6"-1"44,-9-6 53,-4 2 52,15 3 65,8 3 159,9 4 48,8-1 0,7 2 0,17 5-114,21 0-41,30 1-44,31 0-53,31 1-52,15 0-65,3-1-159,-6 3-48,-11 1 0,-15 3 0,-23-4 0,-24 1 0,-27-1 0,-22 0 0,-19-3 0,-14 1 0,-10-2 0,-4 1 0,-5 0 0,0 0 0,6 0 0,7 0 0,6 0 0,3 0 0,0 0 0,-2 0 0,0 0 0,-3 0 0,1 0 0,1 0 0,0 0 0,4 0 0,2 5 0,-3 6 0,1 16 0,-1 15 0,1 19 0,1 17 0,3 9 0,3 7 0,-1 2 0,0 0 0,-3-3 0,-5-7 0,0-10 0,0-11-32,-1-16-126,3-14-44,1-10-25,-7-8-23,-4-11-6,-5-2 1,-8-2-1,-6-2 0,-5-3 2,0 0 35,-4 0 155,6-4 114,5 1 152,11-2 49,11 2 5,10-1-1,14 3 1,24 0-1,21 0 0,25-1-6,21-3-26,11 1-71,4-2-127,-11 2-25,-12 1 0,-17 2 0,-18 1 0,-23 3-226,-11 0-236,-17 42-1038,-11-34 0,-6-5 0,-6-2 0</inkml:trace>
  <inkml:trace contextRef="#ctx0" brushRef="#br0" timeOffset="11383.89">7990 8272 6042,'2'4'239,"0"3"0,1-1-1,4-1 1,6-9 0,8 11-1,10 4 1,8 9 0,1 4 0,2 8-239,-7 6 0,-9 3 0,-10 0 0,-8-5 0,-12-2 0,-8-9 0,-6-9 0,-4-7 0,-5-5 0,-1-11 0,7-8 0,6-9 0,9-10 0,6-3 0,7-3 0,8 4 0,5 0 0,5 7 0,6 8-413,4 4-1142,-2 5 0,-4 2 0,-7 3 0</inkml:trace>
  <inkml:trace contextRef="#ctx0" brushRef="#br0" timeOffset="12048.5253">8675 8293 8191,'2'0'0,"1"1"0,2 11 0,4 4 0,4 11 0,2 6 0,3 7 0,-3 3 0,1 2 0,-6-5 0,0-4 0,-5-7 0,-2-7 0,-1-8 0,-2-8 0,0-6 0,0-12 0,0-11 0,1-6 0,1-7 0,4-5 0,3 0 0,5 5 0,0 3 0,3 5 0,3 8 0,2 9 0,7 7 0,5 6 0,3 10 0,2 4 0,-2 10 0,-5 4 0,-4 2 0,-10 3 0,-7-5 0,-7-6 0,-3-3 0,-2-6 0,1-8 0,0-3 0,0-7 0,0-8 0,0-7 0,1-7 0,2-5 0,4-5 0,3 5 0,9 2 0,7 4 0,17 7 0,5 6 0,7 7 0,0 7 0,-6 7 0,-13 11 0,-7 10 0,-6 6 0,-6 7 0,-4-1 0,-5-3-235,-3-3-164,-2-10-96,-3-7-917,3-12 0,3-8 0,7-9 0</inkml:trace>
  <inkml:trace contextRef="#ctx0" brushRef="#br0" timeOffset="12384.4942">9962 8349 7954,'-13'0'-17,"-6"0"-8,1 2 1,0 4 47,9 1-1,6 5 1,7 2 0,11 4-1,10 3 1,9-1 9,9 1 8,1 1 7,-5 0 1,-9-1-48,-13 2 0,-9 2 0,-14-2 0,-13 2 0,-8-2 0,-8-7 0,-7-2 0,-2-8 0,2-3-224,7-3-217,13 0-1065,12-9 2,13-5-1,19-5 0</inkml:trace>
  <inkml:trace contextRef="#ctx0" brushRef="#br0" timeOffset="12564.6461">10685 8393 8191,'12'0'0,"9"0"0,11 2-243,14 5-1346,-1-2 0,10 5 0,-3-3 0</inkml:trace>
  <inkml:trace contextRef="#ctx0" brushRef="#br0" timeOffset="12728.9248">10922 8615 8191,'13'7'0,"13"3"0,10 3-56,17 3-1571,5 1 0,6-8 0</inkml:trace>
  <inkml:trace contextRef="#ctx0" brushRef="#br0" timeOffset="13744.2082">12045 7715 5668,'-2'0'280,"0"0"0,7 0 1,20-2-1,26 2 0,19 0 1,18 0-1,10 0 0,1 0 1,-11 2-281,-17 1 0,-17 1 0,-25 0-272,-16 2-79,-21-1-50,-21-1-10,-12 0 0,-15 0 0,-7 1 2,-2-3 3,9 3 42,10-5 80,12 3 373,17-3 262,7 0 50,8-3 10,2 3 0,2 0 0,-2 4-2,1 5-3,4 7-42,0 11-80,1 13-101,0 10-183,-1 7 0,-3 6 0,0 3 0,-2 1 0,0-1 0,0 1 0,-2-8 0,-1-4 0,-1-9 0,-7-10 0,-4-9-39,-9-8-168,-9-8-42,-5-4-12,-8-5 3,0-4 22,-1-1 64,4-1 148,8-2 24,9-3 0,13 2 38,7 2 170,14 0 41,24 1 12,20 1-4,18-2-21,19 4-63,6-1-149,-1 2-24,-9 0 0,-13 0 0,-16 0-110,11 2-326,-44-2-1093,-12-2 0,-9-5 0</inkml:trace>
  <inkml:trace contextRef="#ctx0" brushRef="#br0" timeOffset="14380.4932">12816 8199 8191,'4'0'0,"2"0"0,4 5 0,1 7 0,1 8 0,-1 7 0,0 11 0,3 1 0,-1 2 0,-3-5 0,0-2 0,-5-7 0,-5-10 0,0-6 0,0-7 0,0-12 0,0-7 0,0-9 0,0-10 0,2-7 0,2-3 0,6 3 0,1 0 0,4 10 0,1 3 0,3 8 0,2 9 0,2 7 0,6 6 0,5 10 0,0 9 0,1 7 0,0 4 0,-7 6 0,-7-3 0,-5-6 0,-10-4 0,-1-8 0,-5-7 0,-2-6 0,-1-5 0,3-8 0,0-7 0,-2-6 0,2-6 0,5-2 0,8 1 0,9 0 0,8 4 0,8 4 0,13 5 0,2 7 0,3 6 0,-1 10 0,-3 10 0,-16 16 0,-7 4 0,-19 14-134,-6 7-289,-18 2-1103,-17 1 0,-11-7 0,-15-6 0</inkml:trace>
  <inkml:trace contextRef="#ctx0" brushRef="#br0" timeOffset="14732.1002">11978 9048 5754,'0'-1'271,"6"1"0,19-2-1,22 1 1,26 2 0,34-2-1,35 1 1,15 0 0,9-1 0,1 3-271,-10 1 0,-20 2 0,-27-1 0,-29 2 0,-29-1 0,-26-2 0,-16 0 0,-26 3-360,-6-1-1206,-15 4 0,-3 1 0,-8 0 0</inkml:trace>
  <inkml:trace contextRef="#ctx0" brushRef="#br0" timeOffset="15240.4413">12642 9515 8191,'0'-7'0,"3"-4"0,6-5 0,6-5 0,11 1 0,7 6 0,8-1 0,3 10 0,2 1 0,-4 4 0,-6 9 0,-7 4 0,-15 6 0,-5 9 0,-11 4 0,-10 4 0,-8 3 0,-7 0 0,-6-3 0,-5-4 0,3-6 0,4-3 0,11-7 0,8-2 0,6-2 0,10-2 0,17-1 0,10-1 0,19 1 0,15-6 0,13 0 0,6-3 0,1 0 0,-11-5 0,-9 1-218,-15 1-1376,-21-9 0,-20-1 0,-16-6 0</inkml:trace>
  <inkml:trace contextRef="#ctx0" brushRef="#br0" timeOffset="17868.065">6144 7217 4124,'0'-10'193,"0"0"17,0 0 6,0-2-3,0 7-6,0 4 3,2 1 44,0 1 39,1 6 23,0 8-151,0 10-28,0 12-12,4 16 1,2 10 15,3 9 19,-2 7 20,-3 11-11,-1 9-40,-5 8-22,-2 7-9,-5 11-6,2 5-4,-5 7-7,-3 5-13,-1-1-12,2-3-23,-2-8-33,4-11 0,0-10 0,4-8 0,-1-11 0,5-11 0,-1-6 0,4-8 0,-1-6 0,1-7 0,3-8 0,2-3 0,2-10 0,0-6 0,1-5 0,-4-8 0,-2-5 0,0 0 0,2-5 0,6 3 0,2 0 0,9 0 0,9 3 0,9 3 0,12-1 0,13 5 0,15 3 0,13 5 0,17 6 0,18 4 0,13 5 0,17 2 0,22 3 0,19-1 0,20-1 0,19-2 0,19-3 0,12-1 0,5-1 0,7-1 0,2-1 0,-4-3 0,1 1 0,-3-4 0,1-3 0,2-2 0,5-3 0,3-6 0,7-1 0,2-4 0,3-4 0,0 2 0,0-1 0,1 0 0,-5 0 0,-1-1 0,-8-1 0,-10 1 0,-13-4 0,-13 2 0,-23 1 0,-25-4 0,-28 2 0,-24 0 0,-31 0 0,-23-1 0,-26-1 0,-20 1 0,-20-2 0,-18 0 0,-6 0 0,-7-2 0,-2-2 0,-4 0 0,-2-4 0,-3 0 0,-3-1 0,1-2 0,2-3 0,0 0 0,3-8 0,3-5 0,1-8 0,3-10 0,0-12 0,0-18 0,4-18 0,-2-15 0,-1-18 0,0-14 0,1-14 0,-2-5 0,1-1 0,-2 5 0,2 8 0,-2 11 0,-5 10 0,0 9 0,-4 7 0,3 11 0,1 8 0,5 3 0,-1 7 0,5 2 0,2 11 0,0 8 0,1 9 0,1 12 0,-5 11 0,1 7 0,-3 6 0,0 8 0,0 2 0,0 1 0,-3 0 0,0 2 0,-6-4 0,1 1 0,-6 1 0,-4-1 0,-4-3 0,-5 2 0,-6-3 0,-6-1 0,-1-1 0,-3-4 0,-3 0 0,-4-4 0,-5 1 0,-7-2 0,-9-1 0,-12 1 0,-10 0 0,-9 1 0,-10 1 0,-8 0 0,-5 0 0,-8 2 0,-9 0 0,-4 3 0,-5-3 0,-4 5 0,-2-3 0,-2 1 0,-1-1 0,0 2 0,-1-4 0,-2 1 0,2-1 0,-2-2 0,-2 3 0,-1-1 0,1 1 0,1 0 0,-1 1 0,2-2 0,0 0 0,-1 1 0,-1 2 0,6 3 0,-2-1 0,5 5 0,3 0 0,4 4 0,3 2 0,1 1 0,3 2 0,4 0 0,4 0 0,1 0 0,2 2 0,4-1 0,3 1 0,2 2 0,9 1 0,-2 0 0,3 0 0,2 3 0,6-3 0,3 3 0,8-1 0,8 1 0,3-1 0,1 0 0,0 0 0,-4 1 0,0-1 0,-2 3 0,-1-2 0,0 1 0,4-2 0,-4-2 0,-1 1 0,1-3 0,1 1 0,2 0 0,7 0 0,5 2 0,6-4 0,6 4 0,5-3 0,4 1 0,4 0 0,8 0 0,3 2 0,8-4 0,7 1 0,5 0 0,5-2 0,1 1 0,-3-2 0,-4 3 0,-7-2 0,-4 2 0,-3 1 0,2 0 0,3 3-194,-22 3-1405,34-1 0,2-3 0,-3-2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18:52.1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1875 1346 3930,'3'-16'249,"-2"-2"171,1-5 22,-1 1 0,-1 5-1,0 5 1,0 4 0,0 2 0,0 5 0,0-1-158,0 5-91,0 13-171,0 19-22,0 22 0,2 21 0,-1 18 0,0 7 0,1-4 0,0-9 0,0-11 0,-2-10 0,2-15 0,-2-13 0,0-14 0,0-10 0,-3-10 0,-4-13 0,-7-12 0,-3-12 0,-3-19 0,1-15 0,4-16 0,3-14 0,3-11 0,4-6 0,3 1 0,9 0 0,8 14 0,8 12 0,6 17 0,11 14 0,8 12 0,2 16 0,8 13 0,4 9 0,-1 11 0,-3 14 0,-10 10 0,-10 9 0,-15 10 0,-14 5 0,-18-1 0,-15 1 0,-15-8 0,-17-5 0,-5-11 0,-1-5 0,5-10 0,11-5 0,16-3 0,14-4 0,13-2 0,4 6 0,14 4 0,10 6 0,12 8 0,9 9 0,9 5 0,0 7 0,-1 3 0,26 0-305,-28 1-1272,-4-5 0,-2-5 0,-4-11 0</inkml:trace>
  <inkml:trace contextRef="#ctx0" brushRef="#br0" timeOffset="442.9678">2600 1687 6312,'-3'-4'209,"-1"-1"0,2 0-1,1 0 1,4 1 0,8 3-1,8-3 1,7-1 0,9-1 0,3-3-209,-3-3 0,-3-1 0,-8-2 0,-9 0 0,-8 0 0,-1 1 0,-12 1 0,-4 1 0,-9 0 0,-4 0 0,-10-2 0,-6 5 0,1 3 0,2 4 0,4 4 0,5 10 0,6 8 0,7 10 0,9 10 0,6 6 0,11 5 0,11 0 0,8-3 0,7-4 0,11-5-263,5-9-1322,1-13 0,-1-7 0,3-5 0</inkml:trace>
  <inkml:trace contextRef="#ctx0" brushRef="#br0" timeOffset="723.3885">3205 1562 7014,'-13'-7'131,"-6"-3"0,-10 2-1,-5 2 1,0 9 0,4 8-1,3 8 1,9 6 0,5 10 0,9 4-131,5 3 0,11-1 0,7 0 0,8-2 0,8-7 0,8-6 0,2-8 0,4-7-281,0-9-1301,-3-19 0,-4 0 0</inkml:trace>
  <inkml:trace contextRef="#ctx0" brushRef="#br0" timeOffset="1051.0198">3466 1242 8191,'-1'-8'0,"-1"0"0,1 1 0,-1 1 0,2 9 0,2 11 0,1 13 0,1 12 0,-1 16 0,5 13 0,-2 5 0,-1 7 0,-1-2 0,0-3 0,1-6 0,0-8 0,0-14 0,2-7 0,2-11 0,3-8 0,5-8 0,7-6 0,6-5 0,8-4-231,2-8-1361,2-4 0,-6-11 0</inkml:trace>
  <inkml:trace contextRef="#ctx0" brushRef="#br0" timeOffset="1455.2021">3378 1552 5895,'0'-4'255,"6"-4"0,11 1 0,13-3 0,14 5 0,18 0 0,8 2 0,4 2 0,1 1 1,-10 0-256,-10 0 0,-13 0 0,-15 0 0,-12 0 0,-8 0 0,-6 0 0,-1 0 0,-1 0 0,1 0 0,1 4 0,-1 6 0,0 4 0,2 6 0,1 7 0,1 4 0,-1 5 0,3 3 0,-3 0 0,2-1 0,4-3-300,16-4-506,-18-9-611,0-13 0,-1-12 0</inkml:trace>
  <inkml:trace contextRef="#ctx0" brushRef="#br0" timeOffset="1597.9423">3874 1092 8191,'0'-7'-308,"0"37"-1268,2-34 0,2-2 0,4 6 0</inkml:trace>
  <inkml:trace contextRef="#ctx0" brushRef="#br0" timeOffset="2264.1928">4283 1134 8191,'0'1'0,"0"8"0,2 7 0,-1 13 0,2 15 0,0 17 0,4 13 0,-1 7 0,3 8 0,1 0 0,1-4 0,1-8 0,1-5 0,-2-13 0,0-13 0,-2-10 0,0-12 0,1-11 0,6-6 0,3-9 0,9-11 0,2-10 0,0-9 0,-7-8 0,-11-9 0,-7-1 0,-15-1 0,-12 3 0,-13 6 0,-6 6 0,-8 6 0,4 8 0,6 1 0,13 5 0,11 3 0,10 4 0,10-1 0,12 2 0,12-2 0,8 2 0,15-1 0,6 2 0,-2 4 0,-4 1 0,-4-1 0,-8 3 0,-6 3 0,-6 1 0,-5 4 0,-2 9 0,-8 7 0,-3 8 0,0 8 0,-1 3 0,-1 2 0,2-2 0,-1-4 0,-2-5 0,-4-9 0,22-7-1638,-22-7 0,-5-9 0,-1-12 0</inkml:trace>
  <inkml:trace contextRef="#ctx0" brushRef="#br0" timeOffset="2415.8252">4699 1216 8191,'0'-4'0,"0"1"-320,1-2-1254,7 3 0,7 4 0,9 6 0</inkml:trace>
  <inkml:trace contextRef="#ctx0" brushRef="#br0" timeOffset="3171.3322">5116 1639 8191,'12'5'0,"2"-2"0,9 1 0,5-1 0,-1-1 0,2-2 0,4 0 0,1 0 0,0-4 0,-3 2 0,-1-4 0,-6-5 0,-8 1 0,-9-4 0,-4-1 0,-10-2-59,-13-2 14,-9-1 13,-9-4 32,-9 2 0,-4-2 0,2 7 0,2 7 0,5 4 0,7 8 0,6 7 59,8 7-14,9 4-13,8 8-32,8 7 0,11 1 0,13 1 0,11 4 0,8-4 0,4-2 0,3-2 0,-5-8 0,-3-8 0,-5-9 0,-4-4 0,-3-9 0,-7-6 0,-4-4 0,-6-4 0,-5-3 0,-5 1 0,0-2 0,-1 6 0,-2 3 0,2 2 0,0 4 0,7 4 0,4 1 0,11 6 0,6 6 0,4 9 0,4 10 0,-6 11 0,-10 5 0,-12 1 0,-5-4 0,-9-10 0,-6-9 0,-3-11 0,1-11 0,2-12 0,-1-12 0,4-8 0,5-5 0,6-4 0,2 4 0,3 2 0,9 5 0,13 2-1638,9 1 0,15-4 0,15-1 0</inkml:trace>
  <inkml:trace contextRef="#ctx0" brushRef="#br0" timeOffset="3855.5293">8228 1255 8191,'-6'-6'0,"-13"-3"0,-10 2 0,-11-5 0,-9 3 0,-10 3 0,3 4 0,3 0 0,7 4 0,9 3 0,8 2 0,9 3 0,8 7 0,5 7 0,5 5 0,4 5 0,2 9 0,5 3 0,5 5 0,-1 3 0,1 3 0,-3 1 0,-6 3 0,-3-1 0,-1-1 0,-2-2 0,1-6 0,1-9 0,9-6 0,12-10 0,14-11 0,16-8 0,10-2 0,3-12 0,1-7-357,-2-9-1209,-13-7 0,-11-12 0,-24-1 0</inkml:trace>
  <inkml:trace contextRef="#ctx0" brushRef="#br0" timeOffset="3986.3322">7839 1671 8191,'9'-3'0,"8"1"-42,21 0-1587,17 0 0,10-1 0,15-6 0</inkml:trace>
  <inkml:trace contextRef="#ctx0" brushRef="#br0" timeOffset="5107.3311">8460 1309 8191,'1'0'0,"7"5"0,4 8 0,5 16 0,3 10 0,2 17 0,-4 11 0,2 4 0,-5 4 0,-1-1 0,-2-3 0,1-11 0,-3-9 0,0-12 0,-3-13 0,-1-9 0,1-7 0,3-8 0,2-2 0,5-4 0,0-7 0,0-3 0,-7-5 0,-3-5 0,-7-1 0,-10 2 0,-11 0 0,-10 4 0,-12 1 0,-7 5 0,3 1 0,9 1 0,11 2 0,11 3 0,12 0 0,10-4 0,14 2 0,16-3 0,14 0 0,15 0 0,13 2 0,-1-1 0,-1-1 0,-10 0 0,-11-1 0,-14-2 0,-14 1 0,-9-3 0,-10-2 0,-5-3 0,-3 1 0,-3-6 0,-4-3 0,0-1 0,0 0 0,-5-1 0,4 4 0,3 3 0,1 6 0,2 6 0,2 4 0,0 5 0,0 2 0,2 2 0,-1 8 0,5 8 0,2 14 0,1 13 0,4 14 0,2 8 0,1 3 0,4 4 0,0 1 0,-1-8 0,0-4 0,-5-13 0,-3-11 0,-2-10 0,-4-11 0,0-12 0,2-3 0,4-9 0,-1-8 0,4-6 0,-1-6 0,-4-5 0,-5 1 0,-1-1 0,-13-1 0,-7-1 0,-8 0 0,-5 2 0,-5 1 0,8 4 0,2 6 0,13 7 0,8 3 0,0 2 0,14 0 0,9 2 0,10 1 0,15 1 0,14 3 0,7 0 0,0 2 0,-4 0 0,-12 0 0,-13 0 0,-12 4 0,-10 5 0,-7 4 0,-3 8 0,0 7 0,-2 5 0,1 6 0,0 1 0,-2 1 0,2-4 0,0-5 0,1-8-1638,-1-8 0,-1-10 0,-1-9 0</inkml:trace>
  <inkml:trace contextRef="#ctx0" brushRef="#br0" timeOffset="5248.3213">9589 1371 8191,'0'-7'0,"2"2"-238,14-2-1352,-1 3 0,8 0 0,12 6 0</inkml:trace>
  <inkml:trace contextRef="#ctx0" brushRef="#br0" timeOffset="5671.0204">10071 1562 8191,'-17'7'0,"-7"3"0,-7 7 0,-2 5 0,11 7 0,6 2 0,9 3 0,9 0 0,11-3 0,11 1 0,12-8 0,13-5 0,11-4 0,3-10 0,-1-2 0,-3-9 0,-8-8 0,-11-4 0,-8-7 0,-9-4 0,-10-1 0,-5 4 0,-4 4 0,-4 5 0,0 3 0,0 8 0,0 2 0,0 6 0,0 5 0,0 8 0,0 8 0,0 7 0,0 4-28,4 4-1604,2-6 0,1-6 0,6-12 0</inkml:trace>
  <inkml:trace contextRef="#ctx0" brushRef="#br0" timeOffset="5824.8874">10347 1320 8191,'16'-2'-384,"-13"2"-1177,5 3 0,7 3 0,14 2 0</inkml:trace>
  <inkml:trace contextRef="#ctx0" brushRef="#br0" timeOffset="6651.0226">10760 1700 8191,'6'2'0,"2"1"0,9-3 0,6 2 0,4-2 0,6-2 0,1-3 0,0 1 0,-3-3 0,-1-1 0,-7 0 0,-6-2 0,-7-1 0,-5 1 0,-4-5 0,-4 3 0,-6-2 0,-8 1 0,-2 2 0,-10 3 0,0 0 0,2 5 0,-2 3 0,3 6 0,5 11 0,2 7 0,7 8 0,8 7 0,7 7 0,11 0 0,9-2 0,9-4 0,7-5 0,8-7 0,1-11 0,6-10 0,-2-7 0,0-9 0,0-11 0,-7-6 0,-5-3 0,-8-5 0,-11 2 0,-9 5 0,-6 6 0,-5 6 0,-1 8 0,-1 2 0,2 3 0,2 2 0,2 7 0,4 3 0,5 7 0,3 7 0,3 4 0,2 1 0,-2-4 0,4-1 0,-2-6 0,1-7 0,3-6 0,3-7 0,3-8 0,0-7 0,-1-7 0,-2-3 0,-6-3 0,-4 4 0,-6 3 0,-7 7 0,-3 7 0,1 6 0,4 2 0,4 5 0,6 4 0,2 9 0,3 3 0,-2 9 0,2 2 0,4 2 0,5-1-59,9-3-1567,7-6 0,-2-9 0,-4-8 0</inkml:trace>
  <inkml:trace contextRef="#ctx0" brushRef="#br0" timeOffset="6902.7736">12357 1714 8191,'-2'-6'0,"0"-2"0,-7 0 0,-4 0 0,-1 4 0,-6 7 0,3 4 0,4 10 0,7 7 0,2 4 0,8 5 0,5 3 0,11-3 0,5-6 0,7-5 0,4-9 0,4-9 0,3-4-216,3-93-1379,4 75 0,-1-6 0</inkml:trace>
  <inkml:trace contextRef="#ctx0" brushRef="#br0" timeOffset="7343.3744">12764 1734 7065,'0'-5'125,"-3"-1"0,3 2 0,0-3 0,3 7 0,-3 2 0,0 5 0,0 3 0,7 3 1,2 7-126,7 2 0,4-2 0,5-2 0,2-4 0,4-7 0,3-4 0,1-6 0,3-5 0,4-8 0,-4-5 0,-1-6 0,-9-3 0,-8-1 0,-9 7 0,-7 4 0,-2 8 0,-2 4 0,0 6 0,0 0 0,-2 9 0,0 10 0,-6 14 0,-3 16 0,-3 21 0,-2 14 0,0 14 0,3 4 0,-3 1 0,-1-4 0,-13-5 0,-15-11 0,-7-14 0,-13-14 0,-7-15 0,5-49-1638,-10 14 0,-5-16 0,-6-18 0</inkml:trace>
  <inkml:trace contextRef="#ctx0" brushRef="#br0" timeOffset="8075.3253">4981 2610 5774,'-45'11'231,"-1"2"24,7 1 0,8 2 0,72-3 0,56-7 0,67-1 0,73 1 0,78-2 1,70 2-135,64 3-97,52 1-24,45 0 0,25 5 0,-6-8 0,-15-2 0,-40 6 0,-61-6 0,-64 3 0,-71 2 0,-93-4 0,-80-1 0,-71-2 0,-58-5 0,-33-2 0,-13 2-258,-2 1-1328,2 1 0,6 0 0,15-3 0</inkml:trace>
  <inkml:trace contextRef="#ctx0" brushRef="#br0" timeOffset="9090.9446">14899 1462 8191,'0'-3'0,"1"3"0,-1 4 0,3 7 0,0 9 0,-1 12 0,1 6 0,1 1 0,-3 2 0,1-7 0,2-7 0,0-7 0,-4-8 0,6-8 0,3-4 0,5-7 0,4-13 0,6-6 0,1-8 0,-1-10 0,0-4 0,0-1 0,-1 1 0,0 5 0,-2 4 0,0 8 0,2 6 0,1 7 0,4 5 0,5 8 0,1 2 0,2 9 0,-3 10 0,-6 13 0,-8 13 0,-9 14 0,-7 13 0,-6 13 0,-7 8 0,-4 7 0,-1 9 0,-8 1 0,1 1 0,3-2 0,-1-3 0,2-7 0,10-12 0,4-9 0,8-12 0,18-13 0,20-17 0,13-14 0,16-10 0,15-15-1638,1-17 0,-4-15 0,-9-15 0</inkml:trace>
  <inkml:trace contextRef="#ctx0" brushRef="#br0" timeOffset="10018.7677">14503 948 5582,'-29'2'269,"-14"13"1,-12 18 0,-14 21 0,5 31 0,10 33 0,16 14 0,20 14 0,20 6 0,28-4-90,34-15-180,27-13-460,32-31-1086,27-22 0,13-31 0,10-22 0</inkml:trace>
  <inkml:trace contextRef="#ctx0" brushRef="#br0" timeOffset="10330.7835">15758 1206 8191,'6'7'0,"14"15"0,7 20 0,11 23 0,5 19 0,5 23 0,-1 11 0,-7 8 0,-9 0 0,-14-7 0,-9-10 0,-21-17 0,-12-22 0,-13-17 0,-5-13 0,-4-16-220,12-11-1374,11-12 0,15-9 0,23-19 0</inkml:trace>
  <inkml:trace contextRef="#ctx0" brushRef="#br0" timeOffset="10755.1047">16501 1862 8191,'21'-1'0,"18"0"0,14 1 0,18 0 0,3 0 0,6 2 0,-4 0 0,-10-2 0,-11 0 0,-12 0 0,-20 0-254,-10-7-140,-8-11-88,-14-2-55,-16-1 44,-7-3 114,-1-1 122,-7 11 125,10 1 122,15 1 10,9 4 254,8 8 140,14 6 88,10 9 55,9 8-44,6 11-114,1 7-122,-6 2-125,-16 6-122,-15 2-10,-21 2-350,-26-15-1218,-17 7 0,-16-14 0,-31-20 0</inkml:trace>
  <inkml:trace contextRef="#ctx0" brushRef="#br0" timeOffset="17167.3083">7657 4229 8191,'12'34'0,"1"9"0,1 10 0,1 5 0,-6-12 0,-5-9 0,0-6 0,-3-9 0,1-8 0,-1-2 0,2-9 0,6-6 0,-42-5 0,46-10 0,6-10 0,1-8 0,-3-12 0,48-5 0,-39-3 0,5-3 0,7 4 0,-2 17 0,12 0 0,-17-11 0,-4 24 0,-8-1-1638,2 7 0,-12 14 4914,15 33-3276,4-9 0,1 33 0,-5 11 0,-3 5 0,-4 22 0,-10 22 0,-4 5 0,-7 15 0,-11 22 0,-5 1 0,-6 1 0,-7-3 0,2-9 0,7-13 0,10-16 0,8-23 0,13-17 0,16-20 0,10-10 0,78-30-1638,-53-36 0,82 2 0</inkml:trace>
  <inkml:trace contextRef="#ctx0" brushRef="#br0" timeOffset="17679.0536">9435 5054 8191,'-48'14'-282,"107"-3"-1299,6-1 0,9-4 0,-31-3 0</inkml:trace>
  <inkml:trace contextRef="#ctx0" brushRef="#br0" timeOffset="18419.974">9386 4686 6147,'-5'0'227,"2"0"0,2 3 0,-2-1 0,4-2 0,7 2 0,15 0 0,11-1 0,15 1 1,11 0-228,2-2 0,-9 2 0,-7-2 0,-11 1 0,-19-1 0,-9 2 0,-1-8-262,-7 10-1323,-5 3 0,3 3 0,-10-1 0</inkml:trace>
  <inkml:trace contextRef="#ctx0" brushRef="#br0" timeOffset="19128.5677">11622 4034 8191,'-6'-2'0,"-4"2"0,-4 2 0,-8 0 0,6 4 0,-10 14 0,6 7 0,7 27 0,6 3 0,14-2 0,8-2 0,6-2 0,12-24 0,11-6 0,5-6 0,5-8 0,0-14 0,-10-8 0,-14-11 0,-16-10 0,-14-9 0,-19-2 0,-14-1 0,-13 7 0,-5 9 0,-3 5 0,4 13-1638,20 7 0,9 4 0,13 0 0</inkml:trace>
  <inkml:trace contextRef="#ctx0" brushRef="#br0" timeOffset="19370.7583">12032 3955 8191,'11'18'0,"-2"13"0,0 16 0,4 15 0,-8 5 0,-3 8 0,-2 0 0,-6 0 0,-1-30-257,-3 17-1329,-3-13 0,2-14 0,2-17 0</inkml:trace>
  <inkml:trace contextRef="#ctx0" brushRef="#br0" timeOffset="19614.618">12443 4209 8191,'4'0'0,"7"6"0,3 14 0,0 16 0,1 16 0,-2 17 0,0 12 0,-5 1 0,-1 1 0,-3-6 0,-4-6 0,-7-11 0,-8-20-207,-5-15-1389,-3-16 0,0-21 0,1-19 0</inkml:trace>
  <inkml:trace contextRef="#ctx0" brushRef="#br0" timeOffset="19838.4886">12410 4282 8191,'8'-44'0,"-23"-5"0,37-11 0,15 2 0,11 22 0,17 21 0,37 5 0,-22 17 0,10 6 0,-27 7 0,-20 4 0,-21 9 0,-26 3 0,-41-1 0,-9-4 0,-19-1 0,-7-2-1638,-10-2 0,3-2 0,13-3 0</inkml:trace>
  <inkml:trace contextRef="#ctx0" brushRef="#br0" timeOffset="20104.3151">11138 5095 8191,'-4'12'-1638,"13"-2"0,33 4 0,40-4 0</inkml:trace>
  <inkml:trace contextRef="#ctx0" brushRef="#br0" timeOffset="20211.8263">12447 5154 8191,'147'0'0,"26"0"0,15 0-1638,8 0 3276,-124 4-3276,-65 2 0,-51 3 0,-48 2 0</inkml:trace>
  <inkml:trace contextRef="#ctx0" brushRef="#br0" timeOffset="21112.0634">11466 5232 5540,'-10'-3'283,"-3"1"1,-9-2-1,-3-1 1,-4 1-1,-3 1 1,0 3-1,3 0 1,10 0-1,19 0-183,-1 0-100,23 3 0,30-1 0,39-2 0,31 0 0,60 2 0,34-4 0,22 2 0,8 0 0,-4 0 0,-26 0 0,-30 0 0,-46 0 0,-50 0 0,-40 0 0,-39 0 0,-41 8 0,-30 0 0,-24 5 0,-15-13-1638,-17 18 0,6 5 0,2 2 0</inkml:trace>
  <inkml:trace contextRef="#ctx0" brushRef="#br0" timeOffset="21447.0666">11788 5802 8191,'0'-3'0,"0"0"0,0 6 0,0 11 0,0 12 0,2 16 0,4 13 0,3 10 0,4 1 0,1 2 0,-1-7-380,-8-11-1182,-3-18 0,-4-18 0,-1-17 0</inkml:trace>
  <inkml:trace contextRef="#ctx0" brushRef="#br0" timeOffset="21584.3475">11744 5629 8191,'-5'-12'0,"3"-3"0,-1-1 0,13-25-1638,11 32 0,10 12 0,5 0 0</inkml:trace>
  <inkml:trace contextRef="#ctx0" brushRef="#br0" timeOffset="21796.0255">12276 5750 8191,'0'20'0,"0"14"0,0 19 0,-6 19 0,-1 11 0,-4 8 0,-7 9 0,-5 1 0,3-3 0,0-7-25,-2-16-1608,4-16 0,4-11 0,6-19 0</inkml:trace>
  <inkml:trace contextRef="#ctx0" brushRef="#br0" timeOffset="22023.3226">12550 6181 8191,'3'2'0,"4"7"0,-3 16 0,1 16 0,-3 17 0,-2 21 0,0 10 0,0 5 0,0-2 0,2-12 0,-2-9 0,65-31-405,-65-2-1152,-8-21 0,-1-17 0,-1-21 0</inkml:trace>
  <inkml:trace contextRef="#ctx0" brushRef="#br0" timeOffset="22203.0447">12504 6241 8191,'22'-24'0,"12"-2"0,10-6 0,19 2 0,5 18 0,0 6 0,-1 6 0,-6 5 0,-19 7-1638,-3 5 3276,-37 1-3276,-31 5 0,-25 2 0,-20-4 0</inkml:trace>
  <inkml:trace contextRef="#ctx0" brushRef="#br0" timeOffset="22856.2865">14548 4201 8191,'-29'0'0,"-4"3"0,-1 0 0,-6-1 0,28-15-1638,20 21 0,22 0 0,26-2 0</inkml:trace>
  <inkml:trace contextRef="#ctx0" brushRef="#br0" timeOffset="22992.3062">15261 4239 8191,'-11'-5'0,"-10"-2"0,-3-2-292,-2 1-1287,9-2 0,4-2 0,6-3 0</inkml:trace>
  <inkml:trace contextRef="#ctx0" brushRef="#br0" timeOffset="23203.1349">15183 4039 8191,'5'-1'0,"8"-1"0,4 2 0,16 3 0,15 5 0,-10 12 0,21 16 0,-3 7 0,-9 9 0,-16 2 0,-6 3 0,-37-6 0,-29 2 0,101-5-1638,-149 0 0,-22-4 0,-22-1 0</inkml:trace>
  <inkml:trace contextRef="#ctx0" brushRef="#br0" timeOffset="23912.6334">12975 6167 8191,'14'0'0,"3"4"0,4 4 0,0 8 0,-6 4 0,-8 11 0,-4 2 0,-11 4 0,-14 1 0,-15-5 0,-13-4 0,-15-6 0,-4-9 0,8-10 0,11 0-1638,18-8 0,20-6 0,26-8 0</inkml:trace>
  <inkml:trace contextRef="#ctx0" brushRef="#br0" timeOffset="25967.2978">14470 4246 8191,'42'4'0,"25"1"0,30-3 0,39-1 0,12 1 0,5-7 0,-2-2 0,-13-3 0,-23 0 0,-24-1 0,-26 3 0,-25 1 0,-18 5 0,-15 0 0,-6 2 0,-2 0 0,-4-1 0,0 1 0,-2 0 0,-2 0 0,-4 0 0,3 0 0,-2 0 0,0 0-1638,0-2 0,-2-4 0,0-3 0</inkml:trace>
  <inkml:trace contextRef="#ctx0" brushRef="#br0" timeOffset="26420.7906">15227 3910 6233,'-7'-14'218,"-2"-4"-1,-1 0 1,0-1-1,5 7 1,2 8-1,2 1 1,1 2-1,-2 1 1,11 0-218,14 8 0,16 6 0,16 11 0,19 11 0,4 10 0,-3 3 0,-7 0 0,-11-1 0,-10-3 0,-13-6 0,-9-6 0,-5-7 0,-11-7 0,-5-5 0,-2-4 0,-5-2 0,-6 1 0,-10 1 0,-12 4 0,-7 2 0,-4 4 0,-6 7 0,8 1 0,2 4 0,5 5 0,3 4 0,1-1 0,10-1 0,4-3-81,23-7-1541,-2-6 0,8-12 0</inkml:trace>
  <inkml:trace contextRef="#ctx0" brushRef="#br0" timeOffset="30106.7977">17071 4140 5602,'0'-2'-1120,"-5"2"2261,4 0-1024,1 4 90,3 7 38,1 7 11,9 8 6,-3 10 0,3 2 0,-3 2 0,-1 1-30,-2-4 8,-3-6-94,-2-8-92,-1-7-37,-1-7-11,0-6-6,0-3 0,0-5 0,0-5 0,0 0 0,0-2 0,0 3 0,0 1 0,0 5 0,2 0 0,0 2 0,9 1 0,7 0 0,13-2 0,9 1 0,9-4 0,10-4 0,3-3 0,2-10 0,-3-5 0,-7-6 0,-13-8 0,-18-2 0,-22-5 0,-28-2 0,-29 1 0,-29 6 0,-21 9 0,-21 14 0,-7 12 0,5 12 0,15 13 0,22 7 0,30 6 0,36 7-39,30-20-1081,35 26 0,33-8 0,31-7 0</inkml:trace>
  <inkml:trace contextRef="#ctx0" brushRef="#br0" timeOffset="30533.9132">18419 3975 5735,'-46'10'44,"-13"8"51,-11 11 18,-5 7 63,23 6 72,20-2 1,18 6 0,382 171 781,-333-210-1025,10-4-180</inkml:trace>
  <inkml:trace contextRef="#ctx0" brushRef="#br0" timeOffset="34290.9401">16803 5080 6176,'0'0'119,"0"0"4,6 0 85,18 0 1,27 0 0,33 0-1,39-1 1,36 0 0,25-6-1,20-3-72,11-7-45,5-1-5,-13-3-86,-20 2 0,-26 4 0,-37 3 0,-34 0 0,-31 7 0,-24 2 0,-21 2 0,-8-2 0,-6 3 0,-1 0-192,-9-17-1407,-12 20 0,-13 1 0,-14-5 0</inkml:trace>
  <inkml:trace contextRef="#ctx0" brushRef="#br0" timeOffset="35731.1093">17522 5809 5196,'-4'-27'330,"-2"-3"-1,0-1 2,-2 0-1,2 24 0,-11 19 0,-8 18 0,-5 18 0,-5 17-1,2 11-303,0 5-26,1-1 0,3-7 0,2-4 0,4-13 0,8-14 0,11-15 0,4-16 0,11-21 0,8-21 0,7-20 0,9-19 0,6-17 0,0-10 0,-3-5 0,-5 3 0,-6 9 0,-7 18 0,-8 20 0,1 22 0,-4 20 0,4 17 0,3 17 0,0 18 0,1 15 0,1 15 0,1 10 0,3 2 0,2-1 0,2-4 0,-5-8 0,-3-11 0,-3-12 0,-4 25-1638,-6-45 0,-2-11 0,-9-9 0</inkml:trace>
  <inkml:trace contextRef="#ctx0" brushRef="#br0" timeOffset="35886.7326">17290 6064 8191,'22'-6'0,"19"0"0,50 0-1638,-18 1 0,6 0 0,1 3 0</inkml:trace>
  <inkml:trace contextRef="#ctx0" brushRef="#br0" timeOffset="36181.3157">18205 5695 8191,'-20'12'0,"-7"5"0,-9 11 0,-2 11 0,6 6 0,9 5 0,14 2 0,9-1 0,11-4 0,13-4 0,17-4 0,12-7 0,13-8 0,5-10-204,0-35-1393,-11 19 0,-13-6 0,-14-7 0</inkml:trace>
  <inkml:trace contextRef="#ctx0" brushRef="#br0" timeOffset="39615.1589">21864 3792 8191,'32'21'0,"-34"9"0,7 12 0,0 7 0,1-8 0,-32 1 0,17-9 0,12-8 0,-1-8 0,-4-4-1638,-2-5 0,15-7 0,-12-5 0</inkml:trace>
  <inkml:trace contextRef="#ctx0" brushRef="#br0" timeOffset="39927.1372">22531 3500 8191,'13'46'0,"0"22"0,4 34 0,-1 35 0,-10 19 0,-3 15 0,-9 17 0,-6 11 0,-5-3 0,4-9 0,3-12 0,3-17 0,18-30 0,13-26 0,13-24 0,11-29 0,17-28 0,10-11-314,10-18-1261,-1-30 0,-4-18 0,-6-14 0</inkml:trace>
  <inkml:trace contextRef="#ctx0" brushRef="#br0" timeOffset="40695.0227">22483 3684 2108,'2'-4'97,"-1"0"35,-1-1 31,1-2 52,-15-5 56,4-2 60,-6 0 62,-1-1 71,-12-2 60,-24 2 34,16 6-41,-13 5-36,-12 11-29,-5 11-54,25 20-54,-23 14-62,16 14-61,16 9-71,16 7-1770,11 3 0,14-1 0,13-9 0</inkml:trace>
  <inkml:trace contextRef="#ctx0" brushRef="#br0" timeOffset="40962.9149">23236 4152 8191,'5'-54'-1638,"10"31"3276,107 13-3276,-79 7 3276,10 0-1763,16 58-420,-3-34-1093,-99-7 0,81-10 0</inkml:trace>
  <inkml:trace contextRef="#ctx0" brushRef="#br0" timeOffset="42138.59">23293 4536 8191,'0'0'0,"2"0"0,-2 0 0,0-2 0,4 2 0,7 0 0,11 0 0,10-1 0,11 1 0,8 0 0,0 0 0,-1 0 0,-6 0 0,-9 0 0,-9 0 0,-7 0 0,-12 0 0,-1 0 0,-5 0 0,-1 1 0,-1 1 0,1-2 0,-4 2-307,-1-1-1269,0-1 0,-4 0 0,2-1 0</inkml:trace>
  <inkml:trace contextRef="#ctx0" brushRef="#br0" timeOffset="43053.9015">25296 3132 8191,'0'-5'0,"0"-1"0,0 3 0,0 6 0,2 15 0,-2 16 0,1 15 0,0 14 0,2 12 0,-3 7 0,0-2 0,1-1 0,-2-5 0,2-11 0,-1-13 0,0-12 0,0-12 0,0-10 0,0-10 0,-5-9 0,-3-16 0,0-19 0,-6-26 0,1-25 0,2-26 0,0-14 0,6-4 0,5 3 0,0 13 0,9 17 0,5 22 0,9 15 0,12 17 0,12 17 0,11 10 0,9 13 0,8 8 0,-1 12 0,-8 7 0,-11 6 0,-16 6 0,-15 1 0,-14 2 0,-12 0 0,-19 0 0,-15-1 0,-16-4 0,-4-1 0,-3-52-1638,8 48 0,10-2 0,14-4 0</inkml:trace>
  <inkml:trace contextRef="#ctx0" brushRef="#br0" timeOffset="43343.9491">26204 3420 8191,'4'0'0,"-4"0"0,0 5 0,3 9 0,2 6 0,-1 9 0,-2 9 0,3 3 0,-3-2 0,0 0-299,-6 0-1279,-12-10 0,-6-10 0,-7-9 0</inkml:trace>
  <inkml:trace contextRef="#ctx0" brushRef="#br0" timeOffset="43626.2158">25989 3286 8191,'29'-2'0,"18"2"0,20 5 0,19 11 0,2 12 0,-4 11 0,-11 10 0,-22 7 0,-20 1 0,-17-2 0,-28-1 0,-17-4 0,-13-7 0,-17-8 0,-11-10 0,0-11 0,7-7 0,11-7-1638,22-6 0,15-7 0,19-10 0</inkml:trace>
  <inkml:trace contextRef="#ctx0" brushRef="#br0" timeOffset="43939.2396">26660 3434 8191,'-2'25'0,"2"8"0,7 12 0,11 7 0,20-3 0,14-6 0,17-6 0,8-7 0,-5-10 0,-7-7 0,-9-6-1638,-23-12 0,-18 3 0,-13 1 0</inkml:trace>
  <inkml:trace contextRef="#ctx0" brushRef="#br0" timeOffset="44360.0478">24845 4392 8191,'-1'0'0,"6"0"0,32 3 0,44 0 0,62-3 0,55 1 0,49 0 0,27-5 0,16-1 0,2-3 0,-13-1 0,-30-3 0,-33-2 0,-57-4 0,-55-3-376,-54-8-1187,-44-3 0,-42-7 0</inkml:trace>
  <inkml:trace contextRef="#ctx0" brushRef="#br0" timeOffset="45143.2443">26807 3337 4394,'0'-2'404,"0"2"0,0 0 0,0-1 0,0 2-1,0-2 1,0 1 0,0 0 0,-5 0 0,-3 3-242,-4 1-162,-4 1 0,-2 1 0,-1 1 0,2-2 0,4 1 0,4-4 0,2 1 0,7-3 0,0 0 0,0 0 0,0 0 0,2-3 0,5 1 0,11-4 0,7-3 0,8 2 0,-1-2 0,1 4 0,-10-1 0,-8 3 0,-8 2 0,-4 0 0,-3 1 0,0 0 0,-3 0 0,-1 0 0,-7 0 0,-10 1 0,-6 5 0,-7 2 0,-5 4 0,3 5 0,4 1 0,5 2 0,7 2 0,7-1 0,8 2 0,39-1-504,-15 2-1033,15-11 0,5-4 0,8-5 0</inkml:trace>
  <inkml:trace contextRef="#ctx0" brushRef="#br0" timeOffset="46102.7622">25521 5075 8191,'0'0'0,"-4"5"0,-1 12 0,0 15 0,1 15 0,-1 22 0,5 12 0,0 9 0,1 5 0,-1 1 0,0-8 0,-1-10 0,1-16 0,0-19 0,0-16 0,-2-12 0,-2-13 0,-7-16 0,-7-20 0,-5-22 0,-8-24 0,0-26 0,3-13 0,6-15 0,10 2 0,8 9 0,2 19 0,8 24 0,11 27 0,4 21 0,23 16 0,15 10 0,16 9 0,8 11 0,-1 7 0,-13 7 0,-15 5 0,-20 4 0,-19-2 0,-21 3 0,-19 0 0,-18-2 0,-10-2 0,-2-2 0,3-10 0,16-1-146,21-1-1463,15-2 0,18-2 0</inkml:trace>
  <inkml:trace contextRef="#ctx0" brushRef="#br0" timeOffset="46576.0438">26108 5724 6852,'0'3'149,"0"4"0,0 0-1,0 0 1,0-1 0,0-3-1,0-3 1,0-7 0,2-10 0,-2-12-149,7-11 0,6-13 0,0-4 0,4-6 0,6 0 0,-2 3 0,-5 7 0,0 9 0,-2 8 0,-6 12 0,-1 9 0,2 6 0,0 6 0,4 9 0,6 10 0,1 14 0,0 13 0,2 15 0,-3 9 0,-2 4 0,-3-1 0,-1-1 0,-4-8 0,-2-8 0,-4-11 0,-1-13 0,0-10-1638,-6-9 0,-6-8 0,-3-8 0</inkml:trace>
  <inkml:trace contextRef="#ctx0" brushRef="#br0" timeOffset="46779.2998">26112 5554 8191,'0'0'0,"2"0"0,10 0 0,15 0 0,17 0 0,13 0 0,8 0 0,-4 0 0,-12 0 0,-13 0 0,-9 0-1638,-12-4 0,-10 2 0,0-6 0</inkml:trace>
  <inkml:trace contextRef="#ctx0" brushRef="#br0" timeOffset="47098.6657">26995 5299 8191,'-22'-3'0,"-14"2"0,-9-1 0,-11 5 0,4 6 0,10 8 0,8 7 0,11 7 0,14 7 0,9 7 0,16 6 0,13-1 0,12-3 0,8-3 0,5-10 0,-2-8 0,-10-7 0,125-5-1638,-138-18 0,-20-16 0,-15-24 0</inkml:trace>
  <inkml:trace contextRef="#ctx0" brushRef="#br0" timeOffset="54487.0296">6071 9471 4628,'0'-13'378,"0"-2"0,1-2 0,-1-5 0,2 1 0,-1 6 0,1 0 0,-2 1 0,1 7-1,-1 2-215,0 4-162,0 1 0,-1 13 0,1 13 0,-2 16 0,2 16 0,-1 20 0,2 6 0,2 3 0,0 5 0,4-5 0,2-8 0,-1-8 0,1-16 0,1-14 0,-3-12 0,-5-13 0,-2-10 0,1-12 0,-2-14 0,-7-16 0,-1-21 0,-6-20 0,-8-15 0,-4-15 0,-4-11 0,-1-8 0,2 3 0,4 6 0,10 13 0,9 19 0,8 16 0,15 12 0,19 10 0,14 7 0,15 10 0,8 11 0,1 9 0,-11 12 0,-7 9 0,-17 12 0,-12 9 0,-17 7 0,-11 9 0,-17 4 0,-14 2 0,-12-1 0,-10-8 0,-2-5 0,2-11 0,10-7 0,16-3-1638,15-3 0,8-6 0,22 1 0</inkml:trace>
  <inkml:trace contextRef="#ctx0" brushRef="#br0" timeOffset="54810.5318">6781 9758 8191,'-6'-1'0,"-1"1"0,-5 5 0,0 10 0,1 11 0,7 13 0,1 9 0,4 7 0,4-1 0,-1-6 0,15-6-358,-159-7-323,144-15-749,-8-12 0,-5-6 0,-23-12 0</inkml:trace>
  <inkml:trace contextRef="#ctx0" brushRef="#br0" timeOffset="55067.2369">6520 9706 8191,'5'-10'0,"13"0"0,12 5 0,16 1 0,12 9 0,13 19 0,4 10 0,-1 9 0,-6 16 0,-12 5 0,-15 4 0,-20-4 0,-17-4 0,-21-9 0,-18-10 0,-20-7 0,-8-13 0,-14-10 0,8-7-266,10-6-1319,15-11 0,17-6 0</inkml:trace>
  <inkml:trace contextRef="#ctx0" brushRef="#br0" timeOffset="55375.8675">7500 9645 8191,'-20'4'0,"-9"9"0,-10 7 0,-4 9 0,6 9 0,7 8 0,10 1 0,13-1 0,7 2 0,8-4 0,11-6 0,4-3 0,8-6 0,9-10 0,6-5-194,29-74-1405,-7 48 0,4-9 0,6-11 0</inkml:trace>
  <inkml:trace contextRef="#ctx0" brushRef="#br0" timeOffset="55582.6647">8096 9690 8191,'0'0'0,"7"2"0,11 0 0,7 0 0,6 1 0,14-3 0,0 0 0,2 2-1638,-6-2 0,-14-2 0,-11 4 0</inkml:trace>
  <inkml:trace contextRef="#ctx0" brushRef="#br0" timeOffset="55755.2272">8150 9974 7263,'16'6'103,"8"0"0,14 2 0,8-3 0,-6 2 0,2-7-163,12-2-1483,-37 2 0,-13 0 0,-15 0 0</inkml:trace>
  <inkml:trace contextRef="#ctx0" brushRef="#br0" timeOffset="66910.858">9634 9085 8191,'19'0'0,"10"0"0,8 0 0,15-2 0,4 4 0,11-1 0,12 0 0,7 2 0,2 0 0,-8 0 0,-13-3 0,-21 3 0,-20-3 0,0 5 0,-19 2-378,18 4-1184,-31-2 0,-7-3 0,-19 2 0</inkml:trace>
  <inkml:trace contextRef="#ctx0" brushRef="#br0" timeOffset="67183.2263">10006 9169 7439,'-5'-2'84,"-1"0"-1,2 1 1,28-13-1,-28 17 1,-2 11-1,-1 8 1,0 16-1,-31 28 1,34 1-84,2 6 0,2 2 0,0 4 0,2-4 0,-2-3 0,0-7 0,-10-7-141,8-9-239,-1-146-1154,0 118 0,-4-14 0</inkml:trace>
  <inkml:trace contextRef="#ctx0" brushRef="#br0" timeOffset="67419.2049">9640 9943 7644,'-16'-7'61,"13"7"0,0 0-1,12 0 1,21 5 0,32 5-1,12-2 1,15-2 0,12-1 0,-2-3-61,-10-2 0,-8 2 0,-16-17 0,-71 12-245,36 6-1344,-17-13 0,-13-10 0,-10 3 0</inkml:trace>
  <inkml:trace contextRef="#ctx0" brushRef="#br0" timeOffset="67978.6892">10201 8456 8191,'-5'-10'0,"0"-4"0,-1 6 0,1-10 0,6-2 0,9 2 0,6-1 0,7-8 0,6 11 0,9 1 0,-1 5 0,5 5 0,-1 5 0,-5 6 0,-6 5 0,-10 11 0,-13 5 0,-11 12 0,-16 7 0,-10 8 0,-8 1 0,-7-1 0,2-5 0,5-7 0,11-8 0,8-5 0,11-5 0,6-5 0,13 0 0,13-5 0,16-2 0,8-4 0,10-1 0,-2-4 0,-3-1 0,-12 1-286,-8-15-1295,-14 18 0,-11 0 0</inkml:trace>
  <inkml:trace contextRef="#ctx0" brushRef="#br0" timeOffset="68708.9761">11036 9546 5232,'0'-6'329,"0"-1"0,-4-1-1,-5-2 1,-6 4 0,-6 3-1,-7 0 1,-3 3 0,-4 6 0,0 5-329,-2 5 0,1 9 0,3 4 0,5 7 0,6 3 0,6 0 0,11-3 0,3 0 0,9-6 0,11-9 0,5-4 0,7-9 0,12-3 0,1-13 0,3-5 0,-4-8 0,-2-9 0,-5-12 0,-7-7 0,-9-6 0,-8-6 0,-5-4 0,-9 5 0,-7 6 0,-2 11 0,1 6 0,2 13 0,1 7 0,3 8 0,4 4 0,1 5 0,-2 0 0,2 10 0,3 9 0,0 12 0,2 15 0,-1 8 0,0 8 0,-2 8 0,-1-5 0,-1-4 0,-1-5 0,4-5-412,-2-15-1143,5-9 0,2-11 0,11-11 0</inkml:trace>
  <inkml:trace contextRef="#ctx0" brushRef="#br0" timeOffset="68986.4895">11475 9431 8191,'-19'0'0,"-7"4"0,-6 6 0,-4 9 0,7 6 0,11 11 0,2 7 0,10 3 0,3 2 0,9 0 0,8-2 0,8-5 0,7-7 0,7-7 0,13-9 0,-11-7-12,3-8-1623,0-8 0,-7-7 0,-7-12 0</inkml:trace>
  <inkml:trace contextRef="#ctx0" brushRef="#br0" timeOffset="69143.1899">11798 9584 8191,'-1'0'0,"-2"-1"0,-1 1 0,11-2-156,-10 99-1451,0-95 0,2-7 0</inkml:trace>
  <inkml:trace contextRef="#ctx0" brushRef="#br0" timeOffset="70142.8152">12690 9094 7731,'0'-5'51,"0"3"0,2 8 0,-2 11 0,-2 16 0,0 18 0,-5 13 0,-4 10 0,-2 2 1,0-1-52,-4-6 0,4-9 0,1-12 0,2-12 0,3-14 0,1-14 0,2-12 0,2-16 0,-2-14 0,0-13 0,1-17 0,1-19 0,2-9 0,0-9 0,5-4 0,5 3 0,9 12 0,8 13 0,6 17 0,1 17 0,6 16 0,8 12 0,4 12 0,1 12 0,3 10 0,-10 10 0,-11 8 0,-19 8 0,-11 4 0,-21 1 0,-20 1 0,-18-2 0,-15-6 0,-11-6 0,-5-2 0,11-3 0,13 0 0,18-2 0,17 0 0,17 2 0,18-1 0,9-2 0,17 1 0,15 1 0,6-5 0,3-4 0,6-2-183,-11 6-1418,-3-12 0,-5 0 0,-6-6 0</inkml:trace>
  <inkml:trace contextRef="#ctx0" brushRef="#br0" timeOffset="70508.5992">13292 9359 8191,'0'-2'0,"0"1"0,-4 4 0,-2 3 0,-2 9 0,-1 9 0,-4 7 0,-1 10 0,3 4 0,-7 4 0,3 3 0,-3 0 0,7 0 0,-1-2 0,7-5 0,5-5 0,3-6 0,6-7 0,11-5 0,5-4 0,13-6 0,5-4 0,4-1 0,2-4 0,-4-3 0,-4-2 0,-7-1-426,-5-14-1127,-10 7 0,-3-5 0</inkml:trace>
  <inkml:trace contextRef="#ctx0" brushRef="#br0" timeOffset="73267.1812">14596 9583 3542,'-3'-2'336,"-3"-1"149,1-1 0,-1 2 0,3-1 0,-1 0 0,2 1 0,2 2 0,2 0 0,-2 0-202,0 0-133,7 0-150,4 0 0,9 0 0,7 0 0,9 0 0,-2 0 0,-1 0 0,-4 2 0,-4 2 0,-5 0 0,-4 0 0,2 3 0,-3 8-442,-2-25-1107,-9 17 0,0 1 0,-11-1 0</inkml:trace>
  <inkml:trace contextRef="#ctx0" brushRef="#br0" timeOffset="73495.0508">14625 9876 8191,'7'2'0,"5"1"0,9 1 0,8 1 0,5 2 0,2 1 0,2-1 0,-6 0 0,-10 1 0,-2-2 0,16 0-278,-13-6-465,-21 8-691,-7-4 0,-5 3 0</inkml:trace>
  <inkml:trace contextRef="#ctx0" brushRef="#br0" timeOffset="80475.1487">16927 8831 8191,'0'0'0,"132"0"0,-120 0 0,14 0 0,14 0 0,23 1 0,-110 4 0,142 1 0,0 1 0,-1 0 0,-13 1 0,-17-2 0,-14-3 0,-17 2 0,-13-2 0,-8 0 0,-9-3 0,-2 1 0,-8 2-1638,-9-1 0,-4-19 0,-10 17 0</inkml:trace>
  <inkml:trace contextRef="#ctx0" brushRef="#br0" timeOffset="80763.1863">17304 8872 8191,'-1'0'0,"-2"2"0,-3 6 0,-1 7 0,4 9 0,-3 16 0,5 13 0,1 11 0,3 8 0,0 3 0,0 0 0,1-4 0,2-5 0,-4-6 0,0-6-231,-1-5-233,1-8-1035,-5-12 0,-1-7 0,-6-13 0</inkml:trace>
  <inkml:trace contextRef="#ctx0" brushRef="#br0" timeOffset="81068.103">16824 9629 8191,'3'0'0,"3"0"0,9 0 0,15 2 0,12 2 0,23 0 0,13 4 0,12-2 0,-2-3 0,-6 1 0,-16-1 0,-18 2 0,-17-1 0,-14 2 0,-13-1 0,-2-2 0,-2-2 0,1-5-1638,1 3 0,-2-4 0,4-4 0</inkml:trace>
  <inkml:trace contextRef="#ctx0" brushRef="#br0" timeOffset="81771.3838">17615 9339 8191,'0'-4'0,"1"-2"0,-1 1 0,2 0 0,-2 4 0,3 7 0,2 9 0,-2 11 0,3 6 0,0 9 0,1 6 0,3-4 0,-1-3 0,-2-5 0,-1-5 0,-1-7 0,-2-5 0,-1-9 0,2-5 0,1-8 0,3-8 0,5-8 0,3-10 0,0-8 0,-3-5 0,0 2 0,-3 6 0,-3 6 0,-2 8 0,-4 6 0,5 6 0,-1 6 0,3 2 0,7 1 0,5 7 0,2 7 0,4 2 0,2 7 0,-2 5 0,-3-3 0,2 0 0,-8-3 0,-3-7 0,-2-2 0,-2-9 0,-1-4 0,5-8 0,-2-6 0,1-9 0,1-4 0,-1-10 0,0 1 0,-1 0 0,-4 7 0,4 6 0,-3 10 0,1 5 0,4 3 0,2 3 0,7 4 0,0 5 0,6 6 0,-2 7 0,-1 8 0,-4 9 0,-3 1 0,-10 6 0,-5-7 0,-1-77-1638,-6 72 0,-6-6 0,-1-6 0</inkml:trace>
  <inkml:trace contextRef="#ctx0" brushRef="#br0" timeOffset="82141.0298">17092 10056 8191,'103'1'0,"43"3"0,38 2 0,41-2 0,-28 2 0,-17 2 0,-25-4 0,-35 4 0,-41-2 0,-36-1 0,-27-3-36,-26 6-1595,-23-2 0,-19 1 0</inkml:trace>
  <inkml:trace contextRef="#ctx0" brushRef="#br0" timeOffset="82446.5139">17550 10398 8191,'0'1'0,"0"5"0,1 3 0,1 9 0,-1 10 0,1 5 0,-1 13 0,1 4 0,-1 8 0,-1 5 0,0 2 0,0-5 0,6-10-238,2-80-1352,5 55 0,6-15 0,4-17 0</inkml:trace>
  <inkml:trace contextRef="#ctx0" brushRef="#br0" timeOffset="82666.9918">17900 10539 8191,'0'10'0,"0"9"0,0 10 0,0 12 0,3 3 0,0 6 0,3 2 0,2-7 0,3-9 0,-2-5-93,2-8-235,-2-11-1226,-5-6 0,-2-9 0</inkml:trace>
  <inkml:trace contextRef="#ctx0" brushRef="#br0" timeOffset="82911.8623">17356 10474 8191,'8'-1'0,"13"1"0,20-1 0,24-1 0,18 2 0,21-1 0,9 0 0,-2-1 0,-13 0 0,-14 2 0,-25 0 0,-21-24-1638,-25 23 0,-18-2 0,-19-3 0</inkml:trace>
  <inkml:trace contextRef="#ctx0" brushRef="#br0" timeOffset="83370.8723">16501 8811 8191,'-54'78'0,"-14"39"0,-7 41 0,1 43 0,44 6 0,27 2 0,33 0 0,31 0 0,26-11 0,25-23 0,20-22 0,13-34-1638,30-33 0,-10-39 0,2-27 0</inkml:trace>
  <inkml:trace contextRef="#ctx0" brushRef="#br0" timeOffset="83835.0282">18646 8960 8191,'10'-2'0,"10"2"0,13 12 0,19 15 0,10 24 0,8 32 0,-3 30 0,-6 24 0,-16 19 0,-16 14 0,-18-4 0,-7-6 0,-15-17 0,-13-20 0,-11-27 0,-7-23 0,-10-27-235,0-24-1356,6-22 0,10-29 0,13-27 0</inkml:trace>
  <inkml:trace contextRef="#ctx0" brushRef="#br0" timeOffset="84463.019">18718 8347 8191,'3'-12'0,"7"-5"0,10-8 0,10 2 0,6 0 0,6 10 0,3 5 0,-4 6 0,-7 9 0,-3 9 0,-10 11 0,-12 7 0,-9 14 0,-13 2 0,-9 0 0,-5 0 0,-2-9 0,-3-3 0,6-8 0,7-3 0,3-8 0,11-2 0,5-2 0,14-2 0,19-2 0,14-1 0,12-1 0,13-1 0,1-3 0,-6-1 0,-8-12-1638,-11 10 0,-15-4 0,-13 0 0</inkml:trace>
  <inkml:trace contextRef="#ctx0" brushRef="#br0" timeOffset="85182.671">19681 9339 8191,'3'10'0,"-2"12"0,2 14 0,-2 15 0,-1 15 0,-1 9 0,1 4 0,0 3 0,-4 2 0,0-7 0,-2-9 0,1-12 0,-1-15 0,1-15 0,-8-16 0,0-14 0,-5-17 0,2-19 0,1-18 0,4-15 0,7-14 0,1-12 0,1-5 0,4-1 0,2 2 0,4 11 0,1 20 0,6 14 0,4 17 0,7 13 0,10 9 0,13 8 0,11 6 0,5 9 0,0 6 0,-8 9 0,-9 7 0,-19 10 0,-18 4 0,-12 5 0,-24 2 0,-14 2 0,-15-1 0,-6-5 0,-3-3 0,8-5 0,10-6 0,13-3 0,11-3 0,9 0 0,9 2 0,10 2 0,19 4 0,15 3 0,15-1 0,11 0 0,2-7 0,-7-6 0,22-6-272,-40-7-1311,-6-5 0,-8-6 0,-5-11 0</inkml:trace>
  <inkml:trace contextRef="#ctx0" brushRef="#br0" timeOffset="85587.1683">20359 9544 8191,'0'0'0,"0"2"0,-3 3 0,-2 5 0,1 7 0,-2 8 0,-2 5 0,4 5 0,2 4 0,1 1 0,1 4 0,0 0 0,0-1 0,1-2 0,-1-1 0,0-5 0,0-7 0,0-5 0,3-6 0,2-5 0,2 0 0,3-4 0,8-1 0,5-2 0,5-2 0,7-3 0,9 1 0,-1-1 0,-9-1 0,0-2-1638,-10 0 0,-18-5 0,-19-10 0</inkml:trace>
  <inkml:trace contextRef="#ctx0" brushRef="#br0" timeOffset="89102.8623">21485 9578 8191,'2'0'0,"1"0"0,1 0 0,7 0 0,4 0 0,8 0 0,3 0 0,7 0 0,4 0 0,-1 3 0,0-3 0,-3 0 0,-5 2 0,-8-4 0,-7 4 0,-6-2 0,-6 0-7,-1 2-1629,0 0 0,-1 4 0,-2-4 0</inkml:trace>
  <inkml:trace contextRef="#ctx0" brushRef="#br0" timeOffset="90740.4274">21576 10149 5632,'-12'-2'284,"-3"2"0,-4 0 1,3-1-1,7 2 0,4-2 1,4 1-1,1 0 0,3 0 1,8 0-285,16 0 0,11 0 0,17 1 0,8 1 0,2 0 0,-7-1 0,-10 3 0,-15 0 0,-10-3 0,-10 2 0,-9-1 0,-2 0-156,1 14-1451,-3-13 0,0 0 0</inkml:trace>
  <inkml:trace contextRef="#ctx0" brushRef="#br0" timeOffset="91794.9101">23329 8849 8191,'3'-2'0,"9"1"0,11 0 0,16 1 0,20-2 0,19 2 0,7 0 0,5 0 0,-7 0 0,-13 0 0,-17 0 0,-18 0 0,-17 2-218,-10 0-133,-10 4-1173,-11-1 0,-11-1 0,-11-1 0</inkml:trace>
  <inkml:trace contextRef="#ctx0" brushRef="#br0" timeOffset="92031.4946">23588 8890 8191,'0'17'0,"1"12"0,2 11 0,2 10 0,3 4 0,1 4 0,-3 3 0,-2-2 0,-3-5 0,-1 2-1638,-1-10 0,2-5 0,-1-10 0</inkml:trace>
  <inkml:trace contextRef="#ctx0" brushRef="#br0" timeOffset="92250.8085">23287 9527 8191,'12'0'0,"14"0"0,19 0 0,17 1 0,15-1 0,12 0 0,-1 0 0,-7 2 0,-9-2 0,26 1-36,-60 1-1595,-13 0 0,-8-2 0</inkml:trace>
  <inkml:trace contextRef="#ctx0" brushRef="#br0" timeOffset="92950.8557">24073 9156 6287,'0'-7'212,"0"1"-1,0 3 1,0 1-1,0 9 1,0 12-1,3 6 1,1 10-1,7 5 1,1 3-212,0-3 0,-1-5 0,-4-6 0,-4-5 0,-1-9 0,-2-5 0,0-6 0,0-7 0,4-5 0,3-8 0,3-10 0,5-8 0,4-7 0,1-5 0,0 3 0,2 5 0,-2 8 0,-1 7 0,-1 10 0,3 7 0,-2 6 0,1 9 0,-4 9 0,2 7 0,-4 4 0,0 9 0,-3-1 0,2-4 0,-3-3 0,0-3 0,-4-8 0,2-7 0,0-2 0,5-6 0,2-8 0,3-6 0,4-3 0,3-8 0,2-10 0,0-4 0,5-3 0,1 1 0,-5 5 0,1 11 0,-3 9 0,-3 10 0,-4 11 0,0 11 0,-8 11 0,1 7 0,-7 10 0,0 2 0,-4-4 0,1-5 0,-2-7-204,0-8-1393,-5-10 0,-3-11 0,-8-8 0</inkml:trace>
  <inkml:trace contextRef="#ctx0" brushRef="#br0" timeOffset="93602.9771">24154 8252 8191,'4'-14'0,"6"-3"0,6-1 0,4-3 0,8 7 0,2 7 0,2 5 0,-3 0 0,-3 8 0,-8 5 0,-10 4 0,-5 7 0,-12 7 0,-8 5 0,-9 2 0,-3-1 0,-3-2 0,7-8 0,5-4 0,10-5 0,4-3 0,12-1 0,10-2 0,13 0 0,10-2 0,8-2 0,1-3 0,-3-1 0,-12 0 0,-10-4 0,-8 2 0,-9-2 0,-8 1-27,1 1-266,-1-2-1281,-1 5 0,-6-1 0,8 2 0</inkml:trace>
  <inkml:trace contextRef="#ctx0" brushRef="#br0" timeOffset="94074.91">25245 9332 6330,'0'0'207,"-5"-1"0,3 1-1,-1 0 1,1 0 0,-2 0-1,4 0 1,85 26-814,-78-23-827,1-4 0,0-2 0</inkml:trace>
  <inkml:trace contextRef="#ctx0" brushRef="#br0" timeOffset="94691.0404">25551 8982 6615,'0'0'175,"0"2"0,0 4 0,0 9 0,0 9 0,0 9 0,0 6 0,2 5 0,2 0 1,-4-2-176,1-5 0,1-6 0,-1-8 0,-1-9 0,3-6 0,-3-9 0,0-9 0,0-12 0,0-11 0,-3-10 0,2-13 0,-1-9 0,1-5 0,-5-4 0,6 2 0,-4 5 0,3 10 0,1 12 0,1 11 0,9 9 0,6 6 0,10 7 0,13 5 0,4 5 0,-1 4 0,-5 9 0,-8 4 0,-18 5 0,-7 5 0,-14 3 0,-9 4 0,-10 1 0,-3-1 0,-7 0 0,5-6 0,5 0 0,8-3 0,8-1 0,5 2 0,18 2 0,9 2 0,15 0 0,11 2 0,6-4-1638,0-2 0,16-5 4389,-29-5-4389,-11-5 0,-11-5 0</inkml:trace>
  <inkml:trace contextRef="#ctx0" brushRef="#br0" timeOffset="95074.6703">26089 8931 8191,'0'0'0,"0"0"0,0 5 0,-2 8 0,2 4 0,0 10 0,0 7 0,2 7 0,1 1 0,2 3 0,-1-2 0,-2-1 0,0-4 0,-2-2 0,0-6 0,0-6 0,1-5 0,3-4 0,8-6 0,9-2 0,9-6 0,8-1 0,9-3 0,-4 1 0,-2-1 0,131 2-1638,-141 1 0,-10-2 0,-12 2 0</inkml:trace>
  <inkml:trace contextRef="#ctx0" brushRef="#br0" timeOffset="96026.8949">23403 10018 3708,'0'0'150,"4"0"52,13 0 80,20 0 133,25 0 47,39 0 0,43-2-1,37 2 1,31-5 0,23 5-136,11-5-15,2-2-51,-4 2-80,-21 1-132,-23-1-48,-28 1 0,-36-2 0,-40 1 0,-35 0 0,-25 5 0,-22-2 0,-19 2-303,-15 5-1274,-5-2 0,-20 3 0,-8 0 0</inkml:trace>
  <inkml:trace contextRef="#ctx0" brushRef="#br0" timeOffset="96651.2182">24389 10601 8191,'0'17'0,"0"8"0,0 8 0,3 12 0,0 2 0,0 2 0,-1-2-249,4 0-209,1-12-1039,3-9 2,2-13-1,4-9 0</inkml:trace>
  <inkml:trace contextRef="#ctx0" brushRef="#br0" timeOffset="96895.1637">24705 10638 6949,'0'-4'138,"0"1"0,0 5 0,0 8 0,2 14 0,-2 8 0,3 8 0,1 5 0,3-2 0,2 1-138,-4-8 0,3-3-209,-5-4-175,60-5-165,-54-9-860,-5-8 0,-4-4 0,-1-11 0</inkml:trace>
  <inkml:trace contextRef="#ctx0" brushRef="#br0" timeOffset="97159.1244">24131 10536 6741,'4'-3'161,"15"1"0,12 0 0,17-1 0,16 1 0,15 0 0,3-1 0,-2-1 0,-8 1 1,-14 1-162,-14-1 0,-17 3-255,-10 1-1332,-7-1 0,-6 0 0,-2 2 0</inkml:trace>
  <inkml:trace contextRef="#ctx0" brushRef="#br0" timeOffset="97739.9739">25081 10310 8087,'12'-6'12,"5"1"-1,4-2 1,6 1-1,-4 6 1,0 1-1,-1 6 1,0 3-1,-3 5 1,-5 6-12,-8 6 0,-3 5 0,-7 2 0,-5 2 0,-5 0 0,-3-5 0,-4-3 0,2-3 0,4-4 0,3-5 0,8-2 0,6-2 0,12-2 0,7 0 0,15-3 0,7-3 0,12 2 0,-1-6 0,-5 0 0,-6-3 0,-13 3 0,-11 0 0,-28-1-24,12-1-279,-5 1-1269,-9 1 0,-6-1 0,19 2 0</inkml:trace>
  <inkml:trace contextRef="#ctx0" brushRef="#br0" timeOffset="99547.1648">5590 13668 5783,'0'-7'268,"0"1"-1,1 4 1,-1-3-1,3 3 1,3 14-1,3 10 1,2 12-1,3 16 1,0 12-268,-4 8 0,-2 5 0,-5 4 0,-1-2 0,-2-6 0,-2-9 0,2-15 0,-1-17 0,1-12-373,-2-14-1190,-1-33 0,-2 3 0,1-16 0</inkml:trace>
  <inkml:trace contextRef="#ctx0" brushRef="#br0" timeOffset="99859.0685">5580 13668 3470,'-13'-46'501,"1"-8"1,-1-3-1,-1-4 0,9 21 0,4 17 0,0 7 0,9 0 0,15 0 0,13 3-290,13 3-211,12 5 0,4 3 0,-4 7 0,-9 12 0,-10 7 0,-15 10 0,-15 5 0,-11 6 0,-13-1 0,-13-2 0,-9-5 0,-3-8 0,-8-5 0,6-6-239,9-3-1351,7-5 0,14-1 0,6-2 0</inkml:trace>
  <inkml:trace contextRef="#ctx0" brushRef="#br0" timeOffset="100547.3594">6332 14313 8137,'1'-74'6,"-8"1"0,-6-2 0,-10 5 0,-19 76 0,-2 2 0,3 12 0,3 10 0,8 10 0,9 10-6,12 0 0,9-5 0,12-7 0,15-6 0,13-13 0,9-11 0,2-9 0,8-14 0,-30-20 0,20-4 0,-4-7 0,-2-5 0,-18-2 0,21 11 0,-35-6 0,-8 13 0,-4 9 0,4 10 0,-5 8 0,-2 11 0,-2 6 0,-4 6 0,1 10 0,-1 6 0,5 10 0,3 6 0,2 3 0,7 3 0,5 0 0,4-5 0,3-8 0,7-7 0,1-13 0,3-8-189,8-8-1411,6-10 0,3-11 0,3-11 0</inkml:trace>
  <inkml:trace contextRef="#ctx0" brushRef="#br0" timeOffset="100814.7324">7113 13984 5671,'-7'-5'280,"-3"2"0,-7 0 0,-5 5 0,-1 10 0,1 7 0,-2 7 0,6 6 0,1 9 0,7 1-280,4 4 0,3-1 0,6 1 0,6-5 0,7-4 0,4-8 0,10-3 0,9-9-255,46 17-1332,-33-31 0,3-8 0,5-10 0</inkml:trace>
  <inkml:trace contextRef="#ctx0" brushRef="#br0" timeOffset="101073.3996">7568 14163 8191,'1'0'0,"2"0"0,9-1 0,11 2 0,10 0 0,9 1 0,8 1 0,-5-1 0,-3 0 0,-12 0 0,-6 1-344,5 4-450,-20-2-616,-9 0 0,-9 1 0,-6 2 0</inkml:trace>
  <inkml:trace contextRef="#ctx0" brushRef="#br0" timeOffset="101287.0363">7618 14385 7407,'0'6'87,"0"1"0,0 0 0,3 5 0,9 0 0,10-2 0,12-5 0,5 2 0,0-4 1,2-3-88,-10 0-253,-2-5-1334,-12 3 0,-6 1 0,-8-1 0</inkml:trace>
  <inkml:trace contextRef="#ctx0" brushRef="#br0" timeOffset="114755.8183">9322 13791 4602,'-6'-2'172,"-3"2"119,0 0 79,-3-1 0,16 1 1,-15-1-1,-2-1 0,0 0 1,1 0-1,2 0-114,1-1-58,3 3-118,4 0-80,-2-3 0,5 2 0,-1 1 0,8 0 0,9-1 0,17 2 0,14-2 0,18 1 0,12 0 0,6 1 0,1 2 0,-3-2 0,-6 2 0,-9 3 0,-13-2 0,-13 0 0,-10-1 0,-19-1 0,-8-2 0,-8 2-157,-10 1-256,-9 2-1111,-3 1 0,-10 0 0,-1-3 0</inkml:trace>
  <inkml:trace contextRef="#ctx0" brushRef="#br0" timeOffset="115083.1233">9543 13839 8191,'0'25'0,"0"11"0,2 15 0,-2 16 0,0 11 0,0 4 0,0 7 0,0-6 0,0-3 0,0-10 0,0-15 0,0-9-220,1 3-233,2-20-1050,-2-9 0,-2-8 0,-6-6 0</inkml:trace>
  <inkml:trace contextRef="#ctx0" brushRef="#br0" timeOffset="115406.9314">9074 14637 4977,'-6'-4'357,"0"3"0,1-3 0,0 1 0,15 3 0,10 0 0,21 2 0,17 0 0,21 2 1,12 0-358,1-1 0,-5 0 0,-12 1 0,-14-1 0,-14 0 0,-13 1 0,-14 0 0,-7-3 0,-10 1 0,0 2-228,0-4-1364,2 0 0,1-1 0,6-8 0</inkml:trace>
  <inkml:trace contextRef="#ctx0" brushRef="#br0" timeOffset="115963.102">9965 14226 4764,'-2'-10'381,"-18"8"0,16 5-1,-1-11 1,8 3 0,4 8-1,25-4 1,-9-1 0,2 24 0,1 10-381,3 7 0,-3 9 0,-5 2 0,-3 1 0,-6-3 0,-7-5 0,-4-8 0,-1-5 0,-4 1 0,1-16 0,-5-6 0,-1-4 0,-4-8 0,3-11 0,0 1 0,4-9 0,3-4 0,3-7 0,1-4 0,8-2 0,6 1 0,3 1 0,7 1 0,-1 8 0,0 0 0,-7 6 0,1 12-207,-7 4-1389,-1 4 0,-6 9 0,2 0 0</inkml:trace>
  <inkml:trace contextRef="#ctx0" brushRef="#br0" timeOffset="116839.3142">10435 14296 5318,'0'-5'318,"0"3"1,0 2-1,0 0 0,2 11 0,1 5 1,1 8-1,3 7 0,2 6 1,1-1-311,-3 0-8,-2-1 0,-2-2 0,-3-6 0,0-4 0,0-5 0,0-5 0,0-4 0,0-7 0,0 0 0,0-6 0,0-5 0,0-4 0,1-11 0,3-6 0,0-6 0,5-7 0,1-1 0,5-2 0,-1 4 0,2 7 0,-1 8 0,5 6 0,0 7 0,0 8 0,3 3 0,2 3 0,1 8 0,-1 7 0,-1 6 0,-1 10 0,-3 8 0,-5 2 0,-4 1 0,-4-5 0,-4-1 0,0-7 0,-1-7 0,-2-7 0,0-7 0,0-1 0,0-6 0,0-1 0,0-3 0,0-4 0,0-4 0,0-4 0,0-9 0,0-5 0,2-4 0,3 0 0,6-1 0,4 6 0,5 5 0,3 6 0,2 3 0,5 4 0,-1 6 0,0 3 0,1 5 0,-5 6 0,-7 5 0,-1 9 0,-2 7 0,-6 6 0,0 1 0,0 3 0,-4-2 0,-4-5 0,1-11 0,-2 6 0,0-11-95,0-8-1524,-2-6 0,1 3 0,1-14 0</inkml:trace>
  <inkml:trace contextRef="#ctx0" brushRef="#br0" timeOffset="120271.0143">11563 14376 4084,'6'0'162,"-5"0"91,-2-9 106,2 6 64,2-2-1,-7 1 0,4-6 1,4 13-1,-4-6 0,0 2-116,0-1-45,0 0-93,-3 2-104,-3 0-64,-5 0 0,-7 0 0,-3 0 0,-5 0 0,1 0 0,-2 0 0,1 4 0,3-1 0,3 5 0,4-1 0,1 2 0,8-1 0,1 1 0,2 1 0,4 0 0,0 0 0,7 1 0,2-1 0,9 2 0,5 2 0,6-4 0,0 1 0,-1 3 0,-4-3 0,1 1 0,-4 2 0,0 1 0,-4 1 0,-4-2 0,-4 1 0,-6 0 0,-5 0 0,-11-2 0,-4 1 0,-14-1 0,-8-4 0,-5-1 0,0-3-34,13-3-1597,6-4 0,11-8 0,10-2 0</inkml:trace>
  <inkml:trace contextRef="#ctx0" brushRef="#br0" timeOffset="120962.888">9009 13445 6424,'0'-8'196,"-6"1"0,-10 2 1,-8 1-1,-15 19 0,-19 25 1,-10 25-1,-8 29 0,0 32 1,4 20-197,19 9 0,15 8 0,25-5 0,19-9 0,32-14 0,25-15-213,31-15-1382,27-21 0,24-18 0,35-25 0</inkml:trace>
  <inkml:trace contextRef="#ctx0" brushRef="#br0" timeOffset="121679.109">11807 13773 5088,'0'-9'345,"0"2"0,0-3-1,0-1 1,4 3 0,12 7-1,10 1 1,14 14 0,14 12 0,8 22-345,-1 23 0,-6 27 0,-3 14 0,-6 16 0,-13 5 0,-13 2 0,-10-9 0,-13-7 0,-13-15 0,-11-20 0,-4-18 0,-9-20-205,-4-21-1392,0-16 0,-6-21 0,-1-20 0</inkml:trace>
  <inkml:trace contextRef="#ctx0" brushRef="#br0" timeOffset="122578.0724">11886 13198 4654,'0'-5'155,"-3"-1"92,3-2 49,-2-4 47,4 0 22,-2 0 0,0-1 0,6-1 1,4-2-1,3 0-115,3 2-39,7-1-93,-7 6-50,1-2-45,3 5-23,-2 3 0,3 3 0,-3 0 0,0 3 0,-3 2 0,-1 4 0,-5 6 0,-3 3 0,-3 6 0,0 1 0,-9 2 0,-3 5 0,-4-1 0,-2 0 0,-3-4 0,2 1 0,-1-3 0,4 1 0,0-5 0,0 3 0,1-3 0,4-3 0,-4 3 0,5-2 0,1-4 0,2-1 0,1-2 0,3-4 0,0-6 0,3 1 0,1 1 0,9-2 0,7-1 0,10 1 0,8 0 0,6-2 0,6 0 0,-2-2 0,-2 4 0,-4-2 0,-9-2 0,-13 2 0,-4 0 0,-12 0-186,-2 5-243,7-1-1087,-11 2 2,-7-1-1,7-1 0</inkml:trace>
  <inkml:trace contextRef="#ctx0" brushRef="#br0" timeOffset="125390.3225">12939 14018 4970,'-11'-2'349,"-9"0"1,-7 6-1,-7 5 1,-6 14-1,-3 17 1,1 20-1,2 15 1,3 15-1,10 9-273,14 1-76,13-2 0,16-2 0,11-9 0,15-12 0,12-12-415,14-16-1140,8-23 0,-6-13 0,-10-14 0</inkml:trace>
  <inkml:trace contextRef="#ctx0" brushRef="#br0" timeOffset="134154.7118">13110 14316 3326,'0'-3'102,"0"-2"57,0-2 56,0-1 45,0-1 49,0 0 74,0 1 51,0-1 32,0 1 24,0 1-59,0 2-40,1 0-58,1-1-56,4 3-43,-2-4-51,1 4-74,7-2-49,-1 2-34,3 3-23,5 0-3,4 0 0,6 6 0,0 8 0,-2 6 0,1 9 0,-4 8 0,-4 2 0,-4 1 0,-7 5 0,-5-3 0,-2-6 0,-4-2 0,-2-5 0,0-4 0,-3-4 0,-5-5 0,1-3 0,0-6 0,-3 1 0,4-6 0,0-2 0,3-5 0,-1-4 0,5-6 0,3-4 0,0-5 0,-2-5 0,4-1 0,7-4 0,5 0 0,4-2 0,9 1 0,2 0 0,4 1 0,-3 4 0,-5 5 0,-5 3 0,-5 3 0,-8 7 0,0 4 0,-7 3 0,1 3 0,-1 2-128,-1-1-187,2 1-144,-1-44-998,0 42 0,0 4 0,2-4 0</inkml:trace>
  <inkml:trace contextRef="#ctx0" brushRef="#br0" timeOffset="134598.6638">14027 14429 3827,'9'-7'195,"2"-5"139,-1-5 113,-2-4-1,-8 4 1,-6-5 0,-10 4-1,-4 1 1,-5 3 0,-9 2-104,0 7-92,-3 2-137,5 1-114,-4 7 0,11 3 0,1 6 0,8 10 0,4 8 0,8 8 0,4 9 0,0 7 0,0 5 0,0 1 0,0 1 0,0 0 0,0-7 0,0-5 0,0-7 0,-4-9-244,-3-5-213,4-12-1041,-3-7 0,-3-8 0</inkml:trace>
  <inkml:trace contextRef="#ctx0" brushRef="#br0" timeOffset="134863.0658">13646 14722 5243,'0'-5'328,"0"0"-1,4-2 1,7 0-1,10 4 1,5-1-1,8 4 1,2-1-1,-1 1 1,-7 0-328,-1 0 0,-10 0 0,-5 0-246,-3 1-1343,-3-3 0,-2 3 0</inkml:trace>
  <inkml:trace contextRef="#ctx0" brushRef="#br0" timeOffset="135315.0866">14372 14613 4867,'-4'0'362,"-2"0"-1,2 0 1,1 0-1,1 0 1,7 0-1,6 0 1,7 0-1,9 0 1,11 0-292,7 0-70,-1 0 0,-1 0 0,-2 0 0,-7 0 0,-8 0 0,-8 0 0,-8 0 0,-5 0-3,-3 3-386,-2-3-1170,-7 0 0,-3 0 0,-3 0 0</inkml:trace>
  <inkml:trace contextRef="#ctx0" brushRef="#br0" timeOffset="135658.9023">14481 14483 4082,'-4'-4'188,"-3"-4"127,3 2 108,0-1 0,1 0-1,0 6 1,3 0 0,0 2-1,0 3 1,0 8-118,0 5-71,-2 9-126,0 9-108,0 5 0,1 4 0,-1 4 0,2-2 0,0-2 0,2-4 0,-1-5-359,8-8-1207,0-7 0,2-9 0,2-6 0</inkml:trace>
  <inkml:trace contextRef="#ctx0" brushRef="#br0" timeOffset="136371.4969">14931 14428 6201,'0'-5'221,"0"2"0,0 5 0,1 6 0,-1 12 0,0 10 0,0 11 0,0 5 0,3 3 1,-1-4-222,-1-2 0,0-6 0,1-5 0,-2-8 0,0-6 0,0-8 0,0-6 0,-2-7 0,0-8 0,0-9 0,-2-9 0,1-12 0,1-9 0,2-12 0,0-5 0,0 0 0,0-2 0,0 4 0,0 6 0,0 11 0,2 5 0,3 7 0,6 7 0,10 4 0,10 5 0,8 4 0,5 6 0,3 5 0,0 5 0,-8 8 0,-10 5 0,-13 5 0,-10 8 0,-14 6 0,-12 7 0,-10 2 0,-8-2 0,-9 2 0,0-5 0,4-4 0,6-3 0,8-1 0,7-1 0,9-4 0,9 3 0,1-1 0,7 3 0,8-4 0,7 3 0,3-3 0,6 0 0,1-5 0,-2-2 0,0-3 0,-4-3-219,1-37-1375,1 30 0,2-9 0,1-2 0</inkml:trace>
  <inkml:trace contextRef="#ctx0" brushRef="#br0" timeOffset="136763.2586">15423 14504 5139,'2'-7'332,"-1"0"0,-1 0 1,1 3-1,-1 0 0,0 4 1,0 5-1,0 9 0,0 1 0,0 10-270,0 8-62,0 2 0,0 2 0,-2 0 0,-1 1 0,-2-5 0,2-3 0,2-5 0,2-2 0,4-5 0,5-4 0,6-4 0,3 0 0,9-5 0,4 0 0,4-2 0,-1-1 0,-2-2 0,-4 0 0,-3 0-389,-4-4-1171,-7 0 0,-1-2 0,-6-5 0</inkml:trace>
  <inkml:trace contextRef="#ctx0" brushRef="#br0" timeOffset="137295.0813">15681 13854 4076,'2'-4'268,"-1"0"154,1-3 8,8 4 1,4 1 0,13 7-1,7 7 1,8 16 0,3 14-1,5 18-192,-4 20-74,-1 14-155,-3 13-9,-2 10 0,-3 5 0,-6 2 0,-6 2 0,-11-7 0,-11-10 0,-10-9-1638,-25-18 0,-33-23 0,-50-22 0</inkml:trace>
  <inkml:trace contextRef="#ctx0" brushRef="#br0" timeOffset="142490.5573">17338 14669 5370,'-2'0'306,"-1"-1"0,2 0 0,1-2 0,11 6-1,-4-6 1,2 3 0,4-5 0,6 3 0,4-2-238,3 1-68,0 1 0,2 1 0,-4 1 0,-2 0 0,-5 0 0,0 0 0,-4 0 0,2 0-253,-4 0-1334,-1-2 0,-5 0 0,-2-2 0</inkml:trace>
  <inkml:trace contextRef="#ctx0" brushRef="#br0" timeOffset="142927.0212">17329 14413 1932,'-3'-5'35,"-2"0"61,-1 1 72,-2 0 77,-2 0 94,3 2 70,-2 0 159,6-1 58,1 2 1,2-2-9,0-1-26,1 4-61,2 0-73,7 0-76,6 0-94,7 6-71,9-1-157,4-1-60,7 5 0,-4-4 0,0 2 0,-7-5 0,-9 1 0,-10 0 0,-5-3 0,-6 0 0,-2 5-1638,0-2 0,-3-3 0,-8 1 0</inkml:trace>
  <inkml:trace contextRef="#ctx0" brushRef="#br0" timeOffset="148967.0108">19263 13984 5623,'-1'-2'31,"-2"1"3,3-3 1,-1 3 0,1 0 1,0 1 1,0 0-2,0 0 9,-1 0 16,-1 0 10,1 0 23,-2 0 18,-2-2 9,1 2 14,1 0 22,-1-1 15,1 0 23,-3 1 22,0 0-16,-2 0-38,0-1-27,-2 1-20,5 0-11,0-2-14,4 1-21,-1 0-18,2-1-21,0 13-30,0-11 0,2 0 0,-2 0 0,0 1 0,6-13 0,4 12 0,10-2 0,9 2 0,8 0 0,8 0 0,3 0 0,4 0 0,-2 0 0,-2 0 0,-5 0 0,-7 0 0,-7 0 0,-6 0 0,-8 0 0,-1 2 0,-4-2 0,-4 0 0,-2 0 0,-2 2 0,-1-2 0,-1 0 0,0 1 0,0-1 0,0 3-258,0 0-161,0 1-1083,0 3 0,-3-2 0,-2 3 0</inkml:trace>
  <inkml:trace contextRef="#ctx0" brushRef="#br0" timeOffset="155468.1635">19528 13946 3839,'-2'-2'177,"2"2"46,-1-3 66,0 3 103,1-3 55,-2 0 0,2 1 0,0 0 0,-1 1 0,-1 1-119,1 0-58,-2 0-45,-2 0-67,-2 0-103,3 3-55,-3 2 0,-1 5 0,3 6 0,0 9 0,0 7 0,3 9 0,2 9 0,2 9 0,-2 5 0,0 2 0,0 5 0,0-4 0,0-6 0,-2 0 0,-2-4 0,-3-6 0,-2-5 0,-1-7 0,1-10 0,5-11 0,2-10 0,2-5 0,0-6 0,5-5 0,-2-3 0,-2-3 0,2-1 0,-2 2-208,-2 5-89,-2 9-67,-1-3-51,-4-10-966,-1 10 0,-5 2 0,-1-10 0</inkml:trace>
  <inkml:trace contextRef="#ctx0" brushRef="#br0" timeOffset="155735.0049">19209 14720 3874,'-19'0'358,"-3"0"92,-1-1 0,-1-1 0,8 2 1,7-2-1,6 2 0,3-1 1,8 1-1,15 0-186,7 0-171,15 0-93,14 0 0,7 0 0,1 1 0,-1-1 0,-5 0 0,-12 0 0,-13 2 0,-12-2 0,-14 0 0,-5 0 0,12 0-360,-14 48-1206,0-47 0,1-1 0,4 0 0</inkml:trace>
  <inkml:trace contextRef="#ctx0" brushRef="#br0" timeOffset="156519.7605">19815 14450 4771,'0'-11'380,"0"1"0,0-2 0,0 0 0,0 6 0,0 6 0,0-1 0,0 2 0,0 8 0,1 3-380,1 12 0,-1 6 0,1 7 0,-1 3 0,1-2 0,-2 0 0,1-6 0,-1-6 0,0-7 0,2-11 0,1-3 0,1-5 0,7-9 0,4-4 0,4-6 0,2-7 0,3-4 0,-1-3 0,1-2 0,-1 0 0,-4 5 0,-3 7 0,-3 5 0,-3 6 0,-3 6 0,-1 3 0,3 3 0,0 2 0,2 5 0,0 8 0,2 2 0,-3 6 0,1 3 0,0 0 0,-5-1 0,0-4 0,-2-6 0,0-1 0,0-6 0,2-4 0,2-3 0,2-2 0,6-4 0,1-8 0,6-5 0,2-6 0,5-5 0,-1-1 0,0 1 0,-3 6 0,-6 5 0,-3 7 0,-4 6 0,-3 5 0,-3 7 0,1 7 0,-2 6 0,1 5 0,-2 9 0,3 4 0,-1-1 0,3 2 0,-3-1 0,1-5 0,0-5-179,-1-5-1423,-2-9 0,-2-4 0,-3-3 0</inkml:trace>
  <inkml:trace contextRef="#ctx0" brushRef="#br0" timeOffset="156970.6853">19124 15133 4825,'-31'0'347,"-2"-1"11,-2 1 0,11-3 0,31 6 0,26-3 0,27 2 0,26 4 0,21 2 0,30 2-214,19 7-133,17 2-11,11 5 0,2 0 0,-9 2 0,-22 0 0,-28-5 0,-33-2 0,-36-6 0,-27-3 0,-19-6 0,-9-3-318,-23-2-1256,-15 1 0,-11-2 0,-12 1 0</inkml:trace>
  <inkml:trace contextRef="#ctx0" brushRef="#br0" timeOffset="157486.8305">19874 15598 4480,'-3'-10'412,"-1"-3"0,3-7 1,1-2-1,8 5 0,7 1 1,5 3-1,4 3 0,7 6 1,0 1-413,1 3 0,0 7 0,-3 3 0,-7 5 0,-9 4 0,-8 8 0,-9 4 0,-10 2 0,-7 2 0,-6-1 0,-3-3 0,-2 0 0,2-5 0,7-5 0,6-2 0,8-2 0,6-5 0,15-2 0,13-1 0,17-4 0,10-2 0,16-1 0,0-2 0,-5-5 0,-5 0 0,-9 0-364,-14-7-1201,-16-5 0,-10-4 0,-14-6 0</inkml:trace>
  <inkml:trace contextRef="#ctx0" brushRef="#br0" timeOffset="158007.0397">18695 13602 5002,'-25'0'354,"-14"3"0,-19 17 1,-11 20-1,-2 31 0,5 36 1,7 41-1,17 27 0,20 25 1,18 18-355,25-1 0,27-10 0,26-13 0,21-34-431,29-23-1121,17-16 0,14-23 0</inkml:trace>
  <inkml:trace contextRef="#ctx0" brushRef="#br0" timeOffset="158587.0408">20935 13958 4493,'0'-9'408,"-1"-1"1,1 5-1,-2-4 0,5 6 1,5 6-1,8 10 0,7 11 1,9 26-1,2 25-385,-3 21-23,-7 25 0,-11 14 0,-12 15 0,-8 0 0,-7-1 0,-12-7 0,-5-17 0,-6-18 0,-5-19 0,0-17-140,9-17-1470,4-21 0,11-18 0,4-20 0</inkml:trace>
  <inkml:trace contextRef="#ctx0" brushRef="#br0" timeOffset="159369.4274">20872 13454 4007,'0'-6'224,"0"-3"165,0 0 45,0-3-1,0 2 1,0 0-1,1 1 1,1 0-1,5 1 1,3-3-152,7 0-72,6 0-166,2-2-44,4 1 0,0 5 0,1-2 0,-2 7 0,-4-1 0,-5 5 0,-5 1 0,-2 7 0,-4 3 0,-3 4 0,-4 7 0,1 3 0,-5 2 0,-4 0 0,-6 0 0,-2 0 0,-5 0 0,-1-4 0,3-6 0,2-1 0,8-5 0,2-1 0,3-7 0,6 2 0,5-3 0,13 0 0,7-4 0,9 5 0,8-5 0,1 0 0,-7 0 0,-2 0 0,-9 0 0,-10 0-169,-2 7-246,2-2-1106,-10 1 0,5 0 0,2 3 0</inkml:trace>
  <inkml:trace contextRef="#ctx0" brushRef="#br0" timeOffset="159902.8291">21813 14042 4079,'-10'-5'280,"-6"3"150,-8 3-1,-11 11 1,0 16-1,-8 23 1,1 17-1,5 17 1,8 11-1,6 7-183,10 2-96,10 0-150,3-7 0,3-5-63,17 7-265,19-77-1232,10 16 0,13-21 0</inkml:trace>
  <inkml:trace contextRef="#ctx0" brushRef="#br0" timeOffset="160439.0336">21985 14316 4467,'-6'-15'406,"1"0"1,-1-3 0,1-9 0,3 19-1,12 4 1,6 4 0,11 9-1,3 14 1,11 0-343,-7 9-64,-3 11 0,-9 8 0,-2 3 0,-10 3 0,-5-3 0,-3-2 0,-9-10 0,-8-7 0,-3-13 0,-4-9 0,-4-10 0,1-11 0,7-11 0,7-11 0,8-10 0,6-9 0,12-9 0,10 0 0,2 5 0,9 1 0,3 7 0,-6 12 0,2 6 0,-8 37 0,-2-4-285,-8-8-1296,-1 4 0,-6 3 0,2-26 0</inkml:trace>
  <inkml:trace contextRef="#ctx0" brushRef="#br0" timeOffset="161063.0339">22599 14428 5625,'0'-8'285,"0"-2"0,0 2 0,0 1 0,0 10 0,-2 9 0,-2 12 0,-2 13 0,-3 13 1,-2 13-286,-1 6 0,2 5 0,-1 4 0,5-5 0,3-6 0,2-8 0,1-11 0,6-10 0,6-10 0,3-10 0,8-8 0,4-5 0,4-8 0,-1-7 0,-3-6 0,-3-6 0,-7-5 0,-10-4 0,-4-3 0,-13 1 0,-12-1 0,-9 1 0,-9 2 0,-10 3 0,1 1 0,4 6 0,13 6 0,11 2 0,14 5 0,4 4 0,11 2 0,11 2 0,7-1 0,6 1 0,5-1 0,4-2 0,-47 7-272,146-8-1311,-108-8 0,-2 4 0,-3-6 0</inkml:trace>
  <inkml:trace contextRef="#ctx0" brushRef="#br0" timeOffset="161387.0757">23092 14602 5513,'0'-1'298,"3"0"-1,11-1 1,10 1-1,14 2 1,15-1-1,12 3 1,0 0-1,-7 3 1,-9 0-298,-18-2 0,-14-1 0,-9-2 0,-7-1 0,-2 0-210,-9-1-193,0-2-1112,-6-1 0,-10-5 0,0-4 0</inkml:trace>
  <inkml:trace contextRef="#ctx0" brushRef="#br0" timeOffset="161652.2004">23260 14433 4568,'-3'-11'398,"-1"-3"1,-2-3-1,-1 2 0,3 6 0,-1 6 1,1 3-1,-1 8 0,-2 11 1,0 13-361,0 10-38,4 10 0,3 8 0,1 2 0,5 2 0,10-4 0,-4 49-406,5-56-1151,4-11 0,-2-9 0</inkml:trace>
  <inkml:trace contextRef="#ctx0" brushRef="#br0" timeOffset="162327.0295">23975 14495 8191,'-8'-12'0,"1"2"0,-3 0 0,0 1 0,3 14 0,4 15 0,-1 9 0,4 13 0,0 8 0,0 5 0,0 1 0,-3-4 0,1-7 0,-4-10 0,2-10 0,-4-11 0,-1-10 0,-3-10 0,-2-11 0,-1-11 0,5-12 0,3-11 0,6-10 0,1-10 0,3-8 0,1-7 0,6-2 0,2 4 0,3 9 0,0 16 0,-2 17 0,-2 14 0,5 12 0,6 9 0,7 5 0,10 7 0,7 8 0,3 7 0,-6 7 0,-8 8 0,-13 2 0,-14 5 0,-13 3 0,-17-3 0,-11 3 0,-11-2 0,-9-1 0,0-5 0,5-1 0,8-6 0,11 0 0,10-3 0,10-1 0,6-1 0,15-2 0,7 1 0,15-2 0,11-5 0,11-5 0,3-1 0,1-7-77,-8 9-1545,-9-9 0,-13-4 0,-11-6 0</inkml:trace>
  <inkml:trace contextRef="#ctx0" brushRef="#br0" timeOffset="162710.6222">24448 14659 5826,'3'-9'263,"-3"-1"0,3-1-1,0 2 1,-3 7 0,0 0-1,0 7 1,1 7 0,-2 7 0,-2 8-263,0 8 0,-1 6 0,1 1 0,2 2 0,1-7 0,0-2 0,0-7 0,0-4 0,2-7 0,4-8 0,6 2 0,4-8 0,5 0 0,5-3 0,5 0 0,3-4 0,1 2 0,-3-2 0,-3 0 0,-6 15-313,-5-13-1262,-7-5 0,-4-1 0,-6-4 0</inkml:trace>
  <inkml:trace contextRef="#ctx0" brushRef="#br0" timeOffset="163163.0102">24489 13779 5859,'-9'-20'259,"5"0"0,-1-1 0,8 4 0,26 24 0,20 18 0,21 18 0,20 25 0,16 21 1,-7 24-260,-14 12 0,-19 16 0,-29 7 0,-21 5 0,-27-5 0,-20-5 0,-14-10 0,-11-12 0,-5-21 0,2-15 0,7-21 0,12-18-280,13-15-1302,16-15 0,11-12 0,15-6 0</inkml:trace>
  <inkml:trace contextRef="#ctx0" brushRef="#br0" timeOffset="163502.9951">25534 14734 7180,'7'-2'112,"9"-1"0,7 1 1,8 0-1,3 2 0,8 0 1,-6 0-1,-5 0 0,-6 0 1,-10 0-425,-5-92-1263,-7 91 0,-6-4 0,-6-1 0</inkml:trace>
  <inkml:trace contextRef="#ctx0" brushRef="#br0" timeOffset="163702.8282">25546 15002 6571,'14'3'180,"6"3"0,7-4 0,9 1 0,-5 1 0,-4-6 0,-5 2 0,-6 2-343,29-56-1370,-52 54 0,-10-1 0,-6-7 0</inkml:trace>
  <inkml:trace contextRef="#ctx0" brushRef="#br0" timeOffset="165994.4734">27395 13811 8191,'54'-3'-1638,"18"3"0,18-3 0,7 1 0</inkml:trace>
  <inkml:trace contextRef="#ctx0" brushRef="#br0" timeOffset="166343.0283">27598 13796 8191,'2'0'0,"-2"2"0,0-1 0,2 2 0,-4-7 0,2 4 0,0 0 0,2 0 0,-2 0 0,0 0 0,0 0 0,0 4 0,0 2 0,-25 8 0,20 3-1638,-1 12 0,-1 12 0,1 5 0</inkml:trace>
  <inkml:trace contextRef="#ctx0" brushRef="#br0" timeOffset="166735.3319">27947 14594 8191,'8'-2'0,"0"1"-1638,1 1 0,4-2 0,-9 0 0</inkml:trace>
  <inkml:trace contextRef="#ctx0" brushRef="#br0" timeOffset="167603.9823">27386 13892 3395,'-4'-5'225,"-1"-2"65,-3 1 197,-2-2 8,4 1 0,-3 2-1,3-1 1,-2 0-1770,1 3 0,1 1 0,1 1 0</inkml:trace>
  <inkml:trace contextRef="#ctx0" brushRef="#br0" timeOffset="167878.6656">27301 13828 8191,'2'0'0,"7"-3"0,9 1 0,16 1 0,13 8 0,23-6 0,13 3 0,9-1 0,2 4 0,-6 0 0,-9-2 0,-20 1 0,-20-2 0,-17 1 0,-16-5 0,-16 0 0,-9 0 0,-11 2 0,-15-1 0,-4 4 0,-5-1 0,4-1 0,5 1 0,10 2-131,5-63-1481,8 65 0,9-4 0</inkml:trace>
  <inkml:trace contextRef="#ctx0" brushRef="#br0" timeOffset="168551.8882">27623 13914 8191,'0'-2'0,"0"1"0,0 1 0,0-2 0,0 2 0,0 0 0,-3 0 0,3 0 0,0 0 0,0 0 0,0 2 0,0 3 0,-4 9 0,4 9 0,-2 13 0,2 14 0,0 7 0,6 10 0,3 1 0,5 1 0,-1-5 0,3-6 0,-5-9 0,-2-8 0,-5-8 0,-2-8 0,-2-6 0,0-1 0,0-7 0,0 3 0,0-8 0,0-1 0,0-3 0,0 0 0,0-2 0,0 0 0,0 0 0,-2 0 0,-5 0 0,-6 0 0,-7 0 0,-7-2 0,-11 0 0,2-1 0,-7 1 0,-1-3 0,2 4 0,11-3 0,7 3 0,10 1 0,10 0 0,2 0 0,8-86 0,14 83 0,14-1 0,20 0 0,20 0 0,18 82 0,8-75 0,-4-2 0,-4 0 0,-16 2 0,-15 1 0,-18-4 0,-13 0 0,-15 2 0,-9 0 0,-3-1 0,-6 1 0,3-1 0,0-1-1638,3 1 0,-3-17 0,4 11 0</inkml:trace>
  <inkml:trace contextRef="#ctx0" brushRef="#br0" timeOffset="169318.9843">28219 14337 6647,'-10'-4'172,"1"1"-1,-4 0 1,3 2-1,4-2 1,2 7-1,4 5 1,0 6-1,0 7 1,6 8-172,8 4 0,1 0 0,3 0 0,2 0 0,-2-6 0,-5-6 0,-3-3 0,-4-6 0,-3-6 0,-1-2 0,2-5 0,1 0 0,4-6 0,2-5 0,10-9 0,-2-6 0,4-7 0,0 0 0,-4 3 0,-4 5 0,-2 4 0,-1 7 0,-4 4 0,3 5 0,0 4 0,-2-1 0,3 5 0,0 6 0,3 0 0,2 7 0,3 8 0,-1 2 0,0 2 0,-2-3 0,1-3 0,-7-5 0,2-5 0,-7-5 0,1-4 0,0-2 0,5-1 0,-1-7 0,5-3 0,-1-6 0,-1-8 0,-2-3 0,-2-4 0,0-1 0,0 1 0,-4 4 0,0 9 0,1 5 0,0 3 0,2 8 0,5 7 0,-1 4 0,3 6 0,-3 9 0,-1 6 0,-1 5 0,-1 1 0,-4-1 0,-2-1 0,-1-3 0,-2-6 0,-2-9 0,2-40-376,-1-71-1187,-4 90 0,-1-11 0</inkml:trace>
  <inkml:trace contextRef="#ctx0" brushRef="#br0" timeOffset="170107.0532">28587 13314 8191,'9'-12'0,"9"-3"0,4-4 0,7-1 0,3 11 0,-2-1 0,-2 4 0,-1 4 0,0 2 0,-1 8 0,-1 5 0,-9 7 0,1 7 0,-9 7 0,-4 4 0,-9-1 0,-5 2 0,-7-1 0,-7-3 0,-4-6 0,2 0 0,0-5 0,3-2 0,13-7 0,0-1 0,5-2 0,5-5 0,0 43-1638,3-44 3276,9 3-1638,7-3 0,15 2 0,15-48 0,12 43 0,4-3 0,0-3 0,-9-1 0,-10 1 0,-17 0 0,-13 1 0,-10 2 0,-4 0 0,-5 0-1638,-5 0 0,-2 0 0,-1 2 0</inkml:trace>
  <inkml:trace contextRef="#ctx0" brushRef="#br0" timeOffset="170755.0103">29655 13779 8191,'-4'0'0,"-10"-3"0,-10 11 0,-11 10 0,-6 14 0,-12 17 0,5 17 0,8 13 0,11 10 0,11 3 0,15-1 0,12-3 0,13-5 0,12-13 0,17-13 0,12-10-1638,8-13 0,2-20 0,-1-7 0</inkml:trace>
  <inkml:trace contextRef="#ctx0" brushRef="#br0" timeOffset="171346.8245">29856 13975 4638,'-4'-9'395,"1"-2"0,2 0-1,-2-2 1,3 8 0,7 5-1,6 0 1,8 0 0,7 11 0,8 4-395,2 10 0,-4 12 0,-2 10 0,-5 7 0,-7 4 0,-8 0 0,-6-5 0,-4-4 0,-2-9 0,-2-9 0,-1-8 0,-1-8 0,-5-7 0,-4-7 0,1-5 0,5-10 0,0-11 0,6-8 0,1-16 0,5-10 0,1-2 0,1-4 0,8 8 0,1 9 0,-3 12 0,4 9 0,-1 12 0,4 25-295,9-10-1284,3 4 0,4 1 0,3 2 0</inkml:trace>
  <inkml:trace contextRef="#ctx0" brushRef="#br0" timeOffset="171887.0148">30571 14013 8191,'0'-1'0,"0"2"0,-3 9 0,-3 13 0,2 14 0,-3 14 0,2 10 0,4 6 0,1 1 0,0 2 0,1-2 0,-1-3 0,0-6 0,0-8 0,0-10 0,3-10 0,0-14 0,9-5 0,4-6 0,4-5 0,3-6 0,1-2 0,-6-10 0,-4-5 0,-5-6 0,-6-4 0,-5-4 0,-7 0 0,-11 1 0,-3 3 0,-7 5 0,-3 4 0,0 4 0,4 5 0,6 1 0,7 7 0,10 0 0,3 0 0,6 3 0,10 2 0,8-2 0,5-1 0,11 4 0,2-4 0,-5-1 0,-3 2-261,32 6-1325,-38-6 0,-2-4 0</inkml:trace>
  <inkml:trace contextRef="#ctx0" brushRef="#br0" timeOffset="172178.6726">30939 14261 8191,'10'-1'0,"5"1"0,11-2 0,10 2 0,8 0 0,3 0 0,3 0 0,-2 0 0,-5 0 0,-10 0 0,-8-1 0,-11-2 0,-8 2 0,-4-4-304,-7 0-250,-3-27-913,-7 25 2,1-2-1,-9-3 0</inkml:trace>
  <inkml:trace contextRef="#ctx0" brushRef="#br0" timeOffset="172422.8329">31098 14042 6057,'-3'-9'237,"0"3"0,-1 0 0,-4-2 0,4 19 0,-4 4 0,2 8 0,0 14 0,3 11 1,3 3-238,3 8 0,4 4 0,5-1 0,1-5 0,4-6-274,5-8-1309,1-8 0,3-11 0,1-8 0</inkml:trace>
  <inkml:trace contextRef="#ctx0" brushRef="#br0" timeOffset="173087.0126">31623 14033 8191,'-9'0'0,"-3"0"0,-1 9 0,-3 8 0,10 12 0,3 12 0,2 7 0,5 1 0,5 1 0,1-3 0,-2-6 0,3-6 0,-5-6 0,-5-10 0,1-6 0,-2-7 0,0-4 0,-3-5 0,-2-11 0,-2-9 0,-5-18 0,-1-20 0,2-19 0,-2-15 0,1-6 0,3 2 0,1 7 0,1 18 0,4 17 0,1 20 0,2 14 0,8 10 0,13 8 0,11 4 0,12 7 0,10 3 0,4 9 0,-6 1 0,-12 7 0,-14-1 0,-15 4 0,-13 0 0,-17 0 0,-10 3 0,-7 1 0,-8 0 0,1 1 0,6-1 0,9-4 0,11 0 0,11-1 0,9-1 0,9-3 0,14-1 0,10 0 0,10-8 0,10-1 0,-2-4 0,-2-3 0,-7-6 0,-11 3-383,-5-7-1178,-8 1 0,-4-4 0,-7 3 0</inkml:trace>
  <inkml:trace contextRef="#ctx0" brushRef="#br0" timeOffset="173503.0084">32107 14147 8191,'-2'13'0,"-3"7"0,1 11 0,-1 6 0,2-1 0,0 3 0,2-3 0,-2-2 0,0 1 0,0-4 0,2-4 0,1-2 0,0-7 0,6-3 0,-1-6 0,4-1 0,7-4 0,3-3 0,2-1 0,4 0 0,2 0 0,2-1 0,0 1 0,-3-4 0,-3 1 0,-1 0 0,-4 0 0,-4-1 0,-4 2 0,-2 1-282,1-3-1299,-2 2 0,-4-1 0,0-7 0</inkml:trace>
  <inkml:trace contextRef="#ctx0" brushRef="#br0" timeOffset="173842.8941">32143 13655 8191,'10'0'0,"13"12"0,16 10 0,16 15 0,12 13 0,9 24 0,-5 10 0,-9 14 0,-14 9 0,-21 7 0,-17 9 0,-17-4 0,-22-6 0,-21-6-272,-18-8-1311,-20-20 0,-15-7 0,-10-17 0</inkml:trace>
  <inkml:trace contextRef="#ctx0" brushRef="#br0" timeOffset="174570.6985">27647 15211 8191,'95'0'0,"55"0"0,66 1 0,77 6 0,27 2 0,35 10 0,27 5 0,11 8 0,-7-3 0,-17 5 0,-37-5 0,-45-5 0,-57-7 0,-59-8 0,-57-6 0,-52-3 0,-40-2 0,-32-1 0,-26-3-66,-15-30-1559,-3 29 0,-5 0 0</inkml:trace>
  <inkml:trace contextRef="#ctx0" brushRef="#br0" timeOffset="176935.2608">29407 15524 6759,'0'-6'159,"0"-1"0,0 0 0,0-1 0,2 6 0,-2 1 0,0 0 0,0 1 0,0 0 1,0 0-160,0 0 0,-2 7 0,-4 6 0,-4 11 0,-3 12 0,-5 8 0,-1 3 0,-1-1 0,2-1 0,2-5 0,2-4 0,2-7 0,4-4 0,1-5 0,2-8 0,4-3 0,1-2 0,-2-3 0,1 0 0,1-2 0,-2 0 0,2 0 0,0 1 0,3-1 0,6 2 0,7-1 0,8 1 0,8-1 0,7 0 0,4-2 0,7 0 0,1-1 0,3 0 0,-3 0 0,-4-1 0,-9-2 0,-8-1 0,-8 0 0,-8-4 0,-4 2 0,-6-1 0,-1 1 0,-1 0 0,-2-2 0,1-1 0,-1-3 0,0 0 0,0-1 0,-1-1 0,-2 1 0,-4 0 0,-3 3 0,-2 1 0,-4 1 0,3-2 0,-1 3 0,2-4 0,0 5 0,4-3 0,2 4 0,2 0 0,1 2 0,3 0 0,0 1 0,0 0 0,0 2 0,0 2 0,0 1 0,0 9 0,0 12 0,0 10 0,0 12 0,0 8 0,0 4 0,0 0 0,1 0 0,1-3 0,-1-6 0,1-6 0,51-2-527,-43-16-1005,5-13 0,2-10 0,13-13 0</inkml:trace>
  <inkml:trace contextRef="#ctx0" brushRef="#br0" timeOffset="184494.9874">22876 6420 7453,'-42'-3'82,"0"0"0,-2 0 0,4 1 0,33 1 0,33 2 0,38 3 0,41 7 0,45 5 0,45 5-82,26 2 0,7 6 0,-7-6 0,-17 0 0,-30-2 0,-36-2 0,-43-6 0,-38-1 0,-26-4 0,-21-2 0,-26-4 0,-20-2 0,-24-1-214,69 1-284,-126 43-16,-22-43-127,-25-4-28,-19 1 16,-111 0-347,165-45 1459,-73 40-1459,20 5 0,20-1 0</inkml:trace>
  <inkml:trace contextRef="#ctx0" brushRef="#br0" timeOffset="184702.9946">22612 6590 8191,'88'7'0,"52"8"0,53 5 0,56 3 0,12 4 0,-4 0 0,-16-6 0,-24-1 0,-43-3 0,-51-6 0,-45-3 0,-15-1 0,-47-4 0,-20 0 0,-19 1-415,-13-4-1140,-31 7 0,15-3 0,2-4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21:59.5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4094 1971 5594,'0'0'163,"0"0"105,-3 13 1,0 8 0,2 13 0,-2 16-1,-1 9 1,4 2 0,0-2-1,0-4-89,0-4-73,0-6-106,0-9 0,0-7 0,0-11 0,0-7 0,0-7 0,4-4 0,2-11 0,7-8 0,7-13 0,7-14 0,5-12 0,4-9 0,3-4 0,7 0 0,-2 3 0,2 8 0,-1 8 0,-4 11 0,-6 9 0,-8 7 0,-2 13 0,-5 6 0,-1 8 0,-6 11 0,1 14 0,-2 15 0,-3 13 0,-5 18 0,2 8 0,-5 10 0,-1 5 0,-3 6 0,-4 9 0,-4 17 0,-2 8 0,-2 9 0,8 3 0,-4 2 0,11-9 0,0-8 0,0-12 0,-2-16 0,4-21 0,2-22 0,6-20 0,13-17 0,13-17 0,12-15 0,21-11-1638,2-14 0,0-12 0,1-11 0</inkml:trace>
  <inkml:trace contextRef="#ctx0" brushRef="#br0" timeOffset="344.836">5779 2559 8191,'3'-3'0,"5"1"0,7 0 0,10 1 0,5 1 0,6 0 0,9 0 0,-2 0 0,3 0 0,-2 3-72,3 2-1551,-9-2 0,-8-1 0,-17 2 0</inkml:trace>
  <inkml:trace contextRef="#ctx0" brushRef="#br0" timeOffset="583.4867">5788 3000 8191,'5'10'0,"9"4"0,9 2 0,11 3 0,5-6 0,12-8 0,-1-2 0,0-2 0,-9-1 0,-11-1 0,-4 1-416,-17-7-1139,-6 6 0,-13-4 0</inkml:trace>
  <inkml:trace contextRef="#ctx0" brushRef="#br0" timeOffset="2368.8922">8075 3005 3708,'0'-4'11,"0"-1"12,0-2 4,0 0-11,0 5-773,0 2 0,0 0 0</inkml:trace>
  <inkml:trace contextRef="#ctx0" brushRef="#br0" timeOffset="3215.8696">8101 2971 8191,'27'0'0,"11"0"0,15 0 0,12 0 0,-1-1 0,2 1 0,6 0 0,2 0 0,4 0 0,1 0 0,6 3 0,2 1 0,1 1 0,6 1 0,3 2 0,5-2 0,3 1 0,0-2 0,1 2 0,-2-3 0,-1 2 0,-1 1 0,2 0 0,6 0 0,-1 2 0,0-1 0,1-1 0,1 1 0,-3-3 0,2 2 0,-5 2 0,0-1 0,-5 0 0,0 1 0,-2 0 0,0-1 0,2-1 0,4-1 0,4 3 0,-1 0 0,1-2 0,-7 1 0,-1 1 0,-2-1 0,-1-1 0,4 2 0,4 0 0,1 2 0,0-2 0,3-1 0,-7 2 0,1-3 0,-2-1 0,-2 0 0,0-2 0,0 2 0,3 1 0,-2-4 0,-3 1 0,-3 1 0,0 12 0,-2-13 0,-4-1 0,-2 1 0,-3 2 0,-2-16 0,2 11 0,-2 1 0,3-2 0,-3 0 0,4-2 0,0 4 0,-1-1 0,5 0 0,-6 1 0,-1 1 0,-2 1 0,-2-3 0,-15 2 0,2-2 0,-10 2 0,-12 1 0,-13-3 0,-11 2 0,-7-2 0,-9 0 0,-2 1 0,0 3 0,-1-5 0,-8-8 0,18-4 0,-13 15-1638,-10-10 0,-13 2 0,-4 2 0</inkml:trace>
  <inkml:trace contextRef="#ctx0" brushRef="#br0" timeOffset="8547.8114">8964 916 3508,'-3'0'96,"0"0"22,-1 0 50,-2-2 57,0 1 71,1-3 121,0 1 57,4-2 0,-1 2 0,1 2-60,1 0-35,0-1-23,0 2-49,0-2-59,0 2-69,3 0-121,3 0-58,9 0 0,11 0 0,9 0 0,10 0 0,8 0 0,5 4 0,4 0 0,2 2 0,-2 0 0,-4 1 0,-7-2 0,-12-1 0,-8 1 0,-11-3 0,-10 0 0,-5-1 0,-4 1 0,-1-2 0,0 2-9,0 0-364,0-1-371,-7 2-669,-5-3 0,-5 0 0</inkml:trace>
  <inkml:trace contextRef="#ctx0" brushRef="#br0" timeOffset="8899.3826">9238 965 3694,'-2'0'187,"0"-1"22,-1 1 16,2 0 32,-2 1 145,3 5 61,-2 4 1,2 10 0,-1 9 0,1 12-142,1 9-46,-1 6-21,2 7-15,2 3-33,1-3-145,-3-5-62,1-5 0,0-7 0,-3-8 0,0-3-30,-3-7-190,2-8-100,1-5-146,-10-6-965,-2-4 0,-2-5 0</inkml:trace>
  <inkml:trace contextRef="#ctx0" brushRef="#br0" timeOffset="9179.3097">8850 1632 4134,'-3'-5'364,"2"1"60,-1-2 1,4 1 0,13 2-1,11 3 1,12-1 0,15 1-1,11 1 1,2 2-191,1 0-172,-4 2-62,-3 2 0,-8-2 0,-9 2 0,-6-2 0,-12-1 0,-6-1-5,-5 2-362,-1-5-1196,-1 0 0,-1-5 0,4-4 0</inkml:trace>
  <inkml:trace contextRef="#ctx0" brushRef="#br0" timeOffset="9960.7705">9735 1301 5471,'0'-3'300,"0"-1"-1,0 1 1,0 0-1,0 6 1,0 7-1,0 7 1,0 4-1,0 11 1,0 5-276,0 3-24,0-2 0,0-3 0,0-4 0,0-6 0,0-6 0,0-6 0,0-5 0,1-5 0,4-8 0,2-4 0,3-8 0,6-8 0,1-6 0,1-8 0,2 0 0,-4 1 0,1 2 0,-4 9 0,0 5 0,-3 7 0,-1 6 0,1 2 0,1 5 0,4 4 0,-1 5 0,5 8 0,0 6 0,1 6 0,-1 7 0,0 0 0,-2 0 0,-4-6 0,-2-6 0,-3-3 0,-3-9 0,-3-1 0,2-6 0,4-5 0,0-5 0,1-9 0,3-4 0,0-5 0,0-5 0,4 0 0,0-2 0,2 6 0,-3 1 0,-1 6 0,-2 7 0,2 2 0,-2 8 0,4-1 0,-2 7 0,2 5 0,-3 6 0,-1 8 0,-4 6 0,-2 5 0,0 2 0,-3-2 0,1 1 0,-1-2 0,-1-5 0,-2-4 0,1-6-251,-1-15-1337,0 0 0,1-4 0</inkml:trace>
  <inkml:trace contextRef="#ctx0" brushRef="#br0" timeOffset="10643.5605">10284 751 4907,'0'-11'235,"2"-4"97,6-2 9,7-4 1,5 3-1,7 2 1,6 3-1,0 3 1,-1 1-1,-3 7-131,-3-1-103,-7 4-97,-6 6-10,-6 4 0,-3 6 0,-3 6 0,-3 6 0,-7 6 0,-4 2 0,-4-1 0,-4 0 0,0-7 0,1-3 0,4-5 0,4-5 0,4-4 0,2-3 0,3-1 0,0 0 0,3 0 0,0 2 0,0 1 0,9-1 0,4 4 0,8-4 0,5 1 0,5-3 0,-1 1 0,-3-6 0,1 2 0,-2 0 0,-4-3 0,-1 2 0,-4-1 0,21-1-451,-28 2-1097,-1-1 0,-1 0 0</inkml:trace>
  <inkml:trace contextRef="#ctx0" brushRef="#br0" timeOffset="10884.729">10759 1533 8191,'-6'1'0,"2"0"0,-1 1 0,-1-1 0,6 0 0,2-1-223,1 0-1370,6-2 0,2-4 0,2-6 0</inkml:trace>
  <inkml:trace contextRef="#ctx0" brushRef="#br0" timeOffset="11631.2481">11283 1235 6277,'0'0'206,"0"0"0,0 0 1,0 10-1,1 6 0,1 7 1,0 11-1,-2 7 0,2 5 0,-2 0-148,0 0-58,0-1 0,-2-6 0,-3-5 0,-2-5 0,2-11 0,1-7 0,2-8 0,2-8 0,0-10 0,0-11 0,2-10 0,-2-15 0,-2-7 0,1-8 0,-3-5 0,-2-1 0,2 0 0,-1 3 0,2 5 0,6 8 0,4 7 0,4 9 0,6 8 0,6 6 0,10 7 0,5 8 0,2 7 0,2 1 0,-3 7 0,1 7 0,-6 8 0,-7 2 0,-7 7 0,-13 2 0,-5 2 0,-12-2 0,-10 1 0,-11 0 0,-2-4 0,-10 0 0,2-1 0,7-1 0,2-1 0,7 0 0,9-2 0,2 2 0,5-2 0,7 1 0,0 0 0,6 1 0,10 2 0,6 0 0,4-2 0,9-1 0,2-4 0,1-2 0,-1-5 0,-5 0 0,-1-4 0,-2-1-366,4-5-1199,-10-2 0,2-1 0</inkml:trace>
  <inkml:trace contextRef="#ctx0" brushRef="#br0" timeOffset="12063.8397">11862 1261 5393,'0'-4'285,"0"2"17,0 2 0,0-3 0,-3 8 0,0 7 0,-6 4 0,4 11 0,-3 5 0,-3 4-222,4 5-63,-2-3-17,-1 1 0,-3 0 0,4-5 0,3-6 0,-2-2 0,6-7 0,1-7 0,1 0 0,3-4 0,8 0 0,4-3 0,8 1 0,9-2 0,5-4 0,6 1 0,1-1 0,2-1 0,-6 1 0,-6 0 0,-11 0 0,-9 3-380,-6-3-1182,-6 3 0,-12-3 0,-4 2 0</inkml:trace>
  <inkml:trace contextRef="#ctx0" brushRef="#br0" timeOffset="12820.6885">9143 1947 3499,'-24'3'228,"0"1"43,0 1 74,4 0 142,27 0 0,29 0 0,26-1 0,35 2 0,34 0 0,34 2-179,19-1-49,16 2-43,6 0-73,1 2-143,0-1 0,-3 2 0,-16-1 0,-21-1 0,-22-2 0,-35-1 0,-31-5 0,-27 2 0,-25-4 0,-17 3 0,-10-3 0,-17 1 0,-9-1-130,20 4-564,-44 0-779,-17 0 0,-12-2 0,-9 1 0</inkml:trace>
  <inkml:trace contextRef="#ctx0" brushRef="#br0" timeOffset="13155.9327">10204 2423 3937,'0'-4'337,"0"-2"107,0 2 0,0-3 0,0 5-1,0 0 1,0 4 0,0 7 0,0 5 0,0 8-185,2 6-152,-1 8-107,4 1 0,0 2 0,1 1-145,0-2-265,-2-19-1117,-1 4 0,-1-3 0,2-11 0</inkml:trace>
  <inkml:trace contextRef="#ctx0" brushRef="#br0" timeOffset="13411.7898">10516 2544 6176,'3'0'223,"-3"4"0,1 7 0,-1 4 0,0 9 0,0 7 0,0 7 0,0 1 0,0 3 0,2-2-215,-2-3-8,1-3-97,1-8-205,29-6-160,-23-8-1004,-5-7 0,-5-10 0</inkml:trace>
  <inkml:trace contextRef="#ctx0" brushRef="#br0" timeOffset="13703.833">9859 2362 7270,'12'-4'102,"14"-1"0,16 1 1,17 1-1,8 3 0,10 0 1,1 0-1,-4 0 0,-6 0 1,-11 2-103,-9 1 0,-13-1 0,-9 1 0,-12 0-180,2 2-299,-4-4-1027,-1 1 0,1-1 0,1-2 0</inkml:trace>
  <inkml:trace contextRef="#ctx0" brushRef="#br0" timeOffset="14227.9217">10952 2319 4332,'3'-11'331,"4"-4"75,6-4-1,0 1 1,4 1-1,1 8 1,-1 2-1,2 4 1,0 1-1,-1 4-195,-2 5-136,-4 2-74,-5 5 0,-5 7 0,-4 6 0,-10 1 0,-3 4 0,-7-1 0,-4-2 0,0-5 0,4-2 0,5-5 0,5-2 0,6-5 0,4-2 0,4-1 0,3-3 0,10 1 0,5 0 0,10-1 0,5-1 0,4-3 0,-2 2 0,-2-2 0,-6-2 0,-10 2-175,-4 4-1428,-9-3 0,-6-1 0,-6 0 0</inkml:trace>
  <inkml:trace contextRef="#ctx0" brushRef="#br0" timeOffset="20399.6692">8821 3925 8191,'-8'-4'0,"0"0"0,-1 0 0,0 0 0,6 11 0,1-8 0,-8-5-1638,-46 18 3276,56-32-1638,9 8 0,15 11 0,25 5 0,59-21 0,-37 34 0,3-20 0,-2 6 0,-6 1 0,-5-2 0,-15 4 0,-11-1 0,2-2 0,-27 2 0,-5 2 0,-1 0-1638,-1 0 0,-18 0 0,11 0 0</inkml:trace>
  <inkml:trace contextRef="#ctx0" brushRef="#br0" timeOffset="20572.7929">9204 3964 3095,'-3'0'220,"1"0"43,-1-1 24,2 1 11,1 0-37,-1 0-1145,1 4 0,0 5 0,-2 7 0</inkml:trace>
  <inkml:trace contextRef="#ctx0" brushRef="#br0" timeOffset="20976.1113">8890 4564 8191,'34'22'0,"13"1"0,10 1 0,16 4 0,-12-28 0,-4 6 0,-6 1 0,6-3 0,-21 2 0,-5-4 0,-9 3 0,-8-3-80,-15 0-335,14-73-1124,-12 63 0,2-5 0,-1-3 0</inkml:trace>
  <inkml:trace contextRef="#ctx0" brushRef="#br0" timeOffset="21868.3504">9156 3977 4875,'0'-4'362,"0"1"0,1-3 1,-1 1-1,0 3 0,0 2 1,0 2-1,2 3 0,-2 7 0,0 8-306,1 9-56,-1 8 0,2 6 0,-2 10 0,0 1 0,0 1 0,0 5 0,3-4 0,-2-5 0,4-5 0,-3-5 0,1-7 0,0-9 0,-3-3 0,0-8 0,0-3 0,0-6 0,0-2 0,0 0-28,3-1-1604,-3 0 0,3-2 0,-2-4 0</inkml:trace>
  <inkml:trace contextRef="#ctx0" brushRef="#br0" timeOffset="22635.0906">9551 4287 7482,'2'-3'79,"-2"1"0,3 0-1,0 2 1,1 5 0,2 9-1,1 4 1,2 4 0,0 7 0,-1 3-79,2 0 0,-4-3 0,1-1 0,-1-2 0,-3-5 0,-1-9 0,2-5 0,-2-2 0,0-4 0,4-1 0,3-6 0,5-4 0,2-10 0,7-4 0,0-10 0,3-3 0,-4-1 0,-1 3 0,-6 5 0,-4 7 0,-5 9 0,-2 8 0,-1 2 0,2 8 0,2 4 0,0 9 0,3 6 0,-2 4 0,1 0 0,2 1 0,-3-4 0,1-3 0,-2-5 0,-3-5 0,1-5 0,-1-2 0,5-3 0,-1-6 0,3-4 0,4-4 0,1-8 0,2-6 0,2-3 0,-1-2 0,-1 2 0,-3 3 0,-1 8 0,-4 7 0,1 7 0,-2 2 0,3 9 0,1 1 0,2 9 0,-4 2 0,2 6 0,-4 0 0,-3 1 0,-3-4 0,1 0 0,-4-5 0,0-2 0,0-6-336,0-4-1235,0-2 0,0-5 0</inkml:trace>
  <inkml:trace contextRef="#ctx0" brushRef="#br0" timeOffset="23208.9747">9995 3529 5254,'0'-9'326,"0"-2"0,0-5 1,3 0-1,8 2 0,2 3 1,10 4-1,9 1 0,3 3 1,3 3-327,-3 3 0,-4 4 0,-7 3 0,-6 5 0,-10 10 0,-3 4 0,-11 5 0,-7 2 0,-7 2 0,-5-1 0,-5-5 0,1-2 0,3-3 0,6-6 0,7-3 0,8-5 0,4 1 0,8-4 0,8 1 0,6 1 0,5-3 0,12-1 0,1-1 0,1-3 0,-1-1 0,-7-3 0,-9 3 0,-7-3 0,-10 3-178,111 0-1424,-116 1 0,-2-1 0,1 1 0</inkml:trace>
  <inkml:trace contextRef="#ctx0" brushRef="#br0" timeOffset="23815.8293">10906 3840 3603,'0'-13'485,"0"-1"0,-1-1 0,-1-2 1,-2 10-1,-4 7 0,-4 11 0,-4 15 0,-6 19 0,-8 20-263,2 22-222,1 14 0,6 5 0,7 2 0,10-5 0,4-5 0,6-19 0,6-8 0,10-18-114,17-14-417,6-19-978,8-11 0,4-18 0,-3-14 0</inkml:trace>
  <inkml:trace contextRef="#ctx0" brushRef="#br0" timeOffset="24309.7366">11291 4027 5736,'2'-10'272,"6"-1"2,6-4-2,2-1 1,6 5 0,1 8-1,3 1 1,2 7 0,2 11 0,3 10-273,1 10 0,-6 13 0,-7 9 0,-10 2 0,-6-2 0,-7-1 0,-5-10 0,-3-10 0,-8-10 0,-2-12 0,-7-9 0,2-12 0,-2-14 0,8-12 0,6-9 0,9-10 0,4 0 0,12 0 0,6 5 0,7 2 0,8 8 0,5 6 0,3 7 0,-5 6-51,2 8-422,-3 6-1060,-9 0 0,-8 6 0,-9-3 0</inkml:trace>
  <inkml:trace contextRef="#ctx0" brushRef="#br0" timeOffset="25024.5656">12007 4077 8191,'0'-3'0,"0"-4"0,0 3 0,2 1 0,-2 2 0,5 9 0,-1 8 0,1 11 0,3 12 0,-5 17 0,-2 9 0,3 4 0,-8 5 0,4-4 0,0-5 0,4-10 0,-4-10 0,0-10 0,0-13 0,6-5 0,5-9 0,7-4 0,6-4 0,7-7 0,0-5 0,-4-7 0,-5-3 0,-6-7 0,-11-2 0,-7 1 0,-9-1 0,-10 2 0,-9 3 0,-10 3 0,0 4 0,2 3 0,9 5 0,10 3 0,14 1 0,2 4 0,11 2 0,8-1 0,11 1 0,5-1 0,12 2 0,3-2-358,98-1-1208,-99 3 0,-5-2 0,-1-3 0</inkml:trace>
  <inkml:trace contextRef="#ctx0" brushRef="#br0" timeOffset="25315.3265">12667 4284 7479,'2'-2'79,"-1"-1"0,8 1 0,6 1 0,8 0 0,13 1 0,14 0 0,8 0 0,3 0 1,-3 0-80,-13 0 0,-16 0 0,-16 0-306,-3 0-293,-22-42-858,-10 33 0,-7-5 0,-5-4 0</inkml:trace>
  <inkml:trace contextRef="#ctx0" brushRef="#br0" timeOffset="25561.727">12787 4047 6190,'0'-8'222,"2"3"0,-2-2 1,2 0-1,-4 5 0,2 8 1,2 9-1,-2 12 0,0 12 1,0 14-223,0 6 0,0 6 0,0 0 0,2-1 0,1-5-84,1-8-281,-3-9-376,14-14-659,5-10 0,3-13 0,8-19 0</inkml:trace>
  <inkml:trace contextRef="#ctx0" brushRef="#br0" timeOffset="26183.4967">13378 4092 8191,'2'1'0,"2"6"0,1 7 0,-1 9 0,-2 6 0,-2 10 0,5 6 0,-5 1 0,3 3 0,-3-6 0,2-6 0,-2-9 0,0-8 0,0-13 0,-5-5 0,0-11 0,-1-12 0,-3-14 0,3-8 0,2-13 0,2-9 0,5-6 0,8-4 0,5-2 0,0 4 0,7 8 0,-2 11 0,0 14 0,1 10 0,4 13 0,5 11 0,7 3 0,4 9 0,6 10 0,-8 8 0,-9 2 0,-14 10 0,-11 2 0,-17-2 0,-16-1 0,-12-3 0,-8-2 0,-9-5 0,4-3 0,8-1 0,10 0 0,11-1 0,12 2 0,6 1 0,5 2 0,10 0 0,9 3 0,4-2 0,6-2 0,7-2 0,-2-2 0,-3-6 0,2 1-292,-7-5-251,3-5-928,-2-2 0,-2-4 0,-2-12 0</inkml:trace>
  <inkml:trace contextRef="#ctx0" brushRef="#br0" timeOffset="26543.7851">13933 4159 7209,'0'-5'109,"2"4"0,-2 0 0,0 2 0,0 8 0,0 6 0,-4 5 0,2 7 0,-3 4 1,-2 4-110,4-2 0,1 1 0,2-3 0,0-2 0,2-4 0,0-1 0,2-7 0,2-3 0,3-2 0,7-5 0,2 1 0,8-3 0,2 2 0,6-5 0,-3 2 0,-4-4 0,-4 0 0,-8 0-287,3 0-329,-9-4-841,-2-5 0,2-3 0,2-3 0</inkml:trace>
  <inkml:trace contextRef="#ctx0" brushRef="#br0" timeOffset="26887.7533">14297 3727 8191,'2'-6'0,"3"-1"0,9 5 0,10 0 0,6 15 0,14 11 0,6 16 0,-2 14 0,-4 17 0,-8 16 0,-13 14 0,-13 6 0,-12 3 0,-20-2 0,-21-8-243,11-14-1346,-47-8 0,-21-18 0,-15-17 0</inkml:trace>
  <inkml:trace contextRef="#ctx0" brushRef="#br0" timeOffset="27739.7765">9679 5232 4652,'-13'0'255,"1"-2"110,2 1 1,0 0-1,18 2 1,26-1-1,34 0 1,46 0-1,47 4 1,49 2-118,38 0-136,35 6-112,25-2 0,18 2 0,26 4 0,11-3 0,5 1 0,-4-2 0,-21-2 0,-40-4 0,-52 2 0,-60-5 0,-68 2 0,-54-3 0,-46 1 0,-50 1-398,-25-39-1160,-24 41 0,-12-3 0,-1 0 0</inkml:trace>
  <inkml:trace contextRef="#ctx0" brushRef="#br0" timeOffset="30460.3134">11767 5629 3928,'0'-3'205,"0"0"16,0 0 9,2-2 45,-2 1 105,2 1 63,-1 2 0,1-2 0,-1 1 1,-1-1-170,0 2-36,0-1-16,0 1-9,0 1-44,0 0-106,0 0-63,0-2 0,0 2 0,0 0 0,0 0 0,0 3 0,0 5 0,-1 8 0,-4 13 0,-6 7 0,1 6 0,-2 4 0,1 1 0,3-2 0,2-6 0,4-2 0,-3-7 0,2-6 0,-1-6 0,4-4 0,-1-5 0,1-6 0,0 0 0,0-2 0,0-1 0,0 0 0,3 0 0,7 0 0,4 0 0,9 0 0,9 0 0,8 0 0,4 0 0,1 0 0,2-1 0,-3 1 0,-3-3 0,-6 2 0,-8-3 0,-7-1 0,-8 0 0,-5 0 0,-1-2 0,-4-1 0,-2-4 0,0 2 0,0-5 0,0-2 0,0-1 0,0 3 0,-4-2 0,0 3 0,-1 3 0,-1 1 0,-1 2 0,2-1 0,2 3 0,-1 2 0,3 1 0,0 0 0,-1 1 0,2 2 0,0 0 0,0 0 0,0 0 0,-2 5 0,2 5 0,-4 7 0,-2 9 0,4 9 0,-3 9 0,2 5 0,2 5 0,-1 3 0,0 2 0,0-1 0,-3-4 0,1-6 0,105-22-818,-107 5-656,-2-17 0,-1-10 0,-12-14 0</inkml:trace>
  <inkml:trace contextRef="#ctx0" brushRef="#br0" timeOffset="35111.1624">10681 718 3933,'3'-105'289,"-2"-6"97,2-2 58,0-4-1,1 115 1,-2-16-1,-2 5 1,0 2-1,0 9 1,0 2-178,0 1-111,-6 10-98,-9 14-57,-12 13 0,-16 20 0,-16 25 0,-17 23 0,-13 13 0,-7 14 0,1 5 0,0-2 0,10-9 0,14-14 0,13-13 0,14-16 0,16-22 0,12-19 0,9-14 0,6-14 0,4-11-274,8-3-1309,4-7 0,2-7 0,7-5 0</inkml:trace>
  <inkml:trace contextRef="#ctx0" brushRef="#br0" timeOffset="35931.5399">10386 3364 5967,'-4'7'247,"-12"9"0,-10 17 0,-23 18 0,-12 16 0,-18 20 0,-8 15 0,-11 12 0,0 9 1,-5 9-248,1 0 0,4-1 0,10-15 0,11-14 0,18-18 0,19-22 0,18-19 0,13-17 0,11-17 0,31-6-774,-11-19-709,5-11 0,0-12 0,2-6 0</inkml:trace>
  <inkml:trace contextRef="#ctx0" brushRef="#br0" timeOffset="37071.7669">17171 3155 6769,'0'-4'158,"0"-5"0,0 3 0,-1 0 0,2 6 0,-1-3 0,3 3 0,5 0 0,9-2 0,6 2-158,13 0 0,3 0 0,5-1 0,-1-2 0,-4 2 0,-2-1 0,-3 1 0,-8 1 0,-3 0 0,-7 0 0,-4 0-262,-6-19-1323,0 41 0,-4-22 0,-4 1 0</inkml:trace>
  <inkml:trace contextRef="#ctx0" brushRef="#br0" timeOffset="37315.8088">17398 3418 6453,'0'0'193,"3"0"0,3 0 0,8 2 0,5-1 0,4-1 0,9 2 0,0-2 0,-3-2 1,-5 2-458,-1 0-1321,-16-1 0,-5-3 0,-14-2 0</inkml:trace>
  <inkml:trace contextRef="#ctx0" brushRef="#br0" timeOffset="44008.376">21949 1606 2348,'-16'0'239,"-1"-3"85,-3-15 56,1 12 53,14-2 168,56-2-1466,-54 4 0,3 36 3197,-108-43-1731,102-11 0,-48 15 0,54 0-168,5-24-71,116 30-85,-91 9-56,2-17-53,12 8-168,5-1 0,-1 8 0,3 8 0,0 6 0,-5 8 0,-3 8 0,-4 5 0,-10 5 0,-7 2 0,-10-5 0,-7-1 0,-3-5 0,-2-7 0,-7-6 0,-1-6 0,-5-7 0,-3-4 0,-5-10 0,5-12 0,-3-10 0,9-11 0,3-11 0,5-8 0,8-7 0,7-1 0,6 5 0,6 5 0,-13 8 0,29 18-865,2 14 0,0 8 0</inkml:trace>
  <inkml:trace contextRef="#ctx0" brushRef="#br0" timeOffset="44807.6599">22713 1648 8191,'0'-2'0,"0"0"0,0 2 0,3 3 0,1 10 0,2 11 0,-1 11 0,4 10 0,-3 7 0,1 5 0,0 5 0,-1-2 0,0-2 0,1-2 0,5-10 0,-4-5 0,0-10 0,-1-10 0,-1-5 0,-4-6 0,1 0-1638,3-7 3276,4-2-1638,2-4 0,1-2 0,4-11 0,-2 2 0,-3-9 0,-3-2 0,2-1 0,-6 0 0,-1-1 0,-2 2 0,-1 4 0,-2 0 0,-2 3 0,-7 3 0,-5 2 0,-6 1 0,-7 2 0,-2 0 0,0 3 0,2-1 0,0 4 0,4 1 0,4 1 0,4 0 0,6 2 0,4 0 0,8 0 0,-2 0 0,0 0 0,9-1 0,6 0 0,6-3 0,8 0 0,9-1 0,0-2-145,0 4-223,1-97-1270,4 94 0,-1-6 0</inkml:trace>
  <inkml:trace contextRef="#ctx0" brushRef="#br0" timeOffset="45108.3168">23415 1768 4664,'1'-75'389,"1"50"-1399,-2 20 0,6 1 0,9 9 4429,10 62-3030,8-47 0,10-20 0,6 1 1,-3-12-1,-7 14 0,-4-1 0,-11-2-364,-15-11-1035,-1 25 0</inkml:trace>
  <inkml:trace contextRef="#ctx0" brushRef="#br0" timeOffset="45410.182">23495 1555 8191,'0'17'0,"2"12"0,1 9 0,1 16 0,4 5 0,3 2 0,-2 1 0,-5 0-224,3 3-1369,-4-19 0,-3 3 0,1-8 0</inkml:trace>
  <inkml:trace contextRef="#ctx0" brushRef="#br0" timeOffset="46311.744">24083 1564 8191,'0'-2'0,"0"2"0,0 0 0,0 7 0,2 8 0,-2 15 0,1 10 0,3 11 0,-1 2 0,0-1 0,1-1 0,-1-6 0,-1 3 0,-2-17 0,0-14 0,0-2 0,-2-6 0,-4-18 0,-2 2 0,-2-7 0,-2-18 0,3-9 0,-1-15 0,7-9 0,2-6 0,0-9 0,1 0 0,5-4 0,10 5 0,-8 22 0,5 15 0,6 10 0,2 16 0,2 12 0,17-1 0,7 5 0,2 9 0,-5 11 0,-5 8 0,-8 9 0,-16 10 0,-9-2 0,-10 2 0,-16-4 0,-10-2 0,-3-11 0,-4 1 0,0-7 0,6-7 0,3 0 0,7-3 0,6 1 0,5 2 0,5 1 0,3 5 0,9 2 0,8 2 0,9-2 0,8 0 0,7 0 0,1-4 0,-2-2 0,-3-2-6,-2 1-472,1-11-1063,-1-2 0,-2-2 0,-2-7 0</inkml:trace>
  <inkml:trace contextRef="#ctx0" brushRef="#br0" timeOffset="46735.7569">24629 1700 6946,'0'-2'138,"1"-3"0,-1 4 1,3-1-1,-3 10 0,0 5 1,0 7-1,0 8 0,0 5 1,0 2-139,0 2 0,0 2 0,0 0 0,-3 0 0,-1-3 0,0-4 0,2-4 0,-2-5 0,4-9 0,0-1 0,6-2 0,5-4 0,5-2 0,7 0 0,4 0 0,1-4 0,-5-1 0,-1 2 0,-3-5 0,-5 0-2,-1 1-468,-2-10-1073,-3 3 0,-3-4 0,2-2 0</inkml:trace>
  <inkml:trace contextRef="#ctx0" brushRef="#br0" timeOffset="47359.5557">25672 1620 4897,'-9'-3'366,"4"-1"0,1 1 0,1-1 0,8 3 0,9 1 0,5 0 0,8 1 0,11 2 0,8-2-366,6 2 0,-3-1 0,-2 0 0,-13 1 0,-9-3 0,-10 0 0,-11 0 0,-2 0 0,19 0 0,-21 7-185,50-4-341,-44-32-970,-5 31 0,-20 1 0</inkml:trace>
  <inkml:trace contextRef="#ctx0" brushRef="#br0" timeOffset="47619.4914">25766 1977 8191,'25'0'0,"9"0"0,13 0 0,11-1 0,-6-4 0,-6 3 0,-9-3 0,-10 0-1638,-13 5 2960,-10-3-2960,-6-3 0,-9-7 0</inkml:trace>
  <inkml:trace contextRef="#ctx0" brushRef="#br0" timeOffset="48340.5093">25482 1015 8191,'0'0'0,"0"0"0,0 0 0,0-2 0,3 4 0,2 6 0,0 1 0,5 10 0,6 6 0,0 4 0,5 3 0,1 1 0,-1-1 0,0-1 0,0-7 0,-4 0 0,4-7 0,-3-3 0,-1-5 0,2-3 0,-2-6 0,2 3 0,-1-6 0,-3-1 0,1-4 0,-3-1 0,-1-3 0,1-3 0,-2 0 0,1 1 0,-1 2 0,2 0 0,1 4 0,7-1 0,0 4 0,7-1 0,-1 2 0,4 4 0,-2-2 0,-4-1 0,-7 6 0,2 1 0,-2 2 0,-6 6 0,0 5 0,-4 4 0,-4 3-74,-4-113-1549,-2 111 0,-8-1 0,-3-5 0</inkml:trace>
  <inkml:trace contextRef="#ctx0" brushRef="#br0" timeOffset="48951.7558">27211 1526 8191,'-1'-7'0,"-3"0"0,2 1 0,-2 0 0,4 2 0,0 4 0,0 6 0,-2 8 0,1 12 0,-1 13 0,2 10 0,-2 10 0,2 3 0,0-1 0,2-6 0,-2-2 0,0-11 0,0-9 0,-4-11 0,125-37-58,-116 18-1568,3-9 0,1-9 0,1-9 0</inkml:trace>
  <inkml:trace contextRef="#ctx0" brushRef="#br0" timeOffset="49467.4686">27238 1497 5592,'0'-8'289,"0"-14"0,0-7-1,0-4 1,0 8 0,0-7-1,0 14 1,4 3 0,3 3 0,6 2-289,10 1 0,9 0 0,6 5 0,2 2 0,1 4 0,-7 4 0,-7 5 0,-8 9 0,-9 7 0,-6 7 0,-10 4 0,-9 4 0,-9 1 0,-3-5 0,-7-6 0,-1-3 0,1-7 0,6-8 0,2-5 0,11-1 0,5-5 0,5 1 0,3 1 0,4 1 0,8 5 0,3 1 0,10 5 0,4 3 0,4 2 0,1 1 0,-5 2 0,0-3 0,-5 1 0,2-2-349,1-2-1219,4-5 0,3-7 0,-1-3 0</inkml:trace>
  <inkml:trace contextRef="#ctx0" brushRef="#br0" timeOffset="49931.7555">27858 1561 8191,'0'0'0,"0"3"0,0 9 0,0 8 0,0 4 0,0 10 0,0 5 0,0 2 0,-4 2 0,2-2 0,-5-1 0,0-2 0,-1-4 0,3-2 0,-1-6 0,5-4 0,-1-5 0,2-3 0,0-3 0,2 0 0,-4-4 0,4-2 0,5 0 0,4 1 0,11-3 0,10-3 0,10 3 0,6-3 0,3-3 0,-2 2 0,-3-2 0,-10 0 0,-11 1 0,-10-1 0,-9-10-1638,-14-3 0,-19 9 0,-18-3 0</inkml:trace>
  <inkml:trace contextRef="#ctx0" brushRef="#br0" timeOffset="55372.7052">22356 3624 3919,'0'-3'202,"-3"3"-1026,2 0 0,-3 0 0,-1 0 0</inkml:trace>
  <inkml:trace contextRef="#ctx0" brushRef="#br0" timeOffset="55859.3004">22454 3539 8191,'18'0'0,"6"0"0,7 4 0,0 9 0,-6 2 0,-11-12 0,-5 36 0,-8 7 0,-11 1 0,-13 10 0,-6 20 0,-11-29 0,-12-5 0,-3-4 0,-1-16 0,2-2 0,9-10 0,9-8 0,41-3 0,-20-4 0,11-3-1638,10-2 0,2-20 4914,-23 13-3276,36 1 0,7 2 0,2 3 0,7 24 0,1-7 0,0 6 0,-1 5 0,-1 9 0,-3 5 0,-1 3 0,-4-4 0,-7-1 0,-2-2-1638,-2-6 0,-1-7 0</inkml:trace>
  <inkml:trace contextRef="#ctx0" brushRef="#br0" timeOffset="56375.2042">22901 4127 8191,'18'-1'0,"7"1"0,4-1 0,4-3 0,-10-3 0,-6-2 0,-1-8 0,-6-6 0,-7-6 0,-1-5 0,-4-5 0,-7-6 0,-5 1 0,0 4 0,-9 2 0,-2 6 0,3 10 0,2 5 0,3 6 0,7 6-82,4 4-343,4 5-1111,2 1 0,9 1 0,7-2 0</inkml:trace>
  <inkml:trace contextRef="#ctx0" brushRef="#br0" timeOffset="56979.8479">22916 3739 7471,'-7'-1'80,"-3"-2"0,-3 2 0,-4-1 0,4 2 0,-6 7 0,3 6 0,2 6 0,2 8 0,25 9-80,-16 0 0,6-9 0,4-3 0,-1 14 0,-6-5 0,18-1 0,6 3 0,5 1 0,9-21 0,-10-8 0,7-4 0,-1-6 0,0-4 0,-8-8 0,-3-6 0,-12-7 0,-3-4 0,-7-5 0,-10 1 0,-11-1 0,-3 3 0,-7 5 0,-6 8 0,2 3 0,6 11 0,-4 8-1638,-53 3 2616,80 3-2616,11 3 0,11 0 0</inkml:trace>
  <inkml:trace contextRef="#ctx0" brushRef="#br0" timeOffset="57641.0223">23438 3976 8191,'17'-4'0,"6"-1"0,9-1 0,10 0 0,-8 0 0,-3 2 0,-8 1 0,-9 0 0,-2 2 0,-11-3 0,0 4 0,-1-4 0,-2-2 0,-5-5 0,2-2 0,-4-7 0,1-2 0,-4-6 0,5-4 0,0-6 0,1-6 0,0-5 0,5-1 0,1 1 0,1 3 0,-5 9 0,12 8 0,3 5 0,2 6 0,3 9 0,15 2 0,-5 5 0,7 11 0,4 7 0,2 8 0,-5 6 0,1 9 0,-13 3 0,-8 8 0,-5-8 0,-5-2 0,-5-3 0,-4 1 0,1-13 0,-5 7 0,2-6 0,3-4 0,1-2 0,3-4 0,4-4 0,8 0 0,1-3 0,10-4 0,6-2 0,2-2-184,-3-2-1417,9-3 0,2-3 0,3-6 0</inkml:trace>
  <inkml:trace contextRef="#ctx0" brushRef="#br0" timeOffset="57939.7329">24530 3768 8191,'18'-1'0,"13"1"0,16-1 0,14-2 0,2 0 0,0-2 0,-13 0 0,-14 0 0,-16-1 0,-7 6 0,-10-1 0,-17-12 0,7 12-1638,-2-2 0,-6-1 0,-4-1 0</inkml:trace>
  <inkml:trace contextRef="#ctx0" brushRef="#br0" timeOffset="58199.4672">24687 3534 8191,'0'0'0,"-2"0"0,-2 1 0,2 7 0,1 5 0,4 11 0,5 12 0,7 11 0,-2 0 0,0 5 0,-4 0 0,-7-2 0,-4-5-152,-6-6-360,3-15-993,-3-5 0,2-11 0,-4-8 0</inkml:trace>
  <inkml:trace contextRef="#ctx0" brushRef="#br0" timeOffset="59579.5939">25492 3468 8191,'0'-2'0,"0"-5"0,0-6 0,0-3 0,0-6 0,0-1 0,0 2 0,0 7 0,0 1 0,0 4 0,0 5 0,0 3 0,0 2 0,1 12 0,4 10 0,4 13 0,3 14 0,3 11 0,1 5 0,0 2 0,-2-1 0,-7-4 0,1-5 0,-4-7 0,-2-7 0,-1-9 0,-1-9 0,0-5 0,0-7 0,0-10 0,0 2 0,0-2 0,0-3 0,-9-1 0,-4 4 0,-3-5 0,-2-1 0,0 2 0,9 0 0,7 2 0,0-2 0,6 0 0,7 0 0,10 1 0,8-2 0,7 1 0,6 0 0,1 0 0,-5-3-275,-2 2-1308,-7-1 0,-4-5 0,-9-4 0</inkml:trace>
  <inkml:trace contextRef="#ctx0" brushRef="#br0" timeOffset="60044.7979">25905 3475 8191,'-13'13'0,"-3"12"0,0 8 0,0 10 0,12 6 0,4 0 0,7-2 0,11-1 0,7-4 0,4-6 0,11-8 0,4-8 0,-2-10 0,2-5 0,-3-9 0,-7-8 0,-7-8 0,-7-7 0,-13-9 0,-7-9 0,-14-5 0,-11-4 0,-8 2 0,-1 5 0,-4 10 0,6 9 0,6 8 0,9 9-1638,-34 6 0,45 3 0,14 4 0</inkml:trace>
  <inkml:trace contextRef="#ctx0" brushRef="#br0" timeOffset="60466.9098">26396 3553 8191,'2'21'0,"0"9"0,-2 8 0,2 8 0,-4 8 0,6-9 0,7 6 0,8-11 0,6-6 0,4-16 0,4 2 0,5-15 0,-4 1 0,0-3 0,-3-8 0,-4-8 0,-4-9 0,-6-5 0,-5-10 0,-7-6 0,-5-3 0,-13-7 0,-10 2 0,-9 0 0,-1 6 0,-6 8 0,7 14 0,5 10-168,8 7-1436,12 9 0,4 2 0,13 2 0</inkml:trace>
  <inkml:trace contextRef="#ctx0" brushRef="#br0" timeOffset="60867.7345">26886 3849 8191,'15'15'0,"16"3"0,5 0 0,7 0 0,-20-11 0,13-5 0,-12-8 0,-4-10 0,-4-7 0,-3-10 0,-8-11 0,-3-9 0,-11-7 0,-11 1 0,-9 1 0,-9 10 0,-3 14 0,1 12 0,4 11 0,10 7 0,76 7-1638,-60 6 0,12 10 0,11-11 0</inkml:trace>
  <inkml:trace contextRef="#ctx0" brushRef="#br0" timeOffset="61299.545">27842 3696 8191,'3'-21'0,"-1"19"0,12 1 0,9-1 0,-10-1 0,22 21 0,5-18 0,-1-1 0,-10 1 0,-7 1 0,-7-1 0,-9 0 0,-1-51-207,2 52-1389,1 1 0,-1 3 0,-2 2 0</inkml:trace>
  <inkml:trace contextRef="#ctx0" brushRef="#br0" timeOffset="61507.9252">27890 3979 4570,'0'2'402,"0"5"0,0-4 1,0 5-1,7-5 0,6-1 1,10 0-1,7 6 0,8 10 1,1-12-783,2-5-1182,-12-1 0,-11-5 0,-9-19 0</inkml:trace>
  <inkml:trace contextRef="#ctx0" brushRef="#br0" timeOffset="61958.0434">26834 3539 2474,'0'0'211,"0"0"134,-14-4 115,9 4 127,3 6 0,-4 8 0,3 5 0,12 12 0,-11 6 1,0 0-160,2 4-332,6-1-430,6-34-1106,5 24 0,4-4 0,8-11 0</inkml:trace>
  <inkml:trace contextRef="#ctx0" brushRef="#br0" timeOffset="63172.8379">28905 3589 4501,'-5'-3'410,"0"2"0,0-2 0,-2 1 0,11-1 0,-4 3 0,-1-3 0,-2-3 0,0-6 0,-1-5-410,1-5 0,2-6 0,-4-2 0,4-2 0,-2 1 0,3 2 0,0 8 0,0 3 0,0 7 0,0 7 0,0 3 0,0 10 0,3 8 0,1 9 0,2 13 0,1 12 0,5 4 0,-2 2 0,0 1 0,0-3 0,-3-2 0,2-2 0,1-4 0,-3-3 0,1-5 0,0-3 0,-2-8 0,-2-6 0,-2-8 0,-2-3 0,-6-5 0,-3-4 0,-4 0 0,-4-1 0,-1-1 0,3-1 0,3 1 0,8 0 0,2 0 0,2 0 0,5 0 0,5 0 0,6 0 0,4 0 0,12 0 0,4 0 0,1 0 0,4 0-282,3 0-1299,-3-6 0,-5-1 0,-6-6 0</inkml:trace>
  <inkml:trace contextRef="#ctx0" brushRef="#br0" timeOffset="64547.3653">29328 3752 604,'1'2'324,"-1"-2"96,0-2 70,0 0 52,0-6 26,0 4 4,0-4 0,-1 2-3,-1 2-5,1 2-215,1 1-111,-2 1-87,2 0-45,0 0-17,0-1 26,0 1 29,0-2 12,0 1 11,-1 0 3,1 1 8,0-2 4,0 2-1,0 0 3,0 0-35,0-1-52,0 0-33,0-1-13,0 1-6,0 1 0,0-2-3,0 2-8,0 0-5,0 0-29,0-1 0,0 1 0,0 0 0,0 0 0,0 0 0,0 0 0,-1 3 0,-1 1 0,1 1 0,-1 2 0,1-1 0,1-3 0,0 1 0,0-4 0,1 0 0,4 0 0,-3-2 0,1-3 0,0 1 0,-1-2 0,-2 1 0,0 1 0,0-1 0,-2 4 0,1 1 0,-1 0 0,1 0 0,-1 0 0,1 0 0,1 0 0,0 0 0,0 0 0,-3 0 0,2 0 0,-1 0 0,1 0 0,1 0 0,0 0 0,0 0 0,0 0 0,0 1 0,0-1 0,-2 0 0,1 0 0,1 0 0,0 0 0,0 0 0,0 0 0,0 0 0,0 0 0,0 0 0,0 0 0,-2 0 0,2 0 0,0 0 0,0 0 0,0 0 0,0 0 0,0 0 0,0 0 0,0 0 0,0 0 0,0 0 0,0 0 0,0 0 0,0 0 0,0 0 0,0 0 0,0 0 0,-2 2 0,-1 1 0,1-1-59,-1 2-219,38 0-1292,-35-1 0,3 0 0,0-4 0</inkml:trace>
  <inkml:trace contextRef="#ctx0" brushRef="#br0" timeOffset="65591.1555">29689 3418 3900,'0'-5'204,"0"-2"102,-3-1 129,-2-1 8,-2 4 0,-4 1-1,-2 3 1,-5 3 0,1 9-1,-5 9-135,2 6-69,3 9-101,5 6-129,7 3-8,3 0 0,8-1 0,8-3 0,4-5 0,2-5 0,6-9 0,0-4 0,-3-7 0,3-8 0,1-2 0,1-8 0,-4-6 0,-4-8 0,-6-7 0,-9-11 0,-6-4 0,-9-1 0,-9 3 0,-4 6 0,-3 5 0,-2 10 0,-51 9-504,58-32-1033,6 38 0,4 3 0,5 3 0</inkml:trace>
  <inkml:trace contextRef="#ctx0" brushRef="#br0" timeOffset="67143.1945">30086 3595 2840,'-8'-3'241,"-2"0"38,-2-1 37,-3-4 57,2-3 110,1-2 71,4-3-1,-1 0 1,3-3-1,5 0-184,1-1-56,-2 2-38,4-2-38,1 3-57,4-3-109,7 3-71,5 1 0,7 0 0,6 4 0,4 2 0,0 3 0,0 6 0,0 1 0,1 0 0,-6 1 0,-5 5 0,-3 3 0,-7 7 0,-4 3 0,-9 5 0,-2 2 0,-1 3 0,-1 3 0,-4 2 0,-1-1 0,-3-1 0,-5-1 0,-3-2 0,1 0 0,-1-4 0,-1 1 0,1-1 0,7-1 0,-3-5 0,4-1 0,5-1 0,-2-3 0,-1-1 0,4-3 0,0 0 0,1-2 0,2-2 0,0-2 0,0-2 0,0 2 0,0-2 0,0 0 0,0-1 0,0 2 0,0 0 0,0-3 0,0 1 0,0-1 0,0 0 0,0 0 0,0 1 0,0-1 0,0 0 0,0 0 0,0 1 0,0-2 0,0 2 0,0-1 0,0 0 0,0 0 0,0 0 0,0 0 0,0 0 0,0 0 0,0 2 0,0-1 0,0-1 0,0 3 0,0-2 0,1 0 0,2 2 0,4-3 0,3 0 0,3 0 0,7 0 0,5 0 0,4 0 0,4 0 0,2 0 0,1 0 0,-3-3 0,-6 2 0,-5 0 0,-9-1 0,-5 2 0,-5 0 0,-1 0 0,-2-1 0,-2 0 0,2 1 0,-1-2 0,-6 2 0,6 0-398,-10 0-1160,1 0 0,0-2 0,4-5 0</inkml:trace>
  <inkml:trace contextRef="#ctx0" brushRef="#br0" timeOffset="67915.7026">31014 3292 3442,'0'-7'200,"0"-1"49,0-1 77,0 0 144,0 3 19,0 2 0,0 1 0,1 3 1,1 0-1,2 7-143,2 8-57,3 9-48,1 8-79,0 8-142,0 6-20,-1 7 0,-4 5 0,1-4 0,-4 2 0,-2-2 0,1-3 0,-1-7 0,0-4 0,0-11 0,0-4 0,0-10 0,0-6 0,0-3-114,0-4-201,0 1-1237,2-7 0,5-4 0,3-4 0</inkml:trace>
  <inkml:trace contextRef="#ctx0" brushRef="#br0" timeOffset="73659.5714">29014 3430 2649,'-23'-13'341,"-7"10"216,-3-2 20,1-1 0,12 2 0,13 10 0,5-9 0,7-1 0,19 2 0,25 2-229,28-4-112,36 1-215,38 3-21,14-1 0,6 1 0,-5 0 0,-12 0 0,-23 1 0,-27 1 0,-32-2 0,-26 1 0,-29-1 0,-18 0-238,-27 0-205,-16 4-165,-24-4-179,-20 4-436,-26 6 0,-9 1 0</inkml:trace>
  <inkml:trace contextRef="#ctx0" brushRef="#br0" timeOffset="73888.7436">29178 3525 1813,'-34'12'329,"1"1"80,3 0 104,4-1 146,39-7 0,20-5 0,19 0 0,20 0 0,25 4 0,20-3-213,9-1-116,2 0-80,-4 0-103,-16-1-147,-22 2 0,-31 0 0,-28 2-222,-21 4-200,-27 2-294,-32 0-650,-25 7 0,-27 0 0,-27 2 0</inkml:trace>
  <inkml:trace contextRef="#ctx0" brushRef="#br0" timeOffset="74104.1988">28908 3834 4397,'14'1'405,"21"4"0,22-2 0,34 0 1,26 0-1,32-3 0,13 0 0,4-3 0,-3 0 0,-14 1-257,-25-2-148,-35 1 0,-31 0 0,-36-54-73,-25 51-264,-41 6-1219,-26 6 0,-25-2 0,-25 64 0</inkml:trace>
  <inkml:trace contextRef="#ctx0" brushRef="#br0" timeOffset="74343.7029">29055 4046 6978,'46'1'135,"29"-1"0,36 1-1,34-1 1,15-2 0,13-6-1,6-5 1,0-2 0,-11-5 0,-21-3-135,-27 2 0,-38 0 0,-34 0 0,-30-5-224,-30-2-164,-14 1-112,-16-4-915,-9 2 0,-5 4 0,5 1 0</inkml:trace>
  <inkml:trace contextRef="#ctx0" brushRef="#br0" timeOffset="74644.0019">30285 3525 5439,'27'-8'222,"15"-2"64,16-4 0,16 1 0,7-3 0,-1 4 0,-3-1 0,-9 4-1,-18 4 1,-18 3-107,-18 2-115,-18 4-64,-12 7 0,-11 6 0,-9 8 0,-7 9 0,-2 1 0,2 4 0,9-2 0,14-2 0,12-7 0,9-3 0,16-6 0,16-4-232,13-14-1359,12 3 0,6-8 0,-11-8 0</inkml:trace>
  <inkml:trace contextRef="#ctx0" brushRef="#br0" timeOffset="75223.7297">29298 2428 5460,'4'-12'302,"0"-2"0,0 0 0,-1-3 0,-3 9-1,0 3 1,-1 3 0,2 2 0,-2 9 0,-1 11-288,0 13-14,2 10 0,-2 13 0,8 3 0,3 0 0,-2-2 0,3-4 0,12-7-368,-7-25-1196,-2-1 0,2-14 0,-4-10 0</inkml:trace>
  <inkml:trace contextRef="#ctx0" brushRef="#br0" timeOffset="75643.2489">29731 2435 7061,'0'-2'126,"0"0"-1,-2 1 1,-2 4-1,-5 4 1,-3 8-1,-2 5 1,0 6-1,4 5 1,4 5-126,6 1 0,3 2 0,8-3 0,5-4 0,-2-2 0,-48-11 0,68-7 0,-2-6 0,-3-6 0,3-10 0,48-4 0,-73-6 0,0-6 0,-10-8 0,-11-3 0,-6 1 0,-4 2 0,-2 5 0,3 5 0,7 10-53,42 9-616,-22 2-824,11 1 0,12 4 0,10-1 0</inkml:trace>
  <inkml:trace contextRef="#ctx0" brushRef="#br0" timeOffset="76135.26">30195 2556 2128,'-5'0'373,"1"-4"226,-1-2 30,1-5 1,10-4 0,-2-2 0,3 1 0,3-2 0,9 4 0,4-3-237,5 3-136,0 3-225,4 4-32,-1 5 0,-1 4 0,-4 4 0,-6 5 0,-7 5 0,-7 8 0,-6 6 0,-10 7 0,-6 4 0,-9 2 0,-1 1 0,-4-4 0,2-1 0,3-5 0,7-5 0,7-2 0,6-6 0,7-3 0,9-3 0,8-4 0,7-3 0,7 1 0,6-7 0,4 0 0,2-2-279,4-6-261,-5-14-934,-4 2 0,-8-9 0,-7-3 0</inkml:trace>
  <inkml:trace contextRef="#ctx0" brushRef="#br0" timeOffset="76575.666">30933 2464 3859,'-3'-6'467,"-3"-2"0,-3 1 0,-4 2 0,-5 2 0,-1 7 0,-2 9 0,2 2 1,2 11-1,4 5-339,7 4-128,3 2 0,3 1 0,3-1 0,7-2 0,3-4 0,6-5 0,3-5 0,6-7 0,1-6 0,-1-4 0,-1-5 0,-2-6 0,-5-6 0,-4-5 0,-6-7 0,-5-8 0,-3-3 0,-8-2 0,-1 1 0,-5 6 0,0 6 0,-2 9 0,4 3-361,19 6-448,-10 5-595,3 0 0,4-2 0,11 1 0</inkml:trace>
  <inkml:trace contextRef="#ctx0" brushRef="#br0" timeOffset="77610.724">31579 2731 2398,'-10'0'20,"-5"0"-1,-1 0 3,-2-1 34,3-2 70,2 0 65,6 0 76,-2-2 66,6 1 59,2 1 74,-1-2 95,2 2 3,2 0-4,74 2-167,-66 0 63,6 1-65,6-2-77,10 2-65,-70-2-59,82 4-100,-4-2-90,0-2 0,-8 2 0,-9 2-1611,-14 0 0,-5-1 4966,-2-1-3355,-4 0 0,1-3 0,1-5 0,-2-3 0,-2-5 0,1-8 0,0-4 0,2-5 0,1-6 0,0-8 0,0-3 0,2 0 0,3-3 0,1 6 0,4 6 0,6 8 0,-2 7 0,6 7 0,5 7 0,5 7 0,6 5 0,3 6 0,3 9 0,-6 6 0,-7 5 0,-13 10 0,-6 3 0,-9 5 0,-2 5 0,-9 0 0,0-1 0,0-1 0,-5-8 0,5-3 0,6-8 0,2-5 0,4-6 0,7 4 0,4-7 0,16-3 0,12-2 0,10-4 0,2 2 0,5-6 0,-14 1 0,-7-1 0,-17 2 0,-7-9-6,-9-28-1605,-11-20 0,-13 45 0</inkml:trace>
  <inkml:trace contextRef="#ctx0" brushRef="#br0" timeOffset="80791.4855">27750 4936 8191,'3'3'0,"1"3"0,3 8 0,2 2 0,0 9 0,5 1 0,-3-3 0,7-4 0,4-5 0,7-4 0,5-5 0,8-2 0,-1-8 0,4-8 0,-2-8 0,-3-2 0,-1-5 0,-5-1 0,-3 5 0,-2 3 0,-2 6 0,5 5 0,-3 5 0,4 7 0,1 6 0,4 9 0,-6 9-43,0-6-1586,-8 26 0,-12-8 0,-11-1 0</inkml:trace>
  <inkml:trace contextRef="#ctx0" brushRef="#br0" timeOffset="81155.9254">27811 5380 8191,'4'0'0,"4"0"0,11 0 0,13 0 0,15-1 0,10-1 0,5 0 0,-3 1 0,-8 0 0,-4-1 0,-8 2 0,-2 3-412,-9-11-1143,-8 12 0,-6-1 0,-7 1 0</inkml:trace>
  <inkml:trace contextRef="#ctx0" brushRef="#br0" timeOffset="81407.1635">27881 5650 8191,'3'8'0,"7"-5"0,13-3 0,13 3 0,6 0 0,19-7 0,2 2 0,-3 2 0,-10-2 0,-6-3 0,-21 1-6,0 32-525,-10-29-999,-1-2 0,-3-3 0,7-4 0</inkml:trace>
  <inkml:trace contextRef="#ctx0" brushRef="#br0" timeOffset="82443.9074">29286 5240 3425,'1'-2'211,"-1"-4"59,0-1 141,2-5 81,-2-2-1,0-1 0,0-5 1,0-1 0,-2 2-1,1-7-149,-2 1-61,0-2-60,0 1-140,2-3-81,1 7 0,1 3 0,-1 5 0,0 5 0,0 3 0,0 5 0,0 5 0,0 10 0,0 10 0,6 7 0,3 12 0,5 3 0,5 0 0,2-1 0,-3 0 0,-4-2 0,-6-4 0,-4-2 0,-4-1 0,1-5 0,-1-1 0,0-4 0,0-2 0,0-6 0,-3-2 0,1-4 0,-1-2 0,-2 0 0,-1-3 0,2-2 0,0-1 0,0 1 0,-2-5 0,-3 3 0,-4-3 0,0 1 0,-6 1 0,2-2 0,-5 0 0,2 1 0,3-1 0,1 0 0,7 0 0,5 0 0,4 1 0,0-1 0,1 0 0,7 2 0,9-2 0,8 0 0,12 0 0,8 2 0,4-2 0,-1 1-215,1 1-228,-3-2-1063,-3 0 0,-7-2 0,-7-3 0</inkml:trace>
  <inkml:trace contextRef="#ctx0" brushRef="#br0" timeOffset="82759.2438">29993 4977 5484,'-1'-6'301,"-1"-2"0,0 6-1,-1 0 1,0 14 0,1 8-1,1 9 1,1 9 0,0 8 0,3 2-301,0 3 0,0 3 0,-2-1 0,0-4 0,-1-6-194,-5-4-421,-5-10-861,0-11 0,-1-10 0,0-5 0</inkml:trace>
  <inkml:trace contextRef="#ctx0" brushRef="#br0" timeOffset="83083.5332">30240 5046 5608,'0'-2'58,"2"-2"-12,-2 1-8,-3 0 3,-9 3 10,-4 3 24,-8 6 45,-9 3 103,-3 7 41,4 4-57,3 4-1,7 3 12,14 1 8,15 5-4,-2-6-9,6-1-24,10-1-45,3-2-102,-1-7-42,17 4 0,5-2 0,12-9-406,-12 9-1151,-5-11 0,-11-5 0</inkml:trace>
  <inkml:trace contextRef="#ctx0" brushRef="#br0" timeOffset="83491.4748">29358 5941 6294,'10'0'211,"19"-1"0,19 1-1,20-2 1,18 2 0,15-1-1,5 0 1,-2-1 0,-10 0 0,-14 4-211,-20-2 0,-21 0-225,-21 2-209,-9 12-335,-24-11-583,-18 2 0,-17 0 0,-24 2 0</inkml:trace>
  <inkml:trace contextRef="#ctx0" brushRef="#br0" timeOffset="83704.4276">29211 6114 4256,'-3'6'417,"2"-1"0,2 2-1,15 1 1,24-3 0,19 1 0,22 0-1,19-4 1,7 0 0,1-2-233,-8-2-184,-2 2-669,-20-2-835,-20-10 0,-21-12 0,-18-32 0</inkml:trace>
  <inkml:trace contextRef="#ctx0" brushRef="#br0" timeOffset="91307.8027">22446 546 3675,'0'-3'282,"-3"-2"163,1 1 26,0-3-1,-3 3-1,1 0 3,-1 4-2,-1-3 0,0 2 0,0 0-187,-2 1-95,1 0-162,-4-2-26,-1 2 0,-4 0 0,0 0 0,-4 0 0,-4 0 0,0 0 0,-6 0 0,0 0 0,-9 2 0,-2 3 0,-6 1 0,-2 3 0,-5 1 0,1 1 0,2 4 0,-12 2 0,6 2 0,6 9-1638,0 7 0,-62-5 4914,84 7-3276,-21 27 0,-5-27 0,3 0 0,65 15 0,-72-2 0,21-20 0,9 23 0,4 0 0,4 0 0,8-2 0,2 0 0,4-1 0,4 1 0,3 2 0,0 1 0,0 2 0,3 2 0,1 3 0,6-3 0,2 1 0,1-2 0,4-4 0,0-3 0,-2-3 0,3-4 0,4-2 0,6-2 0,2-3 0,7-2 0,-1-2 0,2-1 0,-3-5 0,2 1 0,2-2 0,0-2 0,3 2 0,3-4 0,1 2 0,3-2 0,4-3 0,1-2 0,2-2 0,2-2 0,4 0 0,-1-2 0,1 0 0,0 0 0,2-1 0,-1 1 0,-1-1 0,-2-1 0,-3 1 0,1-4 0,-5 2 0,0-3 0,1 0 0,0 0 0,2-1 0,6 0 0,0-1 0,3 0 0,1 1 0,-2 0 0,-7 0 0,-4-1 0,-3-1 0,-3-1 0,1 3 0,3-3 0,1 0 0,1 0 0,1 0 0,3 0 0,0 0 0,-4 0 0,-2 0 0,-1 0 0,-3 0 0,2 0 0,2 0 0,2 0 0,3-3 0,0 3 0,3-1 0,-2-2 0,-4-2 0,3 2 0,1 1 0,-2 0 0,5-1 0,2 0 0,-1 0 0,0 1 0,-1-4 0,-1 2 0,-5 0 0,1 0 0,-5-2 0,2 2 0,0 0 0,0 0 0,-1 1 0,1 1 0,1-2 0,-2 4 0,1-3 0,-1 0 0,-2 2 0,1-1 0,2-1 0,-3 3 0,5-3 0,0 3 0,-2-3 0,1 2 0,-1-1 0,0 1 0,-3-1 0,-4 1 0,0-1 0,-6 2 0,1-1 0,-2 0 0,3-2 0,1 1 0,1-1 0,2 0 0,-1 0 0,0 0 0,-4 1 0,3 2 0,0-1 0,1 1 0,4-2 0,3 2 0,-2 0 0,3 0 0,0 0 0,-3-2 0,-1 2 0,-6-1 0,-1 1 0,-3-1 0,-2 1 0,-1 0 0,-3 0 0,-1 0 0,-3 0 0,1 0 0,-4-2 0,-1 1 0,0-2 0,-5 1 0,3-2 0,-1 0 0,-3 0 0,2 0 0,0 1 0,-4 0 0,0 1 0,-3-1 0,-2 1 0,1 1 0,-1-2 0,1 2 0,1-2 0,2 0 0,3 1 0,3-2 0,-1-1 0,0 0 0,1 1 0,-4-1 0,1 3 0,-2-1 0,0 0 0,-1 3 0,3-5 0,1 2 0,-2-1 0,6-1 0,2 2 0,-1-1 0,-2-1 0,-3 2 0,1-1 0,-6 1 0,-2 0 0,-2 2 0,1-3 0,1 1 0,3-2 0,2-2 0,-1 0 0,3 1 0,0-4 0,-2 2 0,-2 0 0,-1 1 0,-1-2 0,-1 3 0,-1-4 0,-1 1 0,3-3 0,0-1 0,1 1 0,-1-5 0,0 1 0,-1-1 0,-1 1 0,-1 0 0,-2 1 0,3-2 0,-1-2 0,0-1 0,1-2 0,-1-1 0,1-4 0,-2 3 0,-2 0 0,0 0 0,-1 0 0,-2-1 0,-1 2 0,-1-4 0,0 2 0,0-1 0,-2-2 0,0 1 0,2 0 0,-4 2 0,4-1 0,-2 2 0,0-3 0,0 2 0,0-1 0,-2 0 0,0 1 0,-2-2 0,1 3 0,-1 2 0,0 0 0,-3 1 0,1 2 0,-2-1 0,3 1 0,-6 0 0,0-1 0,-2 0 0,-1-1 0,-1 2 0,-2-1 0,-2-1 0,0 3 0,-5-1 0,-4-1 0,0-1 0,-4 1 0,-1 1 0,-4 0 0,-2-2 0,-2 3 0,-4 0 0,3 0 0,-4 1 0,2 2 0,-2-1 0,4 1 0,1 1 0,-1 0 0,2 3 0,3-1 0,-2 0 0,2 3 0,1-2 0,2 2 0,-2 0 0,0 0 0,2 1 0,3 1 0,-1-1 0,-2 1 0,-1 0 0,-6-2 0,0 0 0,-1-1 0,-1 0 0,1 1 0,-1-2 0,2 3 0,-3-1 0,0 0 0,0-2 0,-1 3 0,0-3 0,0 0 0,-4 0 0,1-2 0,-1 1 0,-2-1 0,1 1 0,7-2 0,-4 1 0,2 2 0,0 1 0,0-1 0,-2 2 0,7 0 0,-4 3 0,6-1 0,-4 1 0,6 0 0,-3 1 0,4 0 0,-1 0 0,0 1 0,-2 0 0,-3 1 0,-1 0 0,-4-3 0,-2 1 0,-4-2 0,-3-1 0,-3 2 0,-5-1 0,4-1 0,1 4 0,-2 0 0,6-2 0,-4 3 0,2-1 0,1 0 0,1 3 0,-1-3 0,1 1 0,-3 1 0,3 1 0,-1 0 0,7 0 0,-1-1 0,6 2 0,1 0 0,3 0 0,-1 0 0,-1 0 0,2 0 0,-1 0 0,0 0 0,1-3 0,1 3 0,2 0 0,3 0 0,-3 0 0,2 0 0,0 0 0,-1 0 0,0 0 0,1 0 0,-1 0 0,-2 0 0,1 0 0,-1 0 0,0 0 0,-2 0 0,1 0 0,-1 0 0,-1 0 0,-3 0 0,-2 3 0,-1-3 0,1 0 0,-1 3 0,2-2 0,0 2 0,2-1 0,-1 0 0,4 1 0,-2 0 0,5-1 0,0 1 0,1 1 0,5-1 0,3 0 0,0-1 0,3 3 0,-1-4 0,1 5 0,1-4 0,-1 3 0,1-3 0,0 3 0,2-2 0,0 2 0,1-1 0,-1-3 0,-1 6 0,-4-3 0,-4-1 0,-4 3 0,-3-1 0,2 1 0,4-1 0,2 1 0,7 0 0,2-4 0,3 3 0,2-3 0,2 1 0,2-1 0,0 0 0,0 0 0,4 1 0,1-1 0,0 1 0,3-3 0,2 3 0,-2-2 0,3 1-287,3 4-1351,-3-1 0,4 1 0</inkml:trace>
  <inkml:trace contextRef="#ctx0" brushRef="#br0" timeOffset="94383.7173">6653 8733 6535,'0'-19'184,"0"-2"0,0-2 0,1 0 0,-1 7 0,-1 13 0,-2 5 0,0 10 0,-2 15 0,2 16-184,0 13 0,3 10 0,0 3 0,0-6 0,2-8 0,-2-13 0,0-12 0,0-13 0,0-9 0,4-12 0,2-11 0,3-9 0,5-12 0,1-13 0,3-6 0,4-9 0,3-5 0,1-2 0,6-2 0,1 5 0,4 9 0,2 6 0,3 11 0,3 11 0,-3 7 0,-3 11 0,-6 6 0,-6 18 0,-2 16 0,-4 19 0,-2 19 0,-3 23 0,-7 17 0,-4 12 0,-10 15 0,-8 8 0,-9 4 0,-11 7 0,-8 5 0,-3 0 0,-4 1 0,3-6 0,11-9 0,9-11 0,15-20 0,13-17 0,14-20 0,13-23 0,15-27 0,15-21 0,6-26-342,19-62-1227,3 12 0,-1-21 0,2-19 0</inkml:trace>
  <inkml:trace contextRef="#ctx0" brushRef="#br0" timeOffset="94699.3003">8037 9143 6874,'0'-3'146,"3"1"0,4-1 1,10 2-1,7 1 0,12 0 1,3-2-1,1 4 0,-2-2 1,-2 3-147,-9 3-408,-4 19-1148,-2-16 0,-4 0 0,-9 2 0</inkml:trace>
  <inkml:trace contextRef="#ctx0" brushRef="#br0" timeOffset="94972.8933">8078 9524 8191,'0'11'0,"3"3"0,8 5 0,8 0 0,8-4 0,14-9 0,5 0 0,-3-5 0,-3-1 0,-8-1 0,-11 1 0,-7 0 0,-14 0 0,4 0 0,-4 0-286,39 0-477,-39-2-665,5-2 0,-10-4 0,1-5 0</inkml:trace>
  <inkml:trace contextRef="#ctx0" brushRef="#br0" timeOffset="96446.9893">11119 8157 5499,'0'-10'299,"0"-4"0,0 0 0,0-1 0,0 8 0,0 6 0,-2 0 0,2 1 0,0 3 1,0 11-300,0 13 0,2 17 0,-1 13 0,-1 10 0,3 4 0,-3-5 0,1-8 0,2-8 0,-3-12 0,0-13 0,1-12 0,-1-4 0,0-7 0,-5-13 0,-3-11 0,-2-14 0,-4-12 0,1-13 0,4-5 0,1-7 0,5-9 0,3-7 0,4-2 0,7 1 0,8 6 0,6 15 0,8 13 0,4 15 0,4 11 0,1 14 0,4 10 0,2 6 0,1 7 0,-2 11 0,-6 7 0,-10 6 0,-12 6 0,-12 4 0,-11-3 0,-19 1 0,-13-3 0,-13-4 0,-12-4 0,-5 0 0,5-4 0,9 2 0,13-6 0,12 6 0,18-2 0,8 3 0,14 2 0,15-1 0,12 2 0,6-2 0,7-3 0,-2-5 0,-1-3 0,2-8-1638,-10 6 0,-4-9 0,-4 0 0</inkml:trace>
  <inkml:trace contextRef="#ctx0" brushRef="#br0" timeOffset="96843.3633">11832 8043 6265,'0'-8'214,"0"1"0,0-1 0,0 3 0,0 0 0,2 12 0,-2 7 0,2 8 0,-2 10 0,1 8-214,1 9 0,-5 0 0,-3 2 0,-4-4 0,1-3 0,-3-4 0,4-9 0,2-6 0,5-4 0,2-6 0,10-2 0,4-4 0,10 0 0,9-5 0,8 0 0,3-2 0,0-2 0,-1 0 0,19 0-1638,-21 2 0,-20 1 0,-6 0 0</inkml:trace>
  <inkml:trace contextRef="#ctx0" brushRef="#br0" timeOffset="97320.3693">10324 8853 5961,'0'2'246,"9"-4"0,18 4 0,28-2 0,29 7 0,40-4 0,35 4-1,24-2 1,23 1 0,19-3-229,8 2-17,1-2 0,-9 0 0,-14 1 0,-35 1 0,-35-2 0,-40 1 0,-36 1 0,-31-3 0,-24-2 0,3 1-1638,-22 2 0,-32 1 0,-10 0 0</inkml:trace>
  <inkml:trace contextRef="#ctx0" brushRef="#br0" timeOffset="97777.2887">11117 9486 6046,'2'-7'238,"-2"2"0,1-1 1,2 2-1,-2 7 0,-1 9 1,3 8-1,-3 11 0,0 8 1,0 7-239,0 4 0,0-1 0,0-3 0,0-7 0,0-3 0,1-10-1638,15-6 0,-11-11 0,4-6 0</inkml:trace>
  <inkml:trace contextRef="#ctx0" brushRef="#br0" timeOffset="98021.2405">11398 9585 8191,'3'0'0,"1"0"0,-1 5 0,5 7 0,-4 5 0,2 9 0,0 10 0,-2 1 0,-3 1 0,-1 1 0,0-4 0,0-4 0,0-7-227,0-13-1365,-5-1 0,-7-9 0,-3-8 0</inkml:trace>
  <inkml:trace contextRef="#ctx0" brushRef="#br0" timeOffset="98262.9594">10723 9324 8191,'21'0'0,"18"0"0,25 2 0,27 5 0,14-1 0,4 6 0,0-1 0,-15-2 0,-19 0 0,-21-4 0,-16-3 0,-19-8-316,-5-4-1259,-7 9 0,-6-4 0</inkml:trace>
  <inkml:trace contextRef="#ctx0" brushRef="#br0" timeOffset="98739.6378">11845 9206 8191,'0'-15'0,"0"-4"0,4-3 0,8-2 0,5 8 0,9 5 0,9 4 0,2 4 0,-3 3 0,-5 4 0,-10 4 0,-9 5 0,-10 8 0,-11 9 0,-11 4 0,-6 6 0,-1-1 0,-8-3 0,8-3 0,9-6 0,9-7 0,6-3 0,12 0 0,11-5 0,13-3 0,10-3 0,15-5 0,-1 0 0,0-2 0,-8 1-1638,-10-7 0,-15 5 0,-11 1 0</inkml:trace>
  <inkml:trace contextRef="#ctx0" brushRef="#br0" timeOffset="99570.9321">10485 10294 919,'-47'0'241,"-5"22"-473,-16-19 842,-17-2-159,7 3 71,12-2 159,-4-26 62,8 21 1,15 1-1,12 2 1,16-3-164,11 3-78,22 0-136,28 0-74,36-2-70,40 4-159,45 1-63,39-1 0,40 3 0,24-1 0,26-1 0,23 0 0,15 1 0,7-2 0,7 1 0,-9-2 0,-12 1 0,-14-2 0,-35 0 0,-33 0 0,-44 0 0,-44 0 0,-43 0 0,-41 0 0,-33 0 0,-19 0 0,-14 0 0,-6 0 0,-2 0 0,-4 0-355,38 0 123,-49 4 0,-5-3 0,-2 1 0</inkml:trace>
  <inkml:trace contextRef="#ctx0" brushRef="#br0" timeOffset="101159.1929">11949 10751 6989,'0'-7'134,"2"0"-1,-2-2 1,0 1-1,2 6 1,-2-1-1,0 6 1,0 4-1,0 12 1,0 13-134,-2 16 0,2 14 0,-7 7 0,3-3 0,-1 0 0,2-9 0,-1-9 0,3-11 0,0-13 0,-1-9 0,0-11 0,-4-9 0,2-13 0,-1-11 0,2-11 0,-2-8 0,1-12 0,1-7 0,1-5 0,1-8 0,4 3 0,7 4 0,6 10 0,3 13 0,10 11 0,5 14 0,5 7 0,3 10 0,0 5 0,4 9 0,-8 10 0,-5 9 0,-7 6 0,-12 12 0,-8 3 0,-12 2 0,-11-3 0,-12-5 0,-7-4 0,-10-6 0,0-8 0,-2-5 0,8-2 0,6-4 0,8 1 0,9 3 0,11 5 0,6 2 0,9 3 0,11 2 0,9 0 0,7-2 0,14 0 0,2-1 0,3 6-1638,-2-12 0,-2-6 0,-8-4 0</inkml:trace>
  <inkml:trace contextRef="#ctx0" brushRef="#br0" timeOffset="101539.1446">12510 10858 8191,'0'-3'0,"0"-1"0,0 3 0,0-1 0,0 7 0,0 10 0,0 7 0,0 7 0,0 10 0,0 4 0,0-1 0,0 0 0,0-4 0,0-3 0,0-7 0,2-6 0,3-4 0,4-1 0,9-7 0,7-2 0,8-1 0,5-6 0,5 1 0,-5-2 0,0-2 0,-4 2-297,20 0-519,-37 0-599,-9 0 0,-10 2 0,-14 0 0</inkml:trace>
  <inkml:trace contextRef="#ctx0" brushRef="#br0" timeOffset="101920.6955">11322 11600 8191,'59'1'0,"35"2"0,40 1 0,41 0 0,7 2 0,12-3 0,-1 4 0,-13-2 0,-25-1 0,-31 3 0,-37-1 0,-42-2 0,-31 18-362,-4 2-1203,-45-14 0,-13 1 0,-11-3 0</inkml:trace>
  <inkml:trace contextRef="#ctx0" brushRef="#br0" timeOffset="103027.606">12194 11817 6129,'2'-5'229,"-2"3"0,2-1 0,-2 3 0,0 7 0,0 8 0,0 9 0,0 6 0,0 8 1,0 5-230,-4-2 0,-3 2 0,-2-5 0,-3-2 0,1-8 0,0-3 0,6-6 0,2-7 0,7-2 0,8-4 0,10-3 0,6-2 0,12 1 0,6 0 0,-1-2 0,0 0 0,-5 0 0,-4-4 0,-4 0 0,-8-4 0,-7-1 0,-7-7 0,-5 0 0,-7-2 0,-1 0 0,-1-2 0,-5 4 0,2 4 0,0 3 0,1 4 0,2 5 0,1 5 0,1 9 0,-5 11 0,0 11 0,-2 10 0,3 5 0,-2 2 0,4 0 0,2-4 0,4-5-1638,2-10 0,-4-13 0,-4-11 0</inkml:trace>
  <inkml:trace contextRef="#ctx0" brushRef="#br0" timeOffset="104027.6847">12106 7470 7608,'2'0'65,"-2"0"0,1 0-1,-1 0 1,-8 4 0,-12 14-1,-17 14 1,-26 23 0,-28 27 0,-17 23-65,-14 15 0,-6 7 0,7 0 0,15-10 0,9-10 0,19-18 0,18-18 0,23-19 0,86-15-450,-42-23-1098,13-14 0,15-21 0,13-11 0</inkml:trace>
  <inkml:trace contextRef="#ctx0" brushRef="#br0" timeOffset="104783.6952">12600 10724 6683,'-9'8'168,"-9"9"-1,-15 14 1,-20 13-1,-11 12 1,-14 11-1,-8 8 1,0 6-1,7 3 1,4 2-168,14-5 0,15-9 0,12-15 0,17-11-397,9-29-1161,7-5 0,5-12 0,5-11 0</inkml:trace>
  <inkml:trace contextRef="#ctx0" brushRef="#br0" timeOffset="105553.2395">15755 10061 8191,'0'-3'0,"2"1"0,3 1 0,10-1 0,4 1 0,10 2 0,8 1 0,2-1 0,0 1 0,0 2 0,-6 3 0,-4-5 0,-7 1 0,-10 0 0,-4 1 0,-4-6-1638,-2 4 0,-2-1 0,-2 0 0</inkml:trace>
  <inkml:trace contextRef="#ctx0" brushRef="#br0" timeOffset="105756.6249">15839 10360 8191,'7'0'0,"10"1"0,5-1 0,9 1 0,2 1 0,1-2-60,-6-24-1566,-2 17 0,-8 5 0,-7-3 0</inkml:trace>
  <inkml:trace contextRef="#ctx0" brushRef="#br0" timeOffset="117719.4066">18226 8603 8191,'0'-8'0,"-2"3"0,2 0 0,0-3 0,2 5 0,-2 3 0,0 0 0,0 0 0,-3 7 0,-2 5 0,-1 8 0,-1 7 0,-6 11 0,3-1 0,-2 1 0,-2 1 0,0-5 0,-2 1 0,1-4 0,1-1 0,2-3 0,5-4 0,-1-5 0,5-5 0,1-5 0,2 0 0,2-3 0,4 2 0,3-3 0,9 0 0,9 2 0,5-2 0,11-2 0,2 0 0,4-2 0,3 0 0,2 0 0,-5-2 0,-4 2 0,-7-3 0,-7-2 0,-9-2 0,-4-3 0,-6-4 0,-4-2 0,-5-2 0,0 1 0,-6-2 0,-7 1 0,-3 4 0,-3 2 0,-1 3 0,-2 3 0,6 2 0,2 2 0,4 2 0,-1 6 0,4 6 0,-1 11 0,0 6 0,4 14 0,1 3 0,0 4 0,0 4 0,0 0 0,0-4 0,0-1-223,0-6-1370,0-2 0,-3-8 0,-2-3 0</inkml:trace>
  <inkml:trace contextRef="#ctx0" brushRef="#br0" timeOffset="118263.6755">17798 9776 8191,'0'-2'0,"10"2"0,14-3 0,20 1 0,21-2 0,27 0 0,17 3 0,2-1 0,0 1 0,-11 1 0,-14 1 0,-16-1 0,-17 3 0,-17-2 0,-13 2 0,-7 1 0,-10-2-1638,-3-6 0,-5 6 0,-9 3 0</inkml:trace>
  <inkml:trace contextRef="#ctx0" brushRef="#br0" timeOffset="118555.6518">18374 10229 6579,'0'10'179,"0"4"0,0 8 0,0 10 0,0 4 0,0 7 0,0 1 0,0 6 0,0-6 1,3 0-432,4-2-1335,2-9 0,4-15 0,4-7 0</inkml:trace>
  <inkml:trace contextRef="#ctx0" brushRef="#br0" timeOffset="118799.6223">18722 10263 8191,'0'0'0,"0"5"0,0 9 0,0 8 0,4 7 0,-1 10 0,3 3 0,2 2 0,-2-3 0,0-4 0,-3-3 0,0-7 0,-3-5-296,0-10-1283,-4 42 0,-5-53 0</inkml:trace>
  <inkml:trace contextRef="#ctx0" brushRef="#br0" timeOffset="119063.6686">18090 10239 8191,'4'-3'0,"15"-2"0,15 0 0,23 0 0,14-1 0,15 3 0,5 3 0,-3-1 0,-11 1 0,-11 0 0,-11 0 0,-15 0-56,-174 1-446,153-49-1024,-10 44 0,-2-5 0,3 0 0</inkml:trace>
  <inkml:trace contextRef="#ctx0" brushRef="#br0" timeOffset="119527.6219">19249 9982 6330,'6'-17'207,"10"-5"0,7-2-1,8-5 1,7 8 0,0 9-1,-1 4 1,-5 6 0,-6 6 0,-10 9-207,-9 8 0,-14 8 0,-13 8 0,-6 6 0,-5 3 0,0 0 0,3-5 0,9-4 0,5-5 0,7-7 0,5-3 0,5-5 0,7-2 0,11-5 0,4-3 0,9-3 0,3-3 0,1-4 0,4-20-1638,1 11 0,0-6 0,2-11 0</inkml:trace>
  <inkml:trace contextRef="#ctx0" brushRef="#br0" timeOffset="119852.6139">20195 9549 8191,'0'0'0,"8"0"0,8 0 0,9 0 0,8 0 0,6 0 0,0 0 0,-4 0 0,-9 0 0,-7 17-241,-64-14-285,49-35-958,-5 35 0,-5 1 0,-4-16 0</inkml:trace>
  <inkml:trace contextRef="#ctx0" brushRef="#br0" timeOffset="120039.3252">20289 9752 8191,'5'5'0,"5"2"0,11 1 0,9 1 0,5-4 0,2-5 0,-1 0 0,-7 0-88,-6 0-1532,-8-1 0,-8-5 0,0-2 0</inkml:trace>
  <inkml:trace contextRef="#ctx0" brushRef="#br0" timeOffset="123851.8385">22340 9147 7003,'-1'-4'132,"-4"-4"0,0 1 0,-8 1 0,-2 3 0,-6 12 0,-1 8 0,-2 12 0,2 12 0,0 13-132,9 3 0,5-1 0,6-3 0,8-5 0,5-6 0,7-6 0,5-7 0,7-5 0,5-11 0,5-7 0,-1-6 0,-4-9 0,-5-12 0,-7-6 0,-11-12 0,-6-12 0,-9-7 0,-9-5 0,-7 1 0,-6 5 0,-7 10 0,-4 15 0,-2 14 0,3 12-279,6 12-1303,8 6 0,9 6 0,9 2 0</inkml:trace>
  <inkml:trace contextRef="#ctx0" brushRef="#br0" timeOffset="124267.9047">22695 9402 5736,'0'0'272,"0"-1"2,0 1-2,-1 0 1,1 0 0,-2 0-1,2 0 1,-2 0 0,2 0 0,0 0-273,2 0 0,-2 1 0,0-1 0,0 0 0,0 0 0,0 2 0,0-2 0,0 0 0,0 0 0,8 0-322,-4-5-1251,2 3 0,3-5 0,6-5 0</inkml:trace>
  <inkml:trace contextRef="#ctx0" brushRef="#br0" timeOffset="124959.4793">23091 9102 8191,'0'-6'0,"1"0"0,1 1 0,-1 0 0,-1 3 0,0 2 0,-1 7 0,-1 5 0,-1 7 0,-5 10 0,2 9 0,0 6 0,1 2 0,0 2 0,2-1 0,1-5 0,0-6 0,4-1 0,-4-8 0,8-4 0,0-5 0,5-3 0,6-7 0,8-2 0,3-3 0,7-3 0,0-5 0,1-2 0,-1-4 0,-3-3 0,-5-3 0,-5-2 0,-6-3 0,-5 1 0,-8-1 0,-2 1 0,-1 3 0,-1 0 0,-3 3 0,-3 3 0,-1 4 0,-2 1 0,3 4 0,1 1 0,4 2 0,2 0 0,0 2 0,-3 4 0,1 6 0,2 7 0,-1 7 0,1 7 0,0 4 0,1 4 0,1 1 0,2 3 0,3 1 0,0-2 0,1-2 0,-1-5 0,3-7 0,0-16-376,85 2-1187,-73-12 0,2-7 0</inkml:trace>
  <inkml:trace contextRef="#ctx0" brushRef="#br0" timeOffset="125419.6153">23801 9287 5682,'0'-6'279,"-1"-3"0,-3 1-1,-4 1 1,-3 4 0,-4 9-1,-5 3 1,4 9 0,-2 6 0,4 10-279,3 6 0,5 3 0,5 1 0,1-1 0,4-4 0,6-5 0,10-7 0,5-6 0,7-8 0,4-6 0,3-4 0,1-9 0,-2-4 0,-5-9 0,-7-8 0,-11-6 0,-7-9 0,-12-3 0,-12-1 0,-7 0 0,-2 5 0,-5 9 0,0 7 0,6 8-207,10 8-1389,7 6 0,8 1 0,12-2 0</inkml:trace>
  <inkml:trace contextRef="#ctx0" brushRef="#br0" timeOffset="125852.0375">24435 9053 8191,'-3'-2'0,"-4"2"0,-9 5 0,-4 7 0,-2 12 0,-1 12 0,0 10 0,6 10 0,1 7 0,4 0 0,6 1 0,4-1 0,2-4 0,7-5 0,3-5 0,6-8 0,7-8 0,9-9 0,7-9 0,-3-9 0,1-9 0,-2-9 0,-8-9 0,-12-1 0,-5-7 0,-16 0 0,-11 3 0,-16 3 0,-6 5 0,-12 1 0,-2 4 0,5 2 0,10 8-1638,10-1 0,10 3 0,13 2 0</inkml:trace>
  <inkml:trace contextRef="#ctx0" brushRef="#br0" timeOffset="126523.6112">22371 10206 6305,'-12'0'210,"2"0"-1,3 0 1,14 0-1,36 1 1,31 0-1,38 1 1,43-2-1,31 1 1,16-2-210,10 1 0,-9 0 0,-23 1 0,-30-2 0,-36 1 0,-38 0 0,-35 0 0,-26 0 0,-22 0 0,-18 0 0,-14 0 0,-11 0 0,-8-5-333,-3 6-1238,-1-1 0,0 0 0,1 0 0</inkml:trace>
  <inkml:trace contextRef="#ctx0" brushRef="#br0" timeOffset="126847.6561">22311 10461 6152,'-7'3'221,"4"-1"1,16 0-1,25-1 1,37-1-1,39 0 1,33-1-1,29 1 1,14 0-1,1 0-175,-7 0-46,-27 0 0,-35 0 0,-39 1 0,-36 0 0,-32 1 0,26 7-1638,-92-9 0,-30-8 0,-102-19 0</inkml:trace>
  <inkml:trace contextRef="#ctx0" brushRef="#br0" timeOffset="129571.6028">10467 14209 8191,'1'-9'0,"1"-2"0,-2 2 0,1 0 0,-1 4 0,0 3 0,0 2 0,0 0 0,0-1 0,0 4 0,0 5 0,0 11 0,-1 14 0,-4 11 0,0 16 0,-7 10 0,-1 9 0,-3 4 0,-1 7 0,-3-1 0,0-1 0,2-4 0,3-6 0,3-12 0,-1-14 0,-3-3-313,10-20-1262,3-16 0,-4-12 0,1-15 0</inkml:trace>
  <inkml:trace contextRef="#ctx0" brushRef="#br0" timeOffset="129987.6084">9824 14458 8191,'-1'0'0,"-1"2"0,2 8 0,-2 3 0,4 5 0,1-2 0,3 0 0,3-10 0,4-1 0,0-10 0,4-2 0,-7-10 0,-8-8 0,1 3 0,-3-7 0,-12-5 0,-5 11 0,-2 8 0,-4 3-1638,-2 23 0,13-1 0,7 13 0</inkml:trace>
  <inkml:trace contextRef="#ctx0" brushRef="#br0" timeOffset="131343.5794">10734 14899 8191,'-4'-3'0,"0"4"0,4 30 0,17-23 0,-17 15 0,1 1 0,4-3 0,-4-23 0,-10 22 0,34-27 0,-11 17 0,6-5 0,-3 5 0,1-3 0,1-5 0,7-11 0,-10-9 0,8-6 0,-12 1 0,-8-2 0,-7 0 0,-2 11 0,-13-7 0,-5-1 0,-6 4 0,-1 2 0,46-1-1638,-41 8 0,15 2 0,10 3 0</inkml:trace>
  <inkml:trace contextRef="#ctx0" brushRef="#br0" timeOffset="132086.9289">11736 14309 8191,'0'-1'0,"0"1"0,0 5 0,-2 12 0,0 10 0,2 11 0,-1 9 0,4 5 0,5-5 0,1-1 0,2-8 0,-1-5 0,-4-8 0,-2-5 0,-2-9 0,-2-6 0,4-4 0,4-6 0,-3-7 0,5-15 0,2-6 0,1-13 0,0-10 0,5 0 0,3 20 0,-2-18 0,4 7 0,0 8 0,-3 7 0,-1-12 0,-1 25 0,1 3 0,-2 11 0,2 7 0,-1 17 0,0 16 0,0 17 0,-1 13 0,-2 16 0,0 4 0,-3 4 0,-6 2 0,-3 2 0,-6-2 0,-4 0 0,-7 0 0,2-4 0,-4-5 0,3-4 0,4-16 0,6-8 0,2-14 0,2-17 0,6-6 0,9-9 0,6-9 0,19-30 0,-39 14-220,59-14-1374,10-6 0,2-6 0,-2 14 0</inkml:trace>
  <inkml:trace contextRef="#ctx0" brushRef="#br0" timeOffset="132379.5684">12953 14669 8191,'2'0'0,"7"0"0,7-1 0,12 1 0,7 0 0,7 0 0,1 0 0,0 0 0,-9 1 0,-3 1 0,-18 2-345,6-32-1224,-13 31 0,-2 1 0,-6 0 0</inkml:trace>
  <inkml:trace contextRef="#ctx0" brushRef="#br0" timeOffset="132551.569">13043 14901 8191,'-9'7'0,"20"1"0,7 1 0,11-1 0,10-1 0,-5-40 0,17 30-1638,-8-2 0,-7-6 0,-9-5 0</inkml:trace>
  <inkml:trace contextRef="#ctx0" brushRef="#br0" timeOffset="133791.4468">14528 14057 4809,'0'-4'315,"0"-13"-1339,1 14 0,1-2 0,-2 1 0,2 1 5477,0 14-4095,-2-10-1,2 6 1,-8 8-1,-4 11 1,-3 8-1,-3 7 1,0 5-195,-1 5-119,4 0-44,-4 2 0,2-2 0,-1 0 0,1-5 0,-2-3 0,0-7 0,5-7 0,7-9 0,-1-5 0,4-5 0,2-4 0,-2-6 0,2 4 0,0-4 0,2 0 0,3 0 0,5 0 0,9 0 0,6 0 0,8 0 0,7 0 0,7 0 0,1 0 0,3 0 0,0 0 0,-3-1 0,2-2 0,-8 1 0,-3-2 0,-4 0 0,-9-3 0,-4 2 0,-6-4 0,-8 0 0,-6-6 0,-1 0 0,-1-6 0,2-1 0,-2-3 0,0 6 0,0-2 0,0 5 0,-3 0 0,0 1 0,-2 4 0,0 1 0,-1 2 0,0 1 0,1 4 0,-3 2 0,2 0 0,-3 1 0,0 2 0,2 6 0,-2 7 0,-3 11 0,2 8 0,1 9 0,1 7 0,4 6 0,0 2 0,4 3 0,0 0 0,0-3 0,0-3 0,2-7 0,-61-10-396,66-12-628</inkml:trace>
  <inkml:trace contextRef="#ctx0" brushRef="#br0" timeOffset="134346.97">15272 14613 8191,'27'30'0,"6"3"0,13 3 0,8 0 0,-7-18 0,-6-11 0,-2-14 0,-9-5 0,-5-10 0,-7-11 0,-3-12 0,-8-9 0,-6-8 0,-12-3 0,-12 5 0,-12 4 0,-5 14 0,-7 9 0,0 11 0,21 10-212,5 34-469,5-20-778,12 3 0,6 7 0,4-4 0</inkml:trace>
  <inkml:trace contextRef="#ctx0" brushRef="#br0" timeOffset="134779.2318">15338 14246 8191,'-16'0'0,"-3"12"0,-4 5 0,-2 8 0,10 5 0,4 13 0,7 1 0,7 2 0,10-1-1638,10-7 0,8-4 0,9-13 0</inkml:trace>
  <inkml:trace contextRef="#ctx0" brushRef="#br0" timeOffset="135202.9321">16027 14468 8191,'-9'2'0,"-2"-1"0,2 1 0,0 3 0,7-3 0,2 8 0,0 0 0,2 2 0,-2-1 0,0-4 0,0-1 0,1-4 0,2-1 0,0-1 0,-1 0 0,1-1 0,-2-1 0,-1-4 0,0-1 0,2-2 0,-4-1 0,4 1 0,-2 0 0,0 2 0,1 60-462,3-59-1083,5 3 0,1 1 0,12-4 0</inkml:trace>
  <inkml:trace contextRef="#ctx0" brushRef="#br0" timeOffset="135767.5575">16630 14410 5808,'1'-77'265,"-1"1"0,0-4-1,-2-1 1,-3 102 0,-8-23-1,-1 4 1,-11 10 0,-4 13 0,-4 11-265,1 7 0,1 6 0,6 2 0,5 3 0,11 1 0,5-2 0,2 4 0,4-5 0,8-4 0,3-7 0,2-4 0,8-10 0,4-8 0,-1-9 0,4-6 0,1-4 0,-7-7 0,-1-6 0,-4-3 0,-6-8 0,-8 5 0,-1-8 0,3-5 0,-21 5 0,-12 6 0,-6-6 0,-6 15 0,-16 8 0,14 1 0,7 3 0,10 4 0,-22 6-1638,50-7 0,-1-1 0,15 3 0</inkml:trace>
  <inkml:trace contextRef="#ctx0" brushRef="#br0" timeOffset="136155.5788">17573 14088 8191,'0'0'0,"0"3"0,-3 8 0,-4 9 0,-3 14 0,-6 14 0,-6 13 0,-1 10 0,3 7 0,-3 5 0,4 7 0,3-3 0,-1-3 0,-5-7-277,15-5-1305,-20-20 0,-2-11 0,1-21 0</inkml:trace>
  <inkml:trace contextRef="#ctx0" brushRef="#br0" timeOffset="136402.3079">17183 14389 8191,'-3'-1'0,"2"1"0,-1-1 0,1 1 0,1-2 0,6 4 0,14-2-359,-1-16-1207,5 16 0,7 2 0,2 1 0</inkml:trace>
  <inkml:trace contextRef="#ctx0" brushRef="#br0" timeOffset="136625.029">17896 14621 8191,'0'4'0,"0"3"0,2-2 0,-1 1 0,5-1 0,4-3 0,4-2-157,2 0-373,0-50-970,-9 44 0,-2-1 0,-8-5 0</inkml:trace>
  <inkml:trace contextRef="#ctx0" brushRef="#br0" timeOffset="139467.5067">18422 13523 3987,'0'-9'303,"0"0"41,-2 0 19,-1-2 15,0-2-30,-11 10-51,-5-2 58,-8 2 87,-9-1 0,-10 8-219,-5-7-83,-6 0-42,-4 0-19,-4 2-14,-7 0 29,-8-4 51,-3-3-57,-10 4-88,-5-5 0,-8-1 0,-3 4 0,-2-1 0,-1-2 0,1 1 0,4-1 0,-2-2 0,-5-1 0,-2 3 0,-1-1 0,0 3 0,0 3 0,5 3 0,3 1 0,4-2 0,-2 2 0,0 0 0,2 0 0,-5 2 0,-1-2 0,0 2 0,-3 1 0,0 0 0,4 1 0,0-2 0,2 0 0,2-1 0,-2-1 0,-2-1 0,-4-1 0,-1 0 0,0 0 0,-2-3 0,5 4 0,0-5 0,-1-1 0,-1 0 0,2 2 0,-1-2 0,-4 1 0,-4 2 0,-3-2 0,-13 0 0,-6 3 0,-6 1 0,-8 0 0,-7 0 0,-5 0 0,-2 2 0,1-1 0,-1 1 0,5 0 0,3 0 0,7 3 0,6-1 0,8 2 0,11-1 0,10-3 0,8 2 0,6-4 0,9 2 0,7 0 0,3 0 0,6 0 0,0 0 0,0 0 0,0 0 0,-7 0 0,-1 0 0,-2 2 0,-2-2 0,3 2 0,6 1 0,7 2 0,6-3 0,7 3 0,10 0 0,12-2 0,8 3 0,-24 4 0,43-3 0,4 6 0,6 3 0,8 5 0,37 2 0,-27 16 0,8 3 0,1 12 0,2 9 0,1 6 0,0 7 0,-5 7 0,-8 2 0,-2 7 0,-6 2 0,-6 4 0,-1 2 0,-5 2 0,-1 1 0,-7-3 0,-1 2 0,-2-1 0,0-2 0,2-4 0,0-7 0,1-9 0,5-9 0,6-5 0,3-11 0,2-6 0,1-6 0,4-6 0,3-7 0,4-2 0,4-6 0,7-3 0,0-3 0,2-4 0,2-3 0,3-2 0,3-1 0,3-1 0,6-1 0,7 0 0,7-1 0,10-2 0,6 0 0,8 0 0,6 0 0,2 0 0,1 2 0,1 1 0,2 1 0,4 4 0,10 2 0,9-1 0,7 3 0,7 1 0,4 1 0,3-5 0,3 3 0,8 0 0,4-4 0,5-1 0,4 0 0,8-1 0,6-6 0,6 4 0,5-4 0,13 0 0,8-4 0,4-1 0,6-2 0,3-2 0,2-2 0,-11 0 0,0 0 0,-4 1 0,-2 1 0,-4-1 0,5 0 0,4 0 0,3 2 0,3-2 0,-1 2 0,-2-1 0,-7 5 0,-6-2 0,-9 1 0,-4-1 0,-5 3 0,-7-2 0,-6 2 0,-11-5 0,-8 4 0,-8-3 0,-10 0 0,-7-1 0,-6-1 0,-11-3 0,-9 0 0,-3-1 0,-9-1 0,-8 0 0,-5 1 0,-9 1 0,-6-1 0,-4 0 0,-1 0 0,-4 1 0,-3 0 0,-5 3 0,-2 2 0,-5 1 0,1-1 0,0 3 0,3 0 0,3 1 0,1-1 0,-5 0 0,-5-1 0,-6 0 0,-6-2 0,-9 4 0,-4-4 0,2-2 0,-7-4 0,-1-3 0,1-4 0,-1-2 0,-1 1 0,0-1 0,-1 1 0,2 0 0,-1 2 0,1-2 0,0-3 0,1 1 0,-1-7 0,0-4 0,0-4 0,0-3 0,-3-5 0,-3 1 0,0-2 0,-3 0 0,-2 0 0,3-1 0,2 0 0,-1-3 0,1 0 0,0-2 0,0-2 0,-3 1 0,1 1 0,1 4 0,-2 1 0,2 2 0,1 2 0,2 2 0,-1 0 0,4 0 0,0 1 0,-4 1 0,-1 2 0,-4 3 0,0 1 0,0 5 0,-1 0 0,3 4 0,2 2 0,2 5 0,1 1 0,-1 4 0,3 2 0,-1 2 0,2 2 0,0 4 0,0-2 0,0 2 0,-1-1 0,-1 1 0,2 0 0,0 0 0,-1 2 0,-1-1 0,0-1 0,-3-1 0,1 0 0,-2-2 0,0 3 0,-1-7 0,-14 3-1638,10-12 0,-12-3 0,-11-10 0</inkml:trace>
  <inkml:trace contextRef="#ctx0" brushRef="#br0" timeOffset="146907.6206">18170 16044 8191,'-8'-3'0,"-1"10"0,-1-7 0,0 1 0,-4-5 0,11 7 0,0-10 0,3 7 0,3 0 0,13-5 0,11-1 0,19-6 0,12-6 0,13-6 0,3-5 0,3-5 0,-4 0 0,-10 3 0,-15 4 0,-18 8 0,-14 19 0,-13-4 0,-15 8-28,-21 5-347,6 10-1182,-7-20 0,-8 31 0,-1 4 0</inkml:trace>
  <inkml:trace contextRef="#ctx0" brushRef="#br0" timeOffset="147143.7956">18090 16225 8191,'30'2'0,"9"-2"0,13 0 0,15-5 0,-11-9 0,10-8 0,9-8 0,0-8 0,-5 0 0,-8-1 0,-13 4 0,-16 8 0,-19 22 0,-3-4 0,-10-9-1638,-2 15 0,-7 3 0,0-16 0</inkml:trace>
  <inkml:trace contextRef="#ctx0" brushRef="#br0" timeOffset="214138.8062">18181 16070 8191,'-3'0'0,"-2"0"0,1 0 0,-4 0 0,2 0 0,-2 0 0,3 0 0,-1 0 0,12-3 0,-5 3 0,5 0 0,15-2 0,14-7 0,9-6 0,22-10 0,10-8 0,0-7 0,-3 0 0,-5 0 0,-10 7 0,-12 5 0,-9 7 0,-13 6 0,-14 5 0,-6 8 0,-11-1 0,-7 6 0,-9 4 0,-5 7 0,-15 3 0,-8 7 0,-8 4 0,-9 3 0,-3 5 0,-5-1 0,2 2 0,3 1 0,8-3 0,8-3 0,12-1 0,14-5 0,14-6 0,9-6 0,20-7 0,26-7 0,28-10 0,20-9 0,25-8 0,6-10 0,-2-7 0,-15 0 0,-16 1 0,-22 8 0,-23 8 0,-26 11 0,-18 9 0,-24 11 0,-20 11 0,-19 14 0,-15 9 0,-16 11 0,-4 11 0,2 1 0,5 4 0,15-1 0,25-4 0,23-12 0,25-10 0,36-17 0,31-17 0,24-21 0,26-15 0,14-25 0,0-9 0,-9-7 0,-16 4-104,-15 11-1513,-28 15 0,-32 15 0,-27 16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47:19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4677 2380 3445,'0'0'272,"0"-3"143,0 1 78,0 0 1,0-3-1,0 1 1,0 2-1,0-2 1,2-1-1,5 0-189,13 1-83,12-3-141,16 1-80,12 1 0,10 2 0,-2 2 0,-2 0 0,-7 2 0,-7-1 0,-14 0 0,-11-1 0,-11 1 0,-12 0 0,-2 0 0,-2 0 0,-2 0 0,2 0 0,2 0 0,-2 0 0,0 0 0,0 0 0,0 0 0,-3 2 0,0 6 0,-4 9 0,1 9 0,-1 12 0,2 14 0,-2 14 0,0 4 0,1 10 0,-3 3 0,1-4 0,-1-4 0,2-12 0,0-8 0,2-14 0,2-11 0,0-9 0,-2-9-83,5-3-276,92-6-1190,-94-6 0,2-3 0,1-9 0</inkml:trace>
  <inkml:trace contextRef="#ctx0" brushRef="#br0" timeOffset="291.7998">4970 2823 5322,'6'-5'317,"4"0"0,11 0 0,10 0 0,4 2 0,10 3 0,0-1 0,-1 2 0,-8-1 0,-5-1-301,-11 2-34,-6 2-275,-3 2-191,-7-1-995,1-2 0,1 1 0,2-8 0</inkml:trace>
  <inkml:trace contextRef="#ctx0" brushRef="#br0" timeOffset="955.4297">5684 2421 3887,'-9'-5'75,"-8"1"32,-5-2 46,-8 4 38,-4-1 26,0 4 29,2 6 33,6 0 32,4 4 14,5 5-32,8 5 2,5 0 8,4 6-20,10 0-38,13 3-26,11 0-29,9 0-32,9-3-32,3 2-15,-2-1-27,-7 1-19,-4 1-37,-7 1-28,-9 2 0,-13 0 0,-6-3 0,-7 1 0,-10-3 0,-10-4 0,-7-4 0,-5-1 0,-7-12 0,1-2 0,3-5 0,5-9 0,5-6 0,11-2 0,7-12 0,4-7 0,7-2 0,5-3 0,4 1 0,0-1 0,6 4 0,1 1 0,-3 2 0,-2 0 0,-4 1 0,-5 3 0,-3 2 0,-1 1 0,-7 3 0,-2 3 0,-3 1 0,-5 5 0,-1 3 0,1 2-221,6 8-272,3 0-1002,3 2 0,3 2 0,7 0 0</inkml:trace>
  <inkml:trace contextRef="#ctx0" brushRef="#br0" timeOffset="1388.9259">6167 2443 4443,'-1'0'241,"-3"0"104,-5 0 46,-5 5 1,-3 2-1,-6 7 1,3 5-1,3 7 1,3 6-1,9 5-167,2 2-73,8 6-104,5 0-47,9-2 0,5-4 0,8-3 0,4-11 0,3-7 0,0-10 0,-5-5 0,-5-12 0,-8-7 0,-7-13 0,-8-5 0,-3-12 0,-10-4 0,-11-4 0,-8 1 0,-7 2 0,-7 5 0,-1 7 0,6 12-225,9 9-1368,6-57 0,10 69 0,6 6 0</inkml:trace>
  <inkml:trace contextRef="#ctx0" brushRef="#br0" timeOffset="1908.7139">6636 2494 6786,'0'0'76,"0"2"11,0 4 12,-1 4 30,0 5 17,-2 4 0,2 4 1,-2 1-1,0 2 0,-2 3-58,1 0-17,-2-1-12,0-3-14,1-5-48,3-6-15,1-3 18,1-7-11,6-3 1,2-2 7,5-3 3,9-2 0,5 1 0,5-2 1,3 0 21,1 6-5,1 0-17,2 5 12,-1 5-3,-2 10-5,-7 9-4,-6 6 0,-10 8 0,-7 1 0,-6 0 0,-13-4 0,-10-3 0,-13-6 0,-12-7 0,-9-7 0,-2-6-58,3-7-221,23-5-1291,-7-9 0,13-10 0,14-11 0</inkml:trace>
  <inkml:trace contextRef="#ctx0" brushRef="#br0" timeOffset="2164.0923">6729 2467 5007,'7'-3'351,"9"-4"0,10 0 0,7-1 0,8 4 0,-1 1 0,-8 2 0,-5 1-255,-7 3-268,-14-17-1305,-4 21 0,1-3 0,-5 0 0</inkml:trace>
  <inkml:trace contextRef="#ctx0" brushRef="#br0" timeOffset="2824.1202">7972 2728 5355,'-2'-1'315,"2"-1"0,-1 2 0,1-1 0,4 0 0,10 1 0,12 0 0,17 0 0,18 1 1,15 0-316,9 5 0,2 0 0,-9-1 0,-10 1 0,-16-2 0,-18-1 0,-12-3 0,-12 0 0,-7 0 0,-1 2 0,-2-4-203,-2 4-183,-36-2-1134,49-5 0,-14 1 0,-2-5 0</inkml:trace>
  <inkml:trace contextRef="#ctx0" brushRef="#br0" timeOffset="3091.807">8581 2574 4240,'0'-3'156,"0"1"27,0 1 26,5 1 106,3 5 95,10 7 0,2 8 1,5 4-1,-2 6 0,-5 7-152,-8 0-4,-5 2-26,-5-1-27,-10 0-105,-13-1-339,5-1-473,-27-7-730,-11-8 0,-7-12 0,-5-9 0</inkml:trace>
  <inkml:trace contextRef="#ctx0" brushRef="#br0" timeOffset="4275.8487">10861 1705 4414,'0'-7'197,"-3"1"70,-1 1 87,-3 1 39,1 4-2,0 10 2,2 14 0,2 15-1,1 17 0,1 25-146,4 15-51,5 15-70,4 9-86,0 6-39,6-1 0,-8 0 0,-3-5 0,-4-6 0,-3-7 0,-2-9 0,2-9 0,-1-8 0,0-11 0,0-10 0,0-14 0,0-11 0,0-12 0,0-10 0,0-5 0,-1-2 0,0-4 0,1 1 0,-2-3 0,2 0 0,0 0 0,2 0 0,-2-3 0,0-1 0,2-1 0,7-3 0,4-1 0,7-3 0,9 5 0,9-2 0,16 3 0,14 3 0,27 1 0,22 2 0,34 6 0,35 8 0,36 2 0,32 4 0,29 8 0,21-2 0,8-4 0,-7-2 0,-16-7 0,-28-4 0,-37-6 0,-48-3 0,-50-3-223,-41-1-395,-54-9-852,-43-5 0,-36-7 0</inkml:trace>
  <inkml:trace contextRef="#ctx0" brushRef="#br0" timeOffset="5052.123">11069 2112 3413,'-13'-3'307,"0"0"155,0-1 36,2 0 1,8 2 0,3-2-1,5 4 1,13-3 0,13 0-1,29 3-208,33-1-98,37 2-155,39 2-37,39 5 0,32-3 0,28 2 0,20-2 0,14 0 0,-2-1 0,-6 0 0,-20-1 0,-35-2 0,-46 1 0,-58-4 0,-51 2 0,-50 2 0,-37-4-215,16 4-359,-49-2-906,-13 0 0,4-3 0,-1-1 0</inkml:trace>
  <inkml:trace contextRef="#ctx0" brushRef="#br0" timeOffset="5926.3842">14908 1711 4530,'0'0'18,"0"0"3,0 0 4,0 3 1,0 5 4,-2 1 11,-1 6 16,-3 2 25,-5 3 12,-2 3-9,-4 1 1,-2 3 2,-2 0-3,6-2 1,3-4 0,6-7 6,6-4-10,8-5-10,9-4 40,7-1 82,7 0 69,6 0-4,5 0-2,1 0-1,-3 4-5,-2 1-16,-4 4-7,-8 6-14,-7 3-52,-9 5-88,-7 2-74,-3 1 0,-11-1 0,-7 0 0,-10-5 0,-9-3 0,-12-4 0,-5-5-184,-1-5-162,2 0-273,6-8-789,10-5 0,13-10 0,8-1 0</inkml:trace>
  <inkml:trace contextRef="#ctx0" brushRef="#br0" timeOffset="6188.1325">14835 1806 4398,'0'-5'403,"6"1"0,6-1 0,12-2 0,13 4 0,11 3 0,7-2 0,-1 2 0,-5 2 0,-10-4-237,-13 2-166,-10 2 0,-12 2-310,48-1-271,-48 0-879,1 1 0,6-3 0</inkml:trace>
  <inkml:trace contextRef="#ctx0" brushRef="#br0" timeOffset="6571.8687">15410 1824 4674,'0'-1'387,"3"1"1,3 4-1,5 3 1,7 9-1,7 6 1,4 8-1,6 5 1,0 6-1,-2-2-357,-4-1-30,-6-4 0,-10-11 0,-6-8 0,-1-7 0,1-5 0,-1-10 0,6-5 0,-1-11 0,1-9 0,-6-7 0,5-5 0,-4 0 0,-1 3 0,-3 5 0,0 7 0,4 10-269,10 9-244,-11-5-968,3 17 0,1 1 0,-1 1 0</inkml:trace>
  <inkml:trace contextRef="#ctx0" brushRef="#br0" timeOffset="7204.2988">14138 1438 2005,'-3'3'250,"-2"0"90,0-1 70,1 1 105,2-4 122,0-1 1,2 2-1,2 0 0,0 0 0,5 0-186,9 0-64,7 0-89,17 0-71,9 2-105,7-1-122,3 1 0,-5 3 0,-6-3 0,-15 0 0,-11 1 0,-12-2-82,-7 3-247,-3 1-197,-4-5-924,-7 1 0,-7-1 0,-5-6 0</inkml:trace>
  <inkml:trace contextRef="#ctx0" brushRef="#br0" timeOffset="7463.8972">14255 1352 3491,'-2'-4'230,"-4"0"45,4-4 107,-2 2 52,1 3 53,1 3 1,0 0 0,2 12 0,2 5 0,-2 11-180,0 9-50,0 7-44,0 1-109,3 6-476,-3-6-1182,2-7 0,-2-16 0</inkml:trace>
  <inkml:trace contextRef="#ctx0" brushRef="#br0" timeOffset="12459.6323">5030 5811 2462,'2'2'104,"6"-1"9,4 1 18,5-2 37,0 0 45,2 0 28,-1 0 13,-4 0 7,-2 0 5,0 0-78,-2 0-20,5 0 4,4-2 7,7 1-4,2-1-7,3 2 66,3-3 62,-2 1 23,-6-1-4,-3 0 0,-6 2-7,-8 1-12,-8-3-25,1 3-33,-2 0-39,0 0-94,0 0-73,0 0-32,0 0 0,0-2 0,0 2 0,0 0 0,0 0 0,0 0 0,0-2 0,0 2 0,0 0 0,0 0 0,0 0 0,0 0 0,0 0 0,-2 0 0,0 0 0,-1 0 0,-2 0 0,0 0 0,0 0 0,0 7 0,-3 3 0,1 13 0,-6 12 0,1 15 0,0 7 0,-4 8 0,-4 0 0,-3 5 0,-8 0 0,-8 2 0,-3-4 0,-4-2 0,8-12 0,10-12 0,11-14 0,8-10 0,7-6-411,5-12-1145,-1-4 0,1-8 0</inkml:trace>
  <inkml:trace contextRef="#ctx0" brushRef="#br0" timeOffset="12780.2313">4862 6285 6341,'2'-3'206,"5"-1"-1,10-1 1,14-1-1,8 3 1,15 0-1,7 3 1,0 0-1,-4 0 1,-8 0-206,-11 0 0,-11 0 0,-11 0 0,-6 0 0,-2 2-224,3 1-210,47-2-1072,-41 0 0,2-5 0,6-2 0</inkml:trace>
  <inkml:trace contextRef="#ctx0" brushRef="#br0" timeOffset="13379.6639">5802 5974 5138,'-14'-4'119,"-5"-2"88,-6 3 100,-3-2 7,2 3 1,2 6 0,1 4 0,3 3-1,4 4 1,6 4-94,6 4-26,4 0-88,10 2-98,4 2-9,9 0 0,5 0 0,5 1 0,0-4 0,0 2 0,-1-1 0,-4-1 0,-7-2 0,-9-1 0,-6-2 0,-11-1 0,-9 0 0,-8-2 0,-10 1 0,-5-3 0,-3-7 0,0-4 0,6-3 0,6-10 0,8-5 0,10-3 0,6-5 0,10-1 0,7-3 0,11-3 0,8-2 0,7-5 0,0 1 0,-3 0 0,-6 2 0,-8 2 0,-11 5 0,-6 2 0,-4 2 0,-4 4 0,-2 2 0,-1 4 0,0 4-162,-13 3-1443,15-63 0,5 60 0,8 2 0</inkml:trace>
  <inkml:trace contextRef="#ctx0" brushRef="#br0" timeOffset="13664.5709">6211 5908 6265,'0'0'214,"0"0"0,0 5 0,0 4 0,0 9 0,0 6 0,0 10 0,0 6 0,0 4 0,0 2-214,0 1 0,0-2 0,-2-4 0,0-2-153,0-6-255,15-47-335,-9 28-634,9-11 0,7-10 0,8-7 0</inkml:trace>
  <inkml:trace contextRef="#ctx0" brushRef="#br0" timeOffset="14160.0674">6611 6000 5992,'1'-12'244,"2"-6"0,4-2 1,6-2-1,2 7 0,6 0 1,7 3-1,0 0 0,3 9 1,-5-1-245,-1 11 0,-8 5 0,-4 7 0,-9 8 0,0 8 0,-9 2 0,-5 5 0,-9-2 0,-3-2 0,-10-5 0,-1-1 0,1-4 0,3-1 0,6-5 0,8 0 0,6-3 0,6-5 0,6 1 0,7-3 0,12-2 0,8-3 0,9-2 0,11-2 0,4-1 0,2-4 0,-34 2-1638,34-8 0,-1-2 0,-3-3 0</inkml:trace>
  <inkml:trace contextRef="#ctx0" brushRef="#br0" timeOffset="14821.2692">7896 6099 6089,'-16'0'234,"0"0"-1,1 0 1,2 0-1,16 0 1,16 0-1,13 1 1,14 3-1,16 3 1,18-1-234,6 5 0,5-1 0,-3-3 0,-8 1 0,-13-2 0,-17-2 0,-20-1 0,-13-2 0,-12 1 0,-4 0 0,-1-2-8,0 3-332,0-6-1228,0-5 0,1 2 0,-1-3 0</inkml:trace>
  <inkml:trace contextRef="#ctx0" brushRef="#br0" timeOffset="15104.5802">8548 5970 5729,'0'-4'274,"0"1"-1,4-1 1,4 1-1,5 5 1,7 3-1,4 5 1,2 6-1,-4 6 1,-3 5-274,-7 5 0,-4 0 0,-7 1 0,-1-2 0,-9-1 0,-2-3-452,-12-8-1095,-13-2 0,-10-8 0,-8-4 0</inkml:trace>
  <inkml:trace contextRef="#ctx0" brushRef="#br0" timeOffset="16847.6961">11073 4975 3707,'0'-4'159,"0"-2"26,0-2 21,0-2 25,2 1 17,-2 1 40,0 2 51,0 0 37,0 2 31,0 1-98,0 0-27,0 1-41,0 2-53,0-2-47,0 6-6,0 4-32,-2 9-42,1 13 2,-1 14-9,2 17-29,-1 12-5,-2 11 15,-1 8 32,-3 8 22,-2 3-12,2-1-6,-3 0-9,-2-1-40,3-6-22,-1-3 0,-4-4 0,3-4 0,2-7 0,0-7 0,6-9 0,3-4 0,1-8 0,4-9 0,1-3 0,0-5 0,2-3 0,-4-4 0,-2-4 0,-1-4 0,-1-5 0,0 0 0,0-1 0,2-3 0,-1 1 0,-1-1 0,2 0 0,-1-1 0,-1-3 0,2 1 0,-1-4 0,1 1 0,2-2 0,4 0 0,3 0 0,3 2 0,6 1 0,5-1 0,5 1 0,8 1 0,11-1 0,13 0 0,13-3 0,16 1 0,16-2 0,13 2 0,8 2 0,6 0 0,12 1 0,9 4 0,10-1 0,13 1 0,13-4 0,6-2 0,3 1 0,0-3 0,-2 1 0,-6 1 0,-6 0 0,-8 2 0,-19-3 0,-18 1 0,-22 1 0,-25-2 0,-17 2 0,-16-1 0,-17 2 0,-10-1 0,-11 0 0,-13 3-428,-10-7-1124,-17 1 0,-12-6 0,-10-9 0</inkml:trace>
  <inkml:trace contextRef="#ctx0" brushRef="#br0" timeOffset="17731.6875">11059 5289 3957,'0'10'114,"0"-1"61,0 0 86,0 0 124,0-1 44,0-8 1,0-2-1,0 2 1,2 0-1,0 0-61,5 0-52,5 0-61,11 2-87,16 0-123,17 3-45,18 3 0,16 1 0,16-1 0,16 3 0,20 0 0,19-2 0,21 1 0,24-1 0,21 3 0,7-1 0,2 0 0,-11 3 0,-21-1 0,-24 0 0,-25-1 0,-27 0 0,-27-2 0,-24-2 0,-25 0 0,-28-3 0,-13 0 0,-10-3 0,-9 0-18,-1 3-282,3-34-1274,-1 17 0,-2 15 0,6-4 0</inkml:trace>
  <inkml:trace contextRef="#ctx0" brushRef="#br0" timeOffset="18431.9121">14485 5467 4938,'0'0'96,"0"0"104,1 0 131,3 0 1,8 0-1,7 0 1,14 0-1,13 0 1,6 3-1,2-1-61,6 1-35,-2 1-103,-5 1-132,-1 2 0,-11-2 0,-11-2 0,-13 0 0,-9 1 0,-8-2-145,0 1-164,-8-3-1238,-6-3 0,-5-1 0,-11-4 0</inkml:trace>
  <inkml:trace contextRef="#ctx0" brushRef="#br0" timeOffset="18763.9128">14772 5289 3650,'0'-3'260,"0"-2"160,0-1 53,0 2 0,0-1-1,0 4 1,0-1 0,0 1 0,0 2-1,-2 7-185,1 4-75,-4 8-159,3 11-53,2 5 0,0 6 0,0 4 0,0 0 0,0 1 0,0-2 0,2-4-164,4-4-279,21-7-1074,-12-9 2,10-8-1,8-8 0</inkml:trace>
  <inkml:trace contextRef="#ctx0" brushRef="#br0" timeOffset="19056.0971">15348 5419 5346,'0'0'293,"-2"2"9,2 1 3,-2 9-2,0 4 1,2 8-1,0 8 1,0 5-1,0 2 1,0 3-191,0-2-102,0-2-309,12 1-236,-11-21-937,2 5 0,0-8 0,3-11 0</inkml:trace>
  <inkml:trace contextRef="#ctx0" brushRef="#br0" timeOffset="19475.7446">15596 5479 8191,'9'-12'0,"3"-1"0,9-2 0,5-3 0,6 4 0,1 5 0,5 3 0,1 2 0,-6 2 0,-6 4 0,-6 2 0,-10 8 0,-8 5 0,-5 7 0,-3 4 0,-5 3 0,0 3 0,-5-1 0,1-4 0,-1 0 0,1 0 0,5-7 0,-1-2 0,4-3 0,3-3 0,2-3 0,5 0 0,8 1 0,5-2 0,6-3 0,9 3 0,4-2-280,2 0-1302,0-7 0,-1 1 0,-6-2 0</inkml:trace>
  <inkml:trace contextRef="#ctx0" brushRef="#br0" timeOffset="19920.8252">16278 5454 8119,'0'-4'8,"0"2"0,0-3 0,1 3 0,1 2 0,1 4 0,7 8 0,1 8 0,8 11 0,1 8-8,2 5 0,-3 1 0,-2-6 0,-3-3 0,-3-8 0,-3-7 0,1-11 0,-3-1 0,2-6 0,5-10 0,0-10 0,9-8 0,2-11 0,1-7 0,1 2 0,0-1 0,-9 9 0,-7 4 0,-4 8 0,-6 5 0,0-11-1638,0 20 0,-10 0 0,-12 1 0</inkml:trace>
  <inkml:trace contextRef="#ctx0" brushRef="#br0" timeOffset="23776.0872">21068 1809 3982,'-4'-3'286,"-2"-2"126,-2 1 27,2-1 0,4 0 0,1 3 0,1-1 0,1 3 1,8-2-1,10 4-182,10-1-105,14 2-124,12 0-28,3 2 0,-2-2 0,-6 0 0,-11-1 0,-11 2 0,-11-4 0,-5 0 0,-8 3 0,-3-3 0,-1 0 0,0 0 0,0 1 0,-2 5 0,-6 6 0,-3 10 0,-4 12 0,-5 14 0,-1 9 0,0 10 0,0 4 0,-1-2 0,2-3 0,-2-6 0,2-5 0,0-5-199,-1-6-223,11-9-269,0-11-684,6-10 0,4-8 0,4-10 0</inkml:trace>
  <inkml:trace contextRef="#ctx0" brushRef="#br0" timeOffset="24055.6876">21018 2173 3974,'-4'-6'218,"1"0"142,6 0 75,12 1 0,21 3-2,18 2 3,12 1-1,12 2 0,-1-3-1,-11 3-130,-12 2-86,-20-2-144,-15-2-114,-13 2-243,-5-1-192,21-4-1003,-25 4 0,3-7 0,1-7 0</inkml:trace>
  <inkml:trace contextRef="#ctx0" brushRef="#br0" timeOffset="24726.9136">21943 1952 3953,'0'-5'351,"0"0"94,0-2 1,-4-1-1,-5-1 0,-4 4 0,-8 1 0,-11 1 0,-4 3 0,-5 2-213,-5 3-138,0 6-94,3 1 0,5 6 0,6 1 0,11 1 0,9 1 0,8-1 0,4-3 0,10 2 0,8-3 0,4-2 0,9-4 0,6-2 0,2-7 0,0-2 0,-1-7 0,1-1 0,-6-3 0,-4-4 0,-5-4 0,-5 2 0,-5 0 0,-5 3 0,-4 5 0,-4 2 0,-1 4 0,0 2 0,0 1 0,0 5 0,0 5 0,0 9 0,0 11 0,0 11 0,-1 6 0,1 7 0,0 3 0,-2 1 0,-1 0 0,-4-6 0,-4-3 0,-4-6 0,-5-6 0,-3-8 0,-2-6 0,-5-6 0,-2-9 0,-2-4 0,3-2-299,12-2-369,-1-6-776,11-5 0,8-5 0,7-4 0</inkml:trace>
  <inkml:trace contextRef="#ctx0" brushRef="#br0" timeOffset="25212.068">22478 2007 3816,'-16'0'206,"-9"0"105,-7 3 141,-4 4 0,4 7 1,2 8-1,6 13 0,5 4 1,9 6-1,7 1-148,10-1-58,12-3-104,8-4-142,8-7 0,5-7 0,2-4 0,0-10 0,-3-5 0,0-5 0,-6-10 0,-4-7 0,-12-12 0,-9-4 0,-10-12 0,-11-6 0,-10-3 0,-4 2 0,-1 7 0,1 10-102,8 12-307,12 15-311,1 3-672,13 5 0,9 1 0</inkml:trace>
  <inkml:trace contextRef="#ctx0" brushRef="#br0" timeOffset="25636.9447">23006 2039 5582,'-13'0'80,"-5"0"75,-6 0 50,-8 2 25,3 3 8,3 4 11,3 1 15,12 8 0,3 3 0,7 2-31,4 2-49,6 2-75,5-3-50,3 0-25,11 0-9,2-4-9,5-1-16,4 1 0,-6-3 0,-6 2 0,-5-1 0,-9 1 0,-9 0 0,-5 2 0,-6-2 0,-8 2 0,-6-3 0,-8-1 0,-6-2 0,-5-5 0,-5-6-65,3-1-172,6-1-186,19-7-381,-4-4-528,11-8 0,9-8 0,5-12 0</inkml:trace>
  <inkml:trace contextRef="#ctx0" brushRef="#br0" timeOffset="25840.1554">22981 1959 7248,'11'-5'105,"10"-2"0,11-1-1,7-1 1,6 2 0,1 4-1,-4 1 1,-8 2 0,-5 5-33,-7 2-521,-6-7-1092,-5 7 0,-7-2 0,-1-1 0</inkml:trace>
  <inkml:trace contextRef="#ctx0" brushRef="#br0" timeOffset="26508.1224">23708 2277 2546,'-8'-6'281,"-3"-1"64,1-1 130,-2-2 109,5 2 0,4 3 0,3 2 0,3 3 0,10-3 0,13 6-195,14 5-86,17 1-64,8 3-130,6 2-109,-1 0 0,-5-3 0,-6-1 0,-8-1 0,-9-3 0,-12 0 0,-14-1 0,-8-4-215,-5 3-142,-3-4-142,-3 0-165,-4-22-627,2 12 0,-3-5 0,1-3 0</inkml:trace>
  <inkml:trace contextRef="#ctx0" brushRef="#br0" timeOffset="26776.0823">24182 2148 3464,'-2'-3'210,"-1"0"121,3 1 157,5 2 0,13 5-1,6 5 1,7 6 0,6 4 0,2 6 0,-4 3-152,-6-1-58,-11 3-121,-11-2-157,-14-3 0,-14 2-242,-14-3-495,-5-1-705,-7-6 0,6-10 0,13-4 0</inkml:trace>
  <inkml:trace contextRef="#ctx0" brushRef="#br0" timeOffset="27659.7153">26652 1438 2895,'38'3'255,"36"2"65,43 4 170,40 1 56,32 2 0,25 0 0,19 8 0,6-8 0,8 4 0,-2-1-164,-17 0-91,-29-6-65,-41-1-170,-50-5-213,-46-1-192,-44-3-188,-21-3-892,-59 1 0,-29-2 0,-31-7 0</inkml:trace>
  <inkml:trace contextRef="#ctx0" brushRef="#br0" timeOffset="28292.1832">26510 1572 3289,'0'-3'124,"0"3"15,0-2 52,0 2 71,-3 8 148,-5 13 91,-3 13 0,-5 20-1,-3 21 1,2 18-106,-3 26-18,4 19-15,0 16-53,-1 18-70,-2 4-148,6-6-91,1-7 0,4-18 0,3-20 0,1-16 0,-3-20 0,4-16 0,-1-16-269,27-13-512,-26-21-647,-5-20 0,0-23 0,4-19 0</inkml:trace>
  <inkml:trace contextRef="#ctx0" brushRef="#br0" timeOffset="28876.0528">26635 2649 2866,'-24'2'283,"-5"-1"88,-10-1 148,-3 3 34,19-3 0,10 0-1,13 1 1,25 2 0,32 2-1,37 2-201,36 2-82,43 3-87,29 1-148,19-2-34,3 1 0,-6-1 0,-23-1 0,-39-1 0,-46 0 0,-44-3 0,-37 1-206,-23 0-224,4-7-1081,-44 0 0,-3 1 0</inkml:trace>
  <inkml:trace contextRef="#ctx0" brushRef="#br0" timeOffset="29463.9151">28719 2856 3186,'0'0'205,"7"0"66,6 0 95,6 0 151,4 0-1,7 0 0,0 0 1,2 0-1,-5 0 0,-1 0-158,-3 0-46,-4 0-132,-1 4-407,10-2-546,-13-1-622,1 0 0,3-2 0,2-7 0</inkml:trace>
  <inkml:trace contextRef="#ctx0" brushRef="#br0" timeOffset="29964.0408">29507 2607 5176,'-5'-5'182,"0"-1"68,0 2 50,1 0 10,4 4 0,0 7 0,2 6 1,-2 4-1,0 4 0,2 3-88,-2-2-93,-2 2-69,-3-3-49,-1-3-11,1-1 0,0-5 0,2-5 0,3-2 0,3-5 0,7 2 0,6-2 0,5-2 0,9-3 0,3 2 0,3 0 0,0 2 0,0 1 0,-4 4 0,-2 6 0,-4 4 0,-6 8 0,-9 4 0,-6 3 0,-5 1 0,-8 3 0,-9-5 0,-11-3 0,-8-2 0,-12-5-195,-5-5-129,-2-5-199,0-11-906,6 0 0,7-8 0,15-5 0</inkml:trace>
  <inkml:trace contextRef="#ctx0" brushRef="#br0" timeOffset="30232.0648">29602 2627 4948,'0'-5'360,"6"0"0,8 2 1,14 0-1,9 2 0,15 4 1,4-2-1,-2 7 0,-6-3 1,-11 5-462,-8-1-263,-10 1-268,-11-27-786,-5 19 0,-1-2 0,-2-3 0</inkml:trace>
  <inkml:trace contextRef="#ctx0" brushRef="#br0" timeOffset="30599.6082">30103 2755 5729,'0'0'268,"4"6"2,4 4-2,3 7 1,7 10 0,2 6-1,-1 6 1,1 0 0,-3-2-1,-4-6-224,-3-6-44,-1-9 0,-5-6 0,0-6 0,4-3 0,-1-6 0,6-9 0,3-7 0,3-9 0,-2-12 0,3-1 0,0-1 0,-4 6 0,-3 9 0,-4 6-296,-5 8-1283,-1 11 0,-3 1 0</inkml:trace>
  <inkml:trace contextRef="#ctx0" brushRef="#br0" timeOffset="34120.208">20840 5589 4478,'0'-8'404,"-2"-2"0,-3-4 0,1-1 0,-1 3-1,-1 3 1,4 4 0,-1 0 0,1 5 0,2 0-326,0 0-78,0 0 0,2 0 0,-2 0 0,0 0 0,10 0 0,8 0 0,13 0 0,9 0 0,12 0 0,0 0 0,-1 0 0,-8 0 0,-7 0 0,-11 0 0,-6 0 0,-9 0 0,-5 2 0,-2-1 0,-1 1 0,-2 6 0,0 4 0,-3 9 0,-7 11 0,-3 13 0,-4 10 0,-5 9 0,-1 4 0,3 0 0,1-3 0,-2-2 0,3-7 0,2-6 0,2-10 0,3-11 0,4-7-108,-6-7-1508,10-12 0,2-7 0,-1-10 0</inkml:trace>
  <inkml:trace contextRef="#ctx0" brushRef="#br0" timeOffset="34359.8788">20909 5920 4138,'-8'-5'173,"-2"-3"87,1 1 155,3-1 0,8 2 0,11 6 1,10 0-1,10 2 0,12 2 0,5 0-99,-2 2-73,-6-1-88,-7-1-388,-8 2-287,-5-6-967,-8 3 0,-3-6 0,1-7 0</inkml:trace>
  <inkml:trace contextRef="#ctx0" brushRef="#br0" timeOffset="35000.3583">21649 5680 3934,'-3'-2'197,"-3"-2"77,-4-2 167,-7 1 0,-2 1 0,-6-1 0,-1 4 0,-3 0 0,-1 1 0,0 2-153,-1 5-45,1 3-75,0 7-168,4 4 0,3 6 0,8-2 0,8 0 0,6-5 0,14-1 0,10-5 0,7-3 0,8-7 0,8-1 0,0-6 0,-3-1 0,-2-7 0,-8-1 0,-7-2 0,-10 0 0,-9 3 0,-4 2 0,-3 6 0,0 0 0,-1 3 0,-1 0 0,-1 0 0,-3 6 0,1 3 0,-1 7 0,-1 8 0,4 5 0,1 3 0,1 2 0,1 2 0,-2-3 0,0-1 0,-3-2 0,-5-5 0,-7-2 0,-6-5 0,-10-3 0,-8-5 0,-4-2-84,2-4-225,8-4-258,11-19-879,15 9 0,9-4 0,15-8 0</inkml:trace>
  <inkml:trace contextRef="#ctx0" brushRef="#br0" timeOffset="35291.9271">21855 5721 6007,'0'-4'241,"2"2"0,-2-1 0,1 2 0,-1 6 0,0 6 0,0 10 0,0 7 1,0 12-1,2 3-227,-1 5-14,3-2 0,1-1 0,3-4 0,-2-2-144,1-6-288,5-5-1092,-4-10 2,1-8-1</inkml:trace>
  <inkml:trace contextRef="#ctx0" brushRef="#br0" timeOffset="35707.7711">22257 5842 5743,'0'-13'272,"0"1"0,1-3 0,3-3 0,8 7 0,4 5 0,5 4 0,7 0 0,-1 3 0,-2 5-272,-3 3 0,-7 4 0,-7 6 0,-5 6 0,-11 1 0,-7 1 0,-4 1 0,-3 1 0,-5-2 0,8-5 0,3 2 0,7-2 0,5-5 0,10 1 0,8-3 0,9-2 0,9-1 0,9-3-241,6-6-418,-2-2-799,-1-2 0,0-7 0,6-6 0</inkml:trace>
  <inkml:trace contextRef="#ctx0" brushRef="#br0" timeOffset="36024.8702">23270 5979 6016,'-4'-1'243,"2"0"-2,1 1 1,4-2-1,14 2 1,15 0-1,11 2 1,15 0-1,11 4 1,2-1-242,0 0 0,-9 0 0,-9-1 0,-15-4 0,-15 0-179,-3 0-289,-17 0-1040,-2-3 0,-2-3 0,-2-4 0</inkml:trace>
  <inkml:trace contextRef="#ctx0" brushRef="#br0" timeOffset="36263.947">23780 5866 5067,'0'-7'347,"0"-1"0,1 2 0,-1-1 0,0 5 0,0 1 0,6 5 0,4 7 0,5 5 1,5 6-348,0 10 0,-7 0 0,-7 4 0,-13 0 0,-16 1 0,-8-2 0,-6 1-345,-3-5-1224,6-8 0,9-9 0,7-9 0</inkml:trace>
  <inkml:trace contextRef="#ctx0" brushRef="#br0" timeOffset="36964.0588">26393 5150 5409,'-9'-9'308,"0"2"0,-1 0-1,-2 1 1,5 6 0,0 15 0,3 12 0,-6 13 0,4 19 0,-1 17-297,-4 13-11,0 12 0,-2 3 0,-4 3 0,-3 1 0,2-3 0,-2-5 0,1-7 0,2-12 0,1-15 0,5-10-422,7-26-1131,1-17 0,3-16 0,5-18 0</inkml:trace>
  <inkml:trace contextRef="#ctx0" brushRef="#br0" timeOffset="37416.0576">26547 4983 3758,'-8'-12'467,"-1"-4"1,3-1 0,1-1 0,16 4 0,25 4 0,33 6 0,44 2 0,50 6 0,47 5-246,42 4-222,31 4 0,29 4 0,17-1 0,-3-1 0,-21-2 0,-45-2 0,-68-3 0,-71-5 0,-62-2 0,-49-2-439,-50-2-1111,-31 0 0,-21 1 0,-20-2 0</inkml:trace>
  <inkml:trace contextRef="#ctx0" brushRef="#br0" timeOffset="38185.0564">26317 6070 3740,'-2'0'275,"2"0"189,-3 0 0,3-3-1,7 6 1,11-6 0,22 3 0,28 3 0,38-3 0,37 5-189,35 4-85,28 6-190,17 0 0,6 4 0,-9 2 0,-21-4 0,-33-2 0,-43-2 0,-40-7 0,-38-1 0,-27-2 0,-20-3 0,11 0-499,-34-8-1039,-6 5 0,-3-7 0,-5-4 0</inkml:trace>
  <inkml:trace contextRef="#ctx0" brushRef="#br0" timeOffset="39012.0524">28999 6244 4826,'0'-4'353,"0"1"0,0-2-1,0 2 1,0 0 0,0 2 0,0 1-1,4 0 1,4-2 0,7 2-163,7 0-190,6 0 0,6 0 0,2 2 0,-1-1 0,-4 2 0,-2 0 0,-6-1 0,-10 0 0,0-1 0,-5 2 0,-4-1-238,2 2-249,15-1-1006,-15-3 0,-3 0 0,0-5 0</inkml:trace>
  <inkml:trace contextRef="#ctx0" brushRef="#br0" timeOffset="39375.9777">29607 6073 3672,'0'-3'315,"0"-3"158,0-1 0,0 0 0,0 3 0,0 1 0,0 3 0,0 0 0,0 3 1,0 4-214,0 5-101,1 7-159,-1 8 0,2 1 0,-2 4 0,1 2 0,-1 1 0,0-2 0,0-2 0,2 1-96,-2-4-280,2-8-1167,2 2 0,1-7 0,3-8 0</inkml:trace>
  <inkml:trace contextRef="#ctx0" brushRef="#br0" timeOffset="39919.4255">29830 6153 4356,'2'-8'319,"0"-1"84,4-3 0,5-1 0,1 1 1,6 0-1,6 3 0,4 1 0,2 2 0,0 5-196,-1-1-123,-4 4-84,-4 2 0,-6 4 0,-3 1 0,-3 7 0,-3 4 0,-4 2 0,-4 1 0,-2 1 0,-10 0 0,-2-1 0,-7-3 0,-5-1 0,-1-2 0,3-5 0,6 4 0,4-3 0,9-1 0,4 0 0,6-2 0,10 2 0,10 0 0,6-1 0,10-2 0,6 3-60,1-3-277,-1-57-1221,-1 50 0,-2-9 0,-6-5 0</inkml:trace>
  <inkml:trace contextRef="#ctx0" brushRef="#br0" timeOffset="40403.8439">30535 6111 4930,'0'-8'362,"0"1"0,0 2 0,0 0 1,0 3-1,3 8 1,4 8-1,6 9 0,4 9 1,9 9-363,0 8 0,2-6 0,-4 1 0,-3-5 0,-6-8 0,-3-8 0,-5-7 0,-3-7 0,-1-6 0,-3-3 0,2 0 0,-1-3 0,6-6 0,2-3 0,10-5 0,-1-8 0,7-4 0,0 1 0,-2 1 0,-7 0 0,-2 5 0,-4 1 0,-4 4 0,2 1 0,-5 7 0,0 0 0,-3 2 0,2 3-426,-8 0-1127,2-4 0,-11-8 0</inkml:trace>
  <inkml:trace contextRef="#ctx0" brushRef="#br0" timeOffset="65636.0498">19106 9075 2926,'0'0'57,"0"0"18,0 0 17,0 0 14,0 0 18,0 2 42,0-2 42,0-2 36,0 2 27,0 0-23,0 0-7,0 0-17,-3 0-12,-1 0-8,-2 0-6,-1 0 8,-1 0 43,-1-1 38,3-2-28,1 0-16,1-3-9,0-3-5,4 0-2,-3-3-6,3-2-13,6-1-49,2-1-86,6-1-73,6 1 0,6-1 0,2 2 0,3 5 0,2 1 0,2 7 0,1 2 0,-1 5 0,0 7 0,-6 0 0,-4 5 0,-3 4 0,-7 1 0,-7-1 0,-4 4 0,-3 1 0,-5-1 0,-2 2 0,-7 2 0,-3-5 0,-8-2 0,-2 1 0,0-5 0,2-4 0,6-1 0,4-6 0,8-1 0,3-3 0,3-2 0,4-1 0,6 2 0,5-4 0,3 2 0,7 0 0,1 0 0,2 7 0,-2 0 0,-3 4 0,-2 7 0,-3 4 0,-7 1 0,-2 4 0,-6 2 0,-8-1 0,-12-2 0,-6 0 0,-9-6 0,-7-5 0,-4-4 0,0-4-10,2-4-266,6-5-238,5-18-964,9 6 0,12-5 0,4-6 0</inkml:trace>
  <inkml:trace contextRef="#ctx0" brushRef="#br0" timeOffset="66036.006">19733 9078 3974,'-2'-6'309,"2"2"119,-1-4 16,1 1 0,-2 2-1,2 2 1,0 2 0,0 0 0,0 2 0,0 6-222,0 7-88,0 10-117,0 11-17,0 10 0,0 7 0,0 5 0,0 1 0,0-1-89,0-3-246,0-4-255,-1-32-845,-2 11 0,3-12 0,0-14 0</inkml:trace>
  <inkml:trace contextRef="#ctx0" brushRef="#br0" timeOffset="66511.4693">19958 9120 5301,'6'-6'321,"4"0"0,3-3 0,9 2 0,1 2 0,5 4 0,1 1 0,3-1 0,1 2 1,1-1-322,-3 1 0,0 4 0,-5-3 0,-8 3 0,-5 0 0,-5 1 0,-4-2 0,-4 1 0,0 0 0,2 3 0,-2 3 0,0 3 0,-3 5 0,0 8 0,-5 3 0,-2 9 0,-3 1 0,2 5 0,-3 2 0,3 1 0,0-2 0,-1 0 0,3-2 0,2-5 0,1-3 0,2-5-120,3-6-185,-1-4-316,4-35-808,-2 14 0,1-3 0</inkml:trace>
  <inkml:trace contextRef="#ctx0" brushRef="#br0" timeOffset="66811.496">20105 9493 2428,'-7'-2'214,"0"0"66,1-1 56,-2 3 28,6-3 102,2 1 125,6-2 1,1 3-1,9 1 1,7-2-153,9 2-61,1 0-67,2 0-55,-3 0-29,-5 0-101,-4 0-126,-6 3-397,8-3-1161,-12 4 0,-6-3 0,2-1 0</inkml:trace>
  <inkml:trace contextRef="#ctx0" brushRef="#br0" timeOffset="67648.1268">21542 9378 3770,'-17'3'128,"-6"2"36,-8 2 26,-2-1 38,6-1 42,-1-3 58,8-1 61,1-2 30,2-6 15,-2-2-69,5-4-52,2-7-27,0-2-27,4-2-37,5 3-43,2-1-57,1-2-62,9 2-29,5-2-15,1-2-6,6-1-2,2 2-8,-2 2 0,-2 1 0,-2 4 0,-3 4 0,-3 2 0,-5 0 0,-2 4 0,-2 3 0,-2 2 0,0 2 0,0 1 0,0 0 0,0 1 0,-2 7 0,1 7 0,-1 12 0,1 13 0,-4 13 0,4 7 0,-1 4 0,2 2 0,-1 2 0,4-5 0,3-3 0,0-6 0,4-9-221,7-6-277,39-23-996,-33-1 0,8-10 0,0-9 0</inkml:trace>
  <inkml:trace contextRef="#ctx0" brushRef="#br0" timeOffset="68275.9214">22140 9242 4013,'0'-9'423,"0"-3"16,4-3-1,4-5 1,3 2 0,9 2-1,6 2 1,6 4 0,2 0 0,5 3-210,2 3-213,-4 3-16,-2 1 0,-9 4 0,-7 6 0,-8 5 0,-7 5 0,-5 7 0,-9 3 0,-6 1 0,-7-1 0,-4-1 0,-2-7 0,3-3 0,7-6 0,5-6 0,6-2 0,7-2 0,1 0 0,3-3 0,6 0 0,5 0 0,3 0 0,9 3 0,5 2 0,-1 6 0,0 6 0,-4 6 0,-3 2 0,-7 3 0,-7 4 0,-6-1 0,-6-2 0,-7-2 0,-5-5 0,-6-4 0,-10-7 0,-2-7 0,-2-1-135,7-6-319,14-12-1066,3 2 0,10-7 0,6-7 0</inkml:trace>
  <inkml:trace contextRef="#ctx0" brushRef="#br0" timeOffset="68865.0007">22839 9278 4084,'-2'-12'441,"2"-5"1,0-4-1,2-1-1,3 1 2,7 4-1,4 2 0,10 2 0,7 4 0,4 2-304,4 5-137,-4 2 0,-3 4 0,-7 5 0,-10 6 0,-11 6 0,-5 6 0,-8 5 0,-10-1 0,-2 1 0,-7-3-9,-3-2-128,3-8-20,2-4 9,6-5 2,7-4 26,7-6 39,1 0 35,6 0 46,4 0 0,7 0 8,2 0 129,10 2 20,3 3-9,1 3-2,-2 6-25,-4 7-41,-5 4-33,-8 4-47,-6 0 0,-5 3 0,-10-3 0,-9-3 0,-7-4-33,-6-5-220,-4-7-264,9-8-960,-2-4 0,9-8 0,10-7 0</inkml:trace>
  <inkml:trace contextRef="#ctx0" brushRef="#br0" timeOffset="69367.8275">23487 9093 8191,'13'-3'0,"7"0"0,4 2 0,7 0 0,-3-1 0,0 2 0,5 2 0,-1 0 0,1 1 0,-1 1 0,-5 1 0,-3-3 0,-7 1 0,-4-1 0,-5-1 0,-5 0 0,-1-1 0,-2 2 0,0-1 0,0 2 0,0 3 0,0 5 0,-2 8 0,-4 7 0,-5 11 0,-6 8 0,-5 7 0,-4 8 0,0 3 0,2 1 0,5 3 0,3-4 0,4-1 0,5-6 0,0-6 0,3-9 0,-1-11-52,5-8-369,-1-23-1122,2 2 0,2-8 0,3-13 0</inkml:trace>
  <inkml:trace contextRef="#ctx0" brushRef="#br0" timeOffset="69572.0008">23560 9557 5779,'-3'-8'268,"3"3"0,-1 0 0,4-1 0,10 5 0,7 2 0,10-1 0,8 3-109,10 1-298,27-1-1396,-29 0 0,-4-2 0</inkml:trace>
  <inkml:trace contextRef="#ctx0" brushRef="#br0" timeOffset="69988.0156">24379 9447 4894,'0'0'366,"0"-1"0,0 1 1,3-1-1,1 2 0,6-1 1,7-1-1,8 1 0,8 0 1,10 0-367,4 0 0,5 1 0,0 2 0,-5 0 0,-2 0 0,-6-1 0,-4 1 0,-8-2 0,-4 2 0,-10-2 0,-4 2 0,-4-2 0,-4-1 0,-1 0 0,-1 0-226,1 2-270,1-16-997,-1 13 0,0-2 0,0 0 0</inkml:trace>
  <inkml:trace contextRef="#ctx0" brushRef="#br0" timeOffset="70511.6506">24967 9243 5819,'0'-6'263,"0"1"1,0 1 0,0-2-1,0 5 1,0 1-1,2 3 1,2 4-1,2 8 1,6 3-264,6 11 0,3 2 0,0-2 0,2-2 0,-2-3 0,0-2 0,-2-3 0,-1-4 0,-7-1 0,0-5 0,-5-3 0,-4-1 0,-1-2 0,-2-3 0,2 1 0,-1 0 0,-1 1 0,-3 3 0,-5 1 0,-5 6 0,-9 6 0,-11 6 0,-10 6-403,-9 3-1154,-7-6 0,-15-5 0,-64-13 0</inkml:trace>
  <inkml:trace contextRef="#ctx0" brushRef="#br0" timeOffset="77619.8147">25885 8571 8191,'1'-6'0,"1"1"0,0-2 0,0-1 0,-6 20 0,6-16 0,-2 3 0,0-3 0,0 4 0,2 8 0,0 6 0,5 10 0,7 13 0,1 13 0,6 8 0,4 2 0,-2 4 0,0 0 0,0-4 0,-3-8 0,-2-6 0,-2-11 0,-5-9 0,-5-10 0,4-9 0,3-11 0,6-11 0,4-15 0,7-18 0,-3-13 0,-2-13 0,-1-3 0,-7 0 0,-6 6 0,-5 11 0,-2 14 0,-4 12 0,0 12 0,0 7 0,0 36-283,3-19-191,4 4-1012,0 1 0,6 7 0,3-28 0</inkml:trace>
  <inkml:trace contextRef="#ctx0" brushRef="#br0" timeOffset="78184.0838">26735 8822 6085,'2'-2'234,"5"0"0,-5-2 0,-6 0 0,-3 20 0,-9-19 0,-14 4 0,-3 6 0,-1 0 0,-6 8-234,3 4 0,4 6 0,7 2 0,7 0 0,13 3 0,6-4 0,9 0 0,9-6 0,4-1 0,7-6 0,7-6 0,1-5 0,0-4 0,-3-7 0,-5-4 0,-6-4 0,-10-1 0,-7-3 0,-3 2 0,-6 5 0,-3-3 0,0 9 0,3 1 0,-3 5 0,2 6 0,2 9 0,4 4 0,2 10 0,5 8 0,-1 4 0,4 5-182,-1 2-241,0-3-1094,3-1 0,-5-11 0,5-9 0</inkml:trace>
  <inkml:trace contextRef="#ctx0" brushRef="#br0" timeOffset="78691.9816">26849 9036 6661,'7'-18'170,"-2"-3"0,8 0 0,5-3 0,3 9 0,3 10 0,9 3 0,2 4 0,1 5 0,-1 8-170,-3 4 0,-3 5 0,-8 6 0,-10 2 0,-5 1 0,-4-3 0,-6-5 0,2-4 0,-3-6 0,1-7 0,0-5 0,4-6 0,0-5 0,0-10 0,2-4 0,4-7 0,3-4 0,3-3 0,3 2 0,3 1 0,2 6 0,2 6 0,4 4 0,3 10 0,0 4 0,5 7 0,1 9 0,-3 7 0,-5 6 0,0 8 0,-4 2 0,-8-1 0,-5-2 0,-6-3 0,-2-4-236,-4-4-267,-8-9-987,-5-5 0,-4-8 0,-7-10 0</inkml:trace>
  <inkml:trace contextRef="#ctx0" brushRef="#br0" timeOffset="78836.9755">27418 8780 8083,'0'-21'12,"0"-2"0,0 1 0,0 1-289,6 6-313,2 15-860,4 3 0,5 4 0,10 2 0</inkml:trace>
  <inkml:trace contextRef="#ctx0" brushRef="#br0" timeOffset="79815.91">27854 8906 6485,'0'0'190,"0"0"-1,-2 0 1,-12 0-1,1 0 1,-12 1-1,-8 4 1,-6 3-1,3 4 1,0 5-190,11 3 0,8 4 0,9 0 0,8 2 0,14-1 0,9-6 0,6 0 0,7-9 0,9-4 0,-2-4 0,-6-2 0,-3-2 0,-11-6 0,-4 2 0,-9-3 0,-8-4 0,0-2 0,-2 1 0,-2 2 0,2 2 0,0 2 0,0 5 0,0 3 0,0 0 0,2 3 0,1 6 0,6 3 0,5 3 0,5 4 0,8-2 0,4-5 0,3 0 0,5-9 0,3-1 0,0-10 0,0-5 0,-8-11 0,-5-6 0,-9-9 0,-11-7 0,-7-4 0,-2 0 0,-8 2 0,-2 5 0,-1 7 0,2 10 0,-1 10 0,1 7 0,3 6 0,2 9 0,3 8 0,-1 10 0,4 7 0,1 9 0,2 5 0,1 2 0,0-2 0,2-2 0,-6-1 0,1-7 0,-2-5 0,-2-8 0,-2-5 0,1-10 0,-3-4 0,-2-4 0,2-5 0,-1-7 0,2-6 0,4-5 0,4-4 0,4-1 0,2 4 0,4 2 0,1 9 0,6 5 0,2 5 0,1 5 0,6 6 0,3 6 0,0 5 0,-1 8 0,-5 2 0,-6 4 0,-11 1 0,-7 0 0,-10-5 0,-9-1 0,-4-4 0,-12-7 0,-4-7-214,-1-4-191,6-7-1109,2-7 0,9-7 0,14-6 0</inkml:trace>
  <inkml:trace contextRef="#ctx0" brushRef="#br0" timeOffset="80090.1838">28629 8756 6168,'4'-3'225,"8"3"0,2 0-1,5 6 1,0 12 0,1 9-1,-4 9 1,-3 6 0,-6 4 0,-5 0-225,-1 4 0,-1-3-275,0 13-238,0-15-967,0-3 0,0-11 0,3-7 0</inkml:trace>
  <inkml:trace contextRef="#ctx0" brushRef="#br0" timeOffset="80575.3828">29111 9062 8191,'3'-6'0,"2"-2"0,3 1 0,4-1 0,2 1 0,8 3 0,3 0 0,5-2 0,0 2 0,0-1 0,-1-1 0,-7-1 0,-3 2 0,-5-2 0,-7 1 0,-5 0 0,-1-2 0,-2-1 0,-7 0 0,-2-1 0,-4 0 0,-8 0 0,-4 3 0,-2 2 0,-4 2 0,-2 5 0,1 7 0,3 5 0,4 9 0,11 8 0,8 6 0,13 5 0,9-1 0,13-1 0,6-3 0,10-5 0,0-10 0,-5-4 0,-2-7 0,-15-5 0,-8-5-254,-4-1-434,-15-3-761,-16-4 0,-6-4 0,-15-7 0</inkml:trace>
  <inkml:trace contextRef="#ctx0" brushRef="#br0" timeOffset="84019.9955">26160 10239 4007,'-5'-7'169,"-5"-1"15,0-2 23,1-1 91,7 3 131,0 3 1,2 0 0,2 3 0,-2 0 1,0 2-120,0 0-50,0 6-15,0 10-22,0 12-92,0 12-130,0 12-2,0 7 0,0-1 0,0-1 0,0-3 0,-2-4-110,-4-8-268,4-8-273,-6-10-759,3-15 0,-4-11 0,4-13 0</inkml:trace>
  <inkml:trace contextRef="#ctx0" brushRef="#br0" timeOffset="84411.9721">26049 10340 3334,'0'-41'343,"2"-15"163,3-11 0,6-8 1,5 17-1,7 11 0,4 7 1,6 8-1,1 10 0,6 10-206,3 9-136,4 11-164,0 14 0,-2 9 0,-11 7 0,-12 7 0,-12-4 0,-10 0 0,-16-5 0,-9-2 0,-9-6 0,-8 0 0,-10-2 0,7-1 0,4-4 0,10 2 0,10-2 0,15-4 0,2 2 0,14 2 0,7 2 0,7 3 0,1 2 0,11 2 0,-4 2-4,1-3-311,1 2-245,-1-41-902,-3 27 0,3-9 0,-1-8 0</inkml:trace>
  <inkml:trace contextRef="#ctx0" brushRef="#br0" timeOffset="84883.8945">26723 10481 6291,'2'-7'211,"-2"1"0,2-2 0,8-3 0,5 6 0,6 0 0,8-1 0,5 1 0,2-2 1,-1 1-212,-5 0 0,-1-2 0,-6 4 0,-3-2 0,-7 0 0,-1-3 0,-8 0 0,-1-3 0,-3 2 0,-10-4 0,-3 2 0,-12-1 0,-4 1 0,-5 1 0,0 5 0,1 3 0,-3 3 0,3 8 0,-4 7 0,5 6 0,6 7 0,3 8 0,9 2 0,8-1 0,4 1 0,10-2 0,7-3 0,7-3 0,4-2-170,13-3-208,6-7-259,2-12-764,8-3 0,4-6 0,2-13 0</inkml:trace>
  <inkml:trace contextRef="#ctx0" brushRef="#br0" timeOffset="86087.965">27415 10412 6060,'0'-11'237,"-6"-1"0,-8 2-1,-4 0 1,-8 5 0,-6 3-1,3 5 1,2 1 0,6 4 0,6 1-237,1 6 0,5 4 0,3-2 0,3 3 0,1-3 0,7 2 0,3-5 0,6-2 0,4-5 0,6-4 0,0-1-2,-2-6 2,-2 1 0,-4-2 0,-1-2 0,-7 0 0,0 1 0,1 3 0,0 2 0,7 6 0,1 10 2,4 9-2,2 8 0,-3 14 0,-7 5 0,-2 1 0,-5 0 0,-10-2 0,-9-4 0,-10-4 0,-10-6 0,-5-10 0,-2-6 0,1-11 0,8-9 0,8-7 0,9-12 0,8-10 0,12-7 0,8-11-16,8-6-5,8-1-39,6 1-26,5 5-1,-2 3 0,-2 6 0,-2 4 4,-2 4 0,-2 2 8,-5 5 31,-3 5 30,-3 4 72,-6 3 27,-3 4 2,-6 3 0,-1 1 0,-2 1-4,-2 3 1,0 0-9,0 3-17,0 3-23,0 5-31,3 7-4,1 4 0,2 5 0,4 0 0,1 2 0,1-2 0,1-3 0,2-2 0,5-4 0,3-4 0,0-9 0,4-1 0,2-10 0,0-7 0,-3-3 0,0-3 0,-3-5 0,-7 2 0,-3 3 0,-7 3 0,-2 4 0,-2 3 0,-2 5 0,0 1 0,0 1 0,0 2 0,1 3 0,1 5 0,2 5 0,8 4 0,3 3 0,8 3 0,4-5 0,7-4 0,4-2 0,0-7 0,1-8 0,-2-6 0,-5-10 0,-3-6 0,-4-6 0,-5-6 0,-8-6 0,-6 0 0,-4-3 0,-2 1 0,-4 5 0,-2 5 0,1 8 0,-5 9 0,4 9 0,-1 4 0,2 10 0,4 9 0,-1 8 0,2 9 0,2 7 0,2 6 0,0 2 0,3 2 0,4-2 0,-3-1-223,2-1-227,40-9-1053,-32-7 0,6-11 0,7-9 0</inkml:trace>
  <inkml:trace contextRef="#ctx0" brushRef="#br0" timeOffset="86775.9716">28980 10427 8191,'-6'-7'0,"-4"-3"0,-8 1 0,-7-1 0,-6 4 0,-4 4 0,0 4 0,4 2 0,8 6 0,7 4 0,9 3 0,6 5 0,5 2 0,13-4 0,2-1 0,4-5 0,7-4 0,-2-6 0,1-3 0,-6-3 0,-3-4 0,-3-1 0,-3 0 0,-2-4 0,-4 2 0,-3 0 0,-2 3 0,-1 2 0,-1 1 0,-1 3 0,0 0 0,2 0 0,5 0 0,0 4 0,8 2 0,5 6 0,6 1 0,2 3 0,5-3 0,2-4 0,3-4 0,4-5 0,-3-7 0,-2-5 0,2-8 0,-3-6 0,-9-7 0,-4-3 0,-9-2 0,-10 5 0,-2 3 0,-7 6 0,1 3 0,4 8 0,-3 7 0,2 3 0,2 3 0,-1 9 0,0 7 0,0 10 0,0 12 0,3 10 0,1 5 0,4 3 0,0 0-164,4-3-214,-1-6-1152,-3-11 2,-5-12-1,-2-12 0</inkml:trace>
  <inkml:trace contextRef="#ctx0" brushRef="#br0" timeOffset="87200.3865">29416 10410 8191,'9'-7'0,"6"-1"0,11-1 0,9-1 0,1 3 0,12 7 0,-3 0 0,-3 0 0,-7 0 0,-6 2 0,-11 3 0,-7 2 0,-7 5 0,-2 6 0,-6 2 0,-5 7 0,3 0 0,3 3 0,0-3 0,5 1 0,10-3 0,11-2 0,7-4 0,9-3 0,9-6 0,-4-7 0,1-6 0,-9-5 0,-8-10 0,-15-7 0,-8-9 0,-13-2 0,-10-3 0,-9 2 0,-2 6-212,0 9-315,2-69-963,8 78 0,12 3 0,10 5 0</inkml:trace>
  <inkml:trace contextRef="#ctx0" brushRef="#br0" timeOffset="87599.9176">30324 10403 8191,'3'0'0,"3"0"0,4 0 0,3 5 0,4 1 0,5 7 0,4 6 0,0 5 0,1 2 0,-2 4 0,-8-1 0,-1-4 0,-10-6 0,-3-1 0,-9-9 0,-8-5 0,-4-6 0,-4-7 0,-3-8 0,4-5 0,7-7 0,8-3 0,4-3 0,10 0 0,7 4 0,6 2 0,3 9 0,8 1-90,3 9-360,5-6-1080,-1 11 0,2 0 0,-5 2 0</inkml:trace>
  <inkml:trace contextRef="#ctx0" brushRef="#br0" timeOffset="87955.9448">31006 10337 7936,'0'-2'28,"-3"2"0,-8 0 1,-7-1-1,-3 4 0,-6 0 1,-3 3-1,8 3 0,9 7 1,5 2-29,6 2 0,9 3 0,11 3 0,6 1 0,11 3 0,5 2 0,0-2 0,-9 0 0,-9-2 0,-14-2 0,-6-2 0,-15-6 0,-11 0 0,-11-4 0,-6-3-14,-8-5-459,3-21-1067,7 8 0,8-9 0,13-9 0</inkml:trace>
  <inkml:trace contextRef="#ctx0" brushRef="#br0" timeOffset="99036.0173">19828 10414 2941,'-66'-1'190,"-14"-3"68,-4 0 49,-2 0 93,55 0 4,30 2 112,43 1 20,53 1 0,64 4 0,63 4-110,69 6-79,48 2-69,36 9-49,21-2-94,7 7-3,-13-1-112,-28 3-20,-40 3 0,-56 1 0,-63-5 0,-57-3 0,-57-6 0,-48-7 0,-32-6 0,-33-2-302,-39 11-1275,-41-9 0,-39-5 0,-43 3 0</inkml:trace>
  <inkml:trace contextRef="#ctx0" brushRef="#br0" timeOffset="99355.9239">19708 10669 8191,'45'2'0,"46"-1"0,55 1 0,67 7 0,53 1 0,47 9 0,28 11 0,14 3 0,-1 6 0,-14-3 0,-26 0 0,-43-4 0,-51-4 0,-61-10 0,-57-5 0,-51-4 0,-35-6 0,-35-3 0,-24 0-234,-20 0-170,-13 3-1106,-8 0 0,11 3 0,8 1 0</inkml:trace>
  <inkml:trace contextRef="#ctx0" brushRef="#br0" timeOffset="100931.1837">21250 3169 4984,'104'5'356,"39"4"0,36 1 1,36 2-1,-36 0 0,-17-2 1,-25-3-1,-31-3 0,-36 0 1,-29-4-357,-24 2 0,-13 0 0,-12-2 0,-16 0-351,-10 0-1217,-43-4 0,-27 3 0</inkml:trace>
  <inkml:trace contextRef="#ctx0" brushRef="#br0" timeOffset="101156.057">20957 3333 5992,'55'2'244,"33"0"0,38 2 1,44 1-1,10 1 0,13-3 1,-4 5-1,-22-1 0,-37-4 1,-42 3-245,-37 0 0,-35 1-361,-25 4-1205,-29 4 0,-22 1 0</inkml:trace>
  <inkml:trace contextRef="#ctx0" brushRef="#br0" timeOffset="101915.6175">21239 6750 5337,'-34'-3'317,"-3"1"0,1-1 0,3 1 0,25-10 0,20 11 0,24 1 0,28 0 0,31 1 1,27 1-318,16 2 0,0 0 0,-11 0 0,-22 1 0,-28 1 0,-25 0-280,-31-3-112,-27-69-1111,-29 76 2251,-33 9-2251,-27-10 0,-25 2 0</inkml:trace>
  <inkml:trace contextRef="#ctx0" brushRef="#br0" timeOffset="102099.9276">21057 6861 1483,'-16'9'278,"10"-1"293,8 2 119,18 1 1,40-6 0,26 0-1,19 2 1,15 1 0,-5-5-1,-14 0-198,-24-2-79,-31-2-293,-24 2-214,-27-1-1525,-9 0 0,-10-6 0,0-15 0</inkml:trace>
  <inkml:trace contextRef="#ctx0" brushRef="#br0" timeOffset="110764.5531">6228 3510 3702,'-4'0'236,"1"-1"30,-2 1 49,2-2 51,2 4 37,1-4 47,1 0 16,10 2 0,10-5 0,17 0-173,18-5-63,15-1-30,11-1-49,5 1-51,-5 2-36,-5 2-47,-14 2-17,-12 2-26,-18 1-227,-9 4-141,-33 13-171,7-10-825,-13-2 0,-13 6 0,-20-1 0</inkml:trace>
  <inkml:trace contextRef="#ctx0" brushRef="#br0" timeOffset="111023.9468">6248 3642 3523,'3'0'353,"12"0"133,8-1 1,14-1 0,12-2-1,16-1 1,3-1 0,4-4-1,-5 2 1,-8 3-200,-14 1-152,-9 2-135,-14 2 0,-11 0 0,-8 0 0,-2 0 0,-1-3-226,6 6-329,-6-3-927,-1-3 0,1-1 0</inkml:trace>
  <inkml:trace contextRef="#ctx0" brushRef="#br0" timeOffset="111807.9108">6374 6845 5906,'1'-1'251,"7"0"0,12 0 0,11-3 0,9 0-1,14-2 1,7-1 0,-2-1-1,-1 0 1,-6 1-421,-12 2-155,-6 7-165,-16-2-945,-11 0 0,-15 4 0,-17 2 0</inkml:trace>
  <inkml:trace contextRef="#ctx0" brushRef="#br0" timeOffset="111983.5981">6446 6933 3151,'0'5'261,"2"-4"204,6 0 56,8 2 0,12-3 0,9-4 0,12 5 0,1-2 0,1 1-82,24-1-506,-28-3-1408,-6-6 0,-8-5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24:41.5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2089 1939 8191,'0'56'0,"1"8"0,-2 10 0,1 8 0,-3-23 0,-28-23 0,24-12 0,0-9 0,-16-11 0,10-4 0,22-27 0,-25-23 0,-1-23 0,-9-21 0,14-25 0,5 2 0,5 2 0,2 1 0,26 22 0,-11 14 0,12 25 0,8 12 0,17 17 0,16 7 0,0 8 0,6 0 0,-7 18 0,7 13 0,-48-3 0,1 24 0,-18 17 0,-12 0 0,-18 7 0,9 10 0,-35-16 0,-6-8 0,-11-8 0,-15-10 0,21-11 0,15-12 0,23 1 0,0-7 0,33-3 0,-8 6 0,15 0 0,2-1 0,27 9 0,-7 3 0,20 1 0,-3 8 0,-7 1-282,-13 3-318,3-27-861,-4 28 0,-4-7 0,-2-9 0</inkml:trace>
  <inkml:trace contextRef="#ctx0" brushRef="#br0" timeOffset="223.4319">2841 1946 8191,'0'-4'0,"-26"-8"0,23 9 0,-3 3 0,5 15 0,0 9 0,29 22 0,-23 7 0,-27 3-37,36-8-431,1 0-1069,-4-14 0,-3-19 0,23-8 0</inkml:trace>
  <inkml:trace contextRef="#ctx0" brushRef="#br0" timeOffset="384.9588">2782 1615 8191,'-16'-6'0,"1"0"0,-14 6-311,17 0-352,32-7-780,-12 23 0,8-1 0,17 2 0</inkml:trace>
  <inkml:trace contextRef="#ctx0" brushRef="#br0" timeOffset="884.4163">3173 1893 8191,'7'13'0,"0"11"0,5 15 0,2 15 0,0 17 0,-2 8 0,1 8 0,5 4 0,-4-3 0,2-3 0,-3-10 0,-4-11 0,-5-17 0,-3-17 0,2-18 0,-11-16 0,-5-31 0,-3-10 0,-5-16 0,-6-19 0,3-13 0,5 3 0,0-3 0,5 6 0,1 24 0,-2 11 0,12 17 0,6 10 0,15 10 0,13 1 0,24 10 0,6 0 0,5 8 0,-1 4 0,-8 11 0,-10 3 0,-25 19 0,-15-7 0,-17 0 0,-45-2 0,0-6 0,2-14 0,-5 12-1638,0-12 0,34-7 0,-1-3 0</inkml:trace>
  <inkml:trace contextRef="#ctx0" brushRef="#br0" timeOffset="1351.8895">3677 2010 8191,'13'4'0,"4"13"0,-1 14 0,6 11 0,-4 14 0,1 11 0,-4 1 0,5 1 0,-4 2 0,-6-7 0,1-4 0,-6-14 0,-5-5 0,-5-14 0,1-17 0,-16-16 0,7-20 0,-12-18 0,4-16 0,8-15 0,-2-12 0,5 0 0,0-12 0,23 6 0,-10 24 0,26 17 0,-8 15 0,20 19 0,-12 12 0,20 0 0,-10 5 0,10 8 0,-6 8 0,-9 8 0,-14-2 0,-12 10 0,-18 3 0,-17-19 0,-16 43 0,-14-30-38,-8-14-1592,3-8 0,9 6 0,15-65 0</inkml:trace>
  <inkml:trace contextRef="#ctx0" brushRef="#br0" timeOffset="1572.5012">4077 1528 8191,'26'21'0,"4"3"0,3 15 0,2 17 0,-25 3 0,3 12 0,3 16 0,-3 6 0,0 3 0,7-6-474,-1-2-1069,-6-14 0,0-17 0,0-19 0</inkml:trace>
  <inkml:trace contextRef="#ctx0" brushRef="#br0" timeOffset="1988.9792">4696 2112 8191,'0'-20'0,"3"17"0,6-6 0,8 0 0,6 0 0,8 15 0,3-16 0,-1 1 0,-3 1 0,-2 1 0,-12-5 0,7-5 0,-4 0 0,-126-7 0,114 6 0,-1-5 0,-18 1 0,-9 2 0,115 3 0,-118 2 0,-2 9 0,-4 9 0,1 9 0,-1 14 0,-2 3 0,6 14 0,12 6 0,8 2 0,5 6 0,19 3 0,-12-8 0,17 0 0,7-7-1638,23-24 0,2-1 0,30-9 0</inkml:trace>
  <inkml:trace contextRef="#ctx0" brushRef="#br0" timeOffset="2609.382">6665 1842 8191,'0'6'0,"0"10"0,-1 14 0,-2 15 0,-1 18 0,1 10 0,-1 2 0,2 0 0,1-7 0,1-12 0,1-13 0,-1-11 0,0-16 0,-3-16 0,2-17 0,-4-20 0,0-20 0,-2-21 0,5-18 0,-1-10 0,11-4 0,6 14 0,3 6 0,9 15 0,14 20 0,10 16 0,13 12 0,14 19 0,5 14 0,-1 11 0,1 19-380,-3 2-1182,-15 8 0,-23 3 0,-18-4 0</inkml:trace>
  <inkml:trace contextRef="#ctx0" brushRef="#br0" timeOffset="2788.8289">6654 2025 8191,'6'1'0,"-10"4"0,34-1-337,22 7-299,5-9-807,19 2 0,23-3 0,-24 1 0</inkml:trace>
  <inkml:trace contextRef="#ctx0" brushRef="#br0" timeOffset="3723.611">7608 2000 8191,'-1'-4'0,"-8"1"0,-5-1 0,-8 2 0,-2 0 0,-10 4 0,-3 3 0,1 5 0,-2 5 0,2 6 0,6 8 0,8 1 0,8-1 0,8 5 0,3-3 0,12-2 0,9-5 0,8 1 0,10-13 0,14-8 0,5-2 0,1-9 0,-4-4 0,-7-2 0,-11-4 0,-9 1 0,-10-9 0,-10 0 0,-5 1 0,-7 3 0,-2-3 0,-1 14 0,0 5 0,0 4 0,4 2 0,3 6 0,3 9 0,-3 5 0,20 4 0,8 4 0,11-3 0,15-9 0,24-9 0,-12-7 0,14-4-225,-2-8-37,-6-8-8,-13-2 6,-28-26 36,-9 13 184,2 3 44,-16 2 0,-10 2 0,17 27 0,-19-12 224,-14 3 38,-2 6 8,2 6-6,-2 6-36,8 5-183,3 6-45,7 9 0,5 4 0,8 8 0,8-7 0,3-1 0,14-12 0,12 0 0,9-13 0,2-5 0,10-9 0,-9-4 0,-6-19 0,-4-11 0,-7-10 0,-8-9 0,-7-4 0,-8 4 0,-10 2 0,-4 10 0,-1 9 0,-5 11 0,3 10 0,-3 9 0,-3 8 0,0 10 0,2 11 0,1 15 0,1 12 0,2 12 0,2 12 0,2 2 0,2-1 0,1-2 0,-1-7-278,2-11-280,-5-10-913,-1-20 0,-4-14 0</inkml:trace>
  <inkml:trace contextRef="#ctx0" brushRef="#br0" timeOffset="4167.6316">8645 1927 8191,'3'0'0,"11"-2"0,15 4 0,16-2 0,10-3 0,17 4 0,0 4 0,-7 0 0,-7 2 0,-15 3 0,-16-6 0,-7 11 0,-9-1 0,-10 3 0,1 4 0,-2 14 0,-3-7 0,3 5 0,0 3 0,4 0 0,9 0 0,10-4 0,15-6 0,17-4 0,7-8 0,3-9 0,-3-8 0,-12-10 0,-18-13 0,-16-12 0,-13-9 0,-20-7 0,-15-2 0,-12 4 0,-7 10 0,-12 10 0,6 11 0,5 12 0,11 12-816,11 8-659,20-4 0,11 1 0</inkml:trace>
  <inkml:trace contextRef="#ctx0" brushRef="#br0" timeOffset="4521.2826">9611 1942 8191,'19'-3'0,"4"1"0,3 1 0,7 0 0,-12 5 0,4 9 0,3 6 0,3 8 0,0 10 0,-2 8 0,-6 2 0,-11 2 0,-6-4 0,-12-7 0,-11-10 0,-7-10 0,-2-9 0,-4-12 0,6-13 0,10-13 0,8-10 0,8-4 0,9-7 0,8 5 0,8 5 0,11 10 0,0 10-216,5-19-1379,2 30 0,1 0 0</inkml:trace>
  <inkml:trace contextRef="#ctx0" brushRef="#br0" timeOffset="4772.4555">10585 2176 8191,'9'1'0,"11"1"0,16 0 0,15-2 0,20 4 0,12 2 0,27-1 0,-23-2 0,1 4 0,-30-10-254,5 3-433,-46 0-763,1-7 0,-13-8 0</inkml:trace>
  <inkml:trace contextRef="#ctx0" brushRef="#br0" timeOffset="4988.8654">11157 1984 8191,'1'-4'0,"7"1"0,3 0 0,7 3 0,1 6 0,9 9 0,4 7 0,-1 12 0,-4 7 0,-8 6 0,-12 3 0,-20 3 0,-96-5-198,88-72-1400,-96 63 0,-35-7 0,-27-13 0</inkml:trace>
  <inkml:trace contextRef="#ctx0" brushRef="#br0" timeOffset="5799.889">3574 3277 4803,'-75'-2'369,"-13"2"1,-7-1-1,1 0 1,55 1-1,32 0 1,47 0-1,67-2 1,68-1-1,79 3-306,75-1-63,60 0 0,42 2 0,31 0 0,23-1 0,13 0 0,9 0 0,-14-1 0,-24 1 0,-39 0 0,-55 0 0,-70-1 0,-67 1 0,-72 0 0,-60 0 0,-49-4 0,-35 4 0,-28 2 0,-24 1 0,-21-2 0,-13 11-548,-12-10-980,0-4 0,7-11 0,11-13 0</inkml:trace>
  <inkml:trace contextRef="#ctx0" brushRef="#br0" timeOffset="7555.9684">13290 1903 6762,'0'-9'159,"0"-1"0,0 1-1,0 1 1,0 5 0,0 16-1,-2 15 1,-2 19 0,-4 20 0,0 16-159,-5 8 0,3-4 0,-3-9 0,4-15 0,2-12 0,0-17 0,-2-15 0,3-17 0,-4-16 0,6-18 0,-3-19 0,5-17 0,2-18 0,0-9 0,0-9 0,-2 3 0,2 13 0,-2 19 0,2 17 0,8 28 0,6 19 0,10 20 0,12 15 0,7 20 0,7 8 0,1 14 0,3 6 0,-2 0 0,-3-3 0,-3-3 0,-10-9 0,-5-10 0,-8-9 0,-6-10-57,-7-10-236,0-9-226,-7-16-946,-3 2 2,-7-4-1,-1-9 0</inkml:trace>
  <inkml:trace contextRef="#ctx0" brushRef="#br0" timeOffset="7727.7074">13360 2305 4908,'-13'-7'365,"1"-2"0,-4 1-2,5 0 3,18 4-1,11 6-1,15-2 1,26 3-358,31-4-1500,-11 1 0,4-5 0,0-4 0</inkml:trace>
  <inkml:trace contextRef="#ctx0" brushRef="#br0" timeOffset="8055.7941">14213 1930 5286,'-6'-3'318,"-5"1"1,-9 0-1,-5 2 0,-4 7 0,-3 10 1,2 10-1,8 13 0,5 8 1,8 4-279,5 6-40,14-5 0,3-7 0,13-6 0,7-12 0,12-7 0,2-10 0,5-7-244,24-4-568,-37-5-615,-10-5 0,-13-2 0</inkml:trace>
  <inkml:trace contextRef="#ctx0" brushRef="#br0" timeOffset="8996.3052">15849 1864 4019,'7'-12'442,"2"-2"0,-3-3-1,-1 2 1,-7 7 0,-13 7 0,-5 1 0,-11 9 0,-13 8 0,-4 12-247,-1 15-195,7 12 0,9 9 0,10 1 0,14 1 0,16-11 0,18-11 0,21-13 0,19-15-13,15-10-312,5-15-191,9-14-180,-9-17-90,-7-8 3,-16-7 135,-7 6 162,-15 2 153,-8 11 203,-13 8 142,-6 5 314,-8 2 189,-3 8 181,-7 8 89,-4 2-1,-3 8-135,-1 9-163,-2 7-154,7 9-201,2 5-131,13 3 0,9-3 0,13-4 0,9-7 0,11-7 0,1-10 0,-2-6 0,-8-12 0,-16-11 0,-12-6 0,-13-8 0,-13-5 0,-12 3 0,-8 4 0,-5 4 0,-6 9 0,-2 11 0,5 6-14,6 3-387,21 6-407,0 5-585,12-1 0,10-1 0,13-3 0</inkml:trace>
  <inkml:trace contextRef="#ctx0" brushRef="#br0" timeOffset="9643.8641">16851 1869 8191,'0'-2'0,"0"2"0,0 0 0,2 9 0,2 8 0,3 8 0,3 9 0,6 9 0,4 0 0,2 1 0,-2-3 0,-4-4 0,-6-9 0,-5-4 0,-5-11 0,-6-8 0,-5-8 0,0-10 0,-2-10 0,3-10 0,5-6 0,4-9 0,5 2 0,7-1 0,6 5 0,2 5 0,10 9 0,5 7 0,8 9 0,7 7 0,6 9 0,7 7 0,0 8 0,-4 10 0,-8 5 0,-11 0 0,-13 1 0,-14-3 0,-9-5 0,-9-8 0,-7-4 0,-6-7 0,5-6 0,-2-6 0,6-8 0,7-6 0,1-4 0,2-10 0,5 1 0,4-2 0,8-2 0,10 4 0,12 5 0,6 7 0,7 11 0,4 7 0,2 11 0,-2 10 0,-6 5 0,-9 7 0,-9 3 0,-13 1-278,-5-3-276,-2-6-917,2-7 0,2-11 0,6-4 0</inkml:trace>
  <inkml:trace contextRef="#ctx0" brushRef="#br0" timeOffset="9863.8373">18286 1936 5815,'14'-15'264,"1"0"0,5 2 0,2 1 0,-6 12 0,1 18 0,1 13 0,2 12 0,1 13 0,1 13-264,0 4 0,1-2 0,-3-5 0,-6-9 0,-5-9-94,-6-9-276,3-12-407,-25-15-613,-7-10 0,-4-16 0</inkml:trace>
  <inkml:trace contextRef="#ctx0" brushRef="#br0" timeOffset="10105.1708">18337 1821 8191,'4'-17'0,"6"-2"0,5 1 0,10 2 0,7 8 0,12 11 0,8 4 0,2 7 0,-2 2 0,-10 7 0,-11 4 0,-18 2 0,-15 7 0,-18 1 0,-20 1 0,-10-1-1638,-6-4 0,0-13 0,7-10 0</inkml:trace>
  <inkml:trace contextRef="#ctx0" brushRef="#br0" timeOffset="10871.9376">19067 1782 4774,'-4'0'293,"-8"1"61,-8 3-1,-6 5 1,-4 4-1,-2 6 1,5 5-1,4 8 1,8 1-1,9 6-117,9 0-176,13 0-60,12-2 0,13-6 0,7-9 0,8-9 0,1-10 0,-6-10 0,-10-13 0,-11-8 0,-15-8 0,-10-8 0,-19 2 0,-16 2 0,-9 2 0,-10 11 0,-4 9-249,13 12-290,3-22-941,14 31 0,15-2 0,19 1 0</inkml:trace>
  <inkml:trace contextRef="#ctx0" brushRef="#br0" timeOffset="11307.9481">19578 1806 8191,'0'0'0,"0"0"0,3 4 0,3 9 0,4 4 0,2 10 0,1 4 0,1 1 0,-2-3 0,-1-4 0,-4-4 0,1-4 0,-7-5 0,1-5-15,-1-5-33,-1-7 5,-1-7 17,2-9 26,-1-3 0,0-7 0,3-5 0,5 3 0,7 0 0,8 3 14,10 6 34,6 7-5,6 10-16,1 4-27,2 10 0,-3 6 0,-5 9 0,-7 4 0,-12 10 0,-9 1 0,-7 1 0,-10-1-149,2-1-280,-8-6-1093,-2-8 0,3-13 0,4-6 0</inkml:trace>
  <inkml:trace contextRef="#ctx0" brushRef="#br0" timeOffset="11675.9622">20348 1871 8191,'7'-7'0,"3"0"0,6-2 0,7-1 0,5 3 0,5 3 0,5-2 0,3 3 0,0-3 0,-7 3-56,-5-4-30,50-8-126,-67 25 32,-13-18-2,-12 2 62,-13-2 120,-73 13 0,49-26 0,-3 17 0,-4 2 56,5 7 30,3 4 125,10 6-31,12 9 3,10 12-63,12 6-120,15 4 0,18 2 0,18-1-266,22-8-254,18-11-961,2-16 0,0-10 0</inkml:trace>
  <inkml:trace contextRef="#ctx0" brushRef="#br0" timeOffset="12099.5687">20989 1768 8191,'-4'-5'0,"-2"0"0,-3 2 0,-1 3 0,4 8 0,3 9 0,3 7 0,8 2 0,5 2 0,1-1 0,3-2 0,2-5 0,-7-3 0,-5-8 0,-1-5 0,-2-4 0,6-6 0,2-9 0,6-6 0,4-4 0,3-8 0,1-1 0,-3 0 0,-9 10 0,-1 7 0,-9 4 0,-1 9 0,0 8 0,6 10 0,4 7 0,4 7 0,8 5 0,1 2 0,3-3 0,20-3-191,-4-7-186,-2-8-247,0-36-775,3 14 0,-16-14 0,2-13 0</inkml:trace>
  <inkml:trace contextRef="#ctx0" brushRef="#br0" timeOffset="12371.671">21796 1399 8191,'0'-6'0,"-3"5"0,-1 4 0,-2 14 0,-3 12 0,4 22 0,2 12 0,1 9 0,5 8 0,4 2 0,3 1 0,2-3 0,4-7 0,0-12 0,2-12 0,4-15 0,7-14 0,8-11-188,4-11-1412,11-13 2459,-7-14-2459,-6-10 0,-9-11 0</inkml:trace>
  <inkml:trace contextRef="#ctx0" brushRef="#br0" timeOffset="12591.7957">21640 1719 6222,'-9'2'217,"4"0"0,3 2 0,14 3 0,24-4 0,16-1 0,13 0 0,7 0 0,-3-6 0,-11 2-201,-18-1-16,-158 3-301,124 0-1277,-19 0 0,-10-3 0</inkml:trace>
  <inkml:trace contextRef="#ctx0" brushRef="#br0" timeOffset="13520.6436">23557 1555 2390,'3'0'246,"2"0"80,-2 0 64,1 0 103,-4-3 93,-4 1 12,-5 0 0,-7-1-1,-10 1 1,-14 2-178,-10 7-69,-9 12-78,-3 8-66,1 10-102,8 10-92,14 7-13,13-3 0,17 2 0,14-3 0,17-8 0,12-9 0,12-9 0,12-15 0,6-7 0,-2-11 0,-5-9 0,-8-6 0,-11-6 0,-11-6 0,-12-6 0,-11 0 0,0 3 0,-6 2 0,-2 9 0,1 9 0,3 8 0,-2 8 0,1 14 0,1 10 0,4 10 0,2 14 0,7 8 0,7-1-302,9 0-353,0-6-791,1-12 0,-2-16 0,-5-10 0</inkml:trace>
  <inkml:trace contextRef="#ctx0" brushRef="#br0" timeOffset="13863.3134">23985 1680 8191,'1'-9'0,"-1"-3"0,6 5 0,7 3 0,10 15 0,7 13 0,12 12 0,5 9 0,3 7 0,-4-1 0,-5-8 0,-11-9 0,-6-10 0,-7-14 0,-3-8 0,-3-13 0,2-14 0,-4-10 0,-3-10 0,-3-7 0,-1-2 0,-2 1 0,0 4 0,0 7 0,0 7 0,0 11-112,2 11-317,12 6-293,0 5-663,8 4 0,5 3 0,6 1 0</inkml:trace>
  <inkml:trace contextRef="#ctx0" brushRef="#br0" timeOffset="14483.6615">24982 1615 5542,'-25'0'293,"-16"2"0,-14 1 0,-14 2 0,4 5 0,0 1 0,12-1 0,12 2 0,9 0 0,13 3-281,11 2-12,5 5 0,14 4 0,11 1 0,18-1 0,14 0 0,12-4 0,2-7 0,0-6-5,-4-6 1,-8-7 0,-7-7 4,-6-5 0,-11-7 0,-10-5 0,-13-4 0,-5 1 0,-4 2 0,-2 3 4,-2 7 0,4 6 1,-1 4-5,-1 6 0,4 3 0,1 2 0,5 6 0,7 4 0,8 6 0,10 5 0,9 1 0,8-2 0,6-4 0,-2-6 0,-2-8 0,-10-2 0,-10-11 0,-14-6 0,-6-4 0,-8-4 0,-4-7 0,-5 1 0,-4 4 0,4 6 0,1 4 0,0 8 0,1 5 0,1 7 0,2 6-56,0 7-360,22 2-1127,-17 6 0,0-7 0,1-9 0</inkml:trace>
  <inkml:trace contextRef="#ctx0" brushRef="#br0" timeOffset="14638.7292">25333 1336 8191,'-14'-9'0,"3"-1"-270,1 6-358,1-1-830,11 2 0,11 8 0,8-1 0</inkml:trace>
  <inkml:trace contextRef="#ctx0" brushRef="#br0" timeOffset="14879.4041">25717 1272 8191,'2'-1'0,"-2"1"0,4 10 0,-2 12 0,6 17 0,-1 14 0,7 15 0,3 4 0,3 5 0,2-5 0,-1-7-67,1-4-399,-2-28-1065,-4 3 0,2-14 0,0-17 0</inkml:trace>
  <inkml:trace contextRef="#ctx0" brushRef="#br0" timeOffset="15759.7336">26390 1497 8191,'-4'-3'0,"-9"-2"0,-8 3 0,-6 1 0,-4 4 0,-7 8 0,9-1 0,2 6 0,10 4 0,3 3 0,11 2 0,5 1 0,5 0 0,9-3 0,9-5 0,6-6 0,5-6 0,6-6 0,2-6 0,-6-6 0,-3-4 0,-10-7 0,-4-1 0,-12 1 0,-3-1 0,-4 7 0,0 5 0,-2 4 0,-2 5 0,4 3 0,-2 2 0,5 4 0,7 4 0,3 4 0,12 4 0,6 1 0,6-2 0,-1-7 0,0-6 0,-4-4 0,-5-7 0,-2-11 0,-8-9 0,-6-8 0,-3-9 0,-4-3 0,-4-1 0,-2 6 0,0 8 0,0 11 0,0 7 0,0 13 0,0 11 0,0 11 0,0 13 0,2 12 0,5 11 0,1 4 0,-1 0 0,0-3 0,-2-5 0,-3-6 0,-2-10 0,0-9 0,0-8 0,0-9 0,0-5 0,0-8 0,0-8 0,0-8 0,2-6 0,3-6 0,3-4 0,6-3 0,9 3 0,9 3 0,3 6 0,8 10 0,2 10 0,4 9 0,-4 11 0,-7 12 0,-11 7 0,-14 7 0,-19 2 0,-19 2 0,-17-10 0,-17-5 0,-8-7 0,0-10-232,10-5-278,10-12-979,27-10 0,15-16 0,25-10 0</inkml:trace>
  <inkml:trace contextRef="#ctx0" brushRef="#br0" timeOffset="15982.9599">27533 1245 8191,'2'0'0,"2"10"0,2 11 0,2 16 0,-2 14 0,3 16 0,0 3 0,9 6 0,1-3 0,8-4 0,6-8 0,8-6-504,6-13-1033,4-13 0,1-17 0,-7-10 0</inkml:trace>
  <inkml:trace contextRef="#ctx0" brushRef="#br0" timeOffset="16323.5694">28085 1598 8191,'0'-10'0,"0"-2"0,0 0 0,0 0 0,10 3 0,0 5 0,6 0 0,11-1 0,4 1 0,0-1 0,-3-2 0,-2 2 0,-13-2 0,-5-1 0,-5-6 0,-4 2 0,-9 0 0,-3 0 0,-7 2 0,-9 2 0,-3 5 0,-5 5 0,-3 10 0,1 10 0,5 13 0,15 9 0,9 14 0,21 5 0,23-5 0,19-2-356,22-17-1211,19-11 0,13-18 0</inkml:trace>
  <inkml:trace contextRef="#ctx0" brushRef="#br0" timeOffset="16520.9387">29258 1496 8191,'0'-2'0,"3"2"0,8 6 0,4 7 0,4 9 0,10 12 0,3 7 0,-3 3-475,-3-42-1068,-8 25 0,-10-14 0,-10-13 0</inkml:trace>
  <inkml:trace contextRef="#ctx0" brushRef="#br0" timeOffset="16665.4151">29121 1240 8191,'2'-6'0,"-2"-2"-215,24 5-539,-4-1-690,11 3 0,5 7 0,14 3 0</inkml:trace>
  <inkml:trace contextRef="#ctx0" brushRef="#br0" timeOffset="17053.6675">29560 1421 8191,'2'4'0,"2"2"0,6 6 0,7 7 0,0 8 0,4 5 0,-2 2 0,-6 4 0,-6-4 0,0-7 0,-4-7 0,-2-7 0,1-7 0,-1-3 0,2-10 0,3-6 0,3-11 0,7-7 0,1-6 0,2-1 0,5 1 0,5 2 0,0 7 0,3 4 0,2 12 0,1 4 0,1 14 0,-4 9 0,-4 8 0,-11 8 0,-10 8 0,-6 5-494,-8-3-1045,-3-3 0,2-6 0,2-15 0</inkml:trace>
  <inkml:trace contextRef="#ctx0" brushRef="#br0" timeOffset="17672.2462">30972 1242 5038,'-5'-12'350,"0"1"0,2-2 1,5-4-1,21 10 0,19 2 1,17 1-1,23 1 0,19 1 1,12 9-351,4 7 0,-6 9 0,-14 10 0,-25 10 0,-32 6 0,-34 6 0,-31 4 0,-34 2 0,-26-4 0,-19-6 0,-13-8 0,-3-11 0,8-13 0,15-7-137,19-7-264,41-5-381,8-9-592,23-3 0,20-11 0,18-5 0</inkml:trace>
  <inkml:trace contextRef="#ctx0" brushRef="#br0" timeOffset="17855.5746">31257 1388 7122,'0'-3'119,"0"2"0,0 4-1,0 6 1,0 9 0,2 11-1,6 5-76,6 5-299,21 0-355,-1-5-789,8-6 0,6-9 0,4-9 0</inkml:trace>
  <inkml:trace contextRef="#ctx0" brushRef="#br0" timeOffset="18123.9983">32293 1303 8191,'-20'-2'0,"-12"4"0,-11 5 0,-9 6 0,3 14 0,9 11 0,14 9 0,14 5 0,16 7 0,19-2 0,19-4 0,15-7 0,8-9 0,6-11 0,0-11-488,-6-10-1052,-18-13 0,-17-9 0,-19-9 0</inkml:trace>
  <inkml:trace contextRef="#ctx0" brushRef="#br0" timeOffset="19655.9865">13795 3499 4772,'0'-4'362,"0"-2"0,0 0-1,-2-2 2,-7 4-2,-8 1 1,-8 2 0,-14 1 0,-5 0 0,-8 7-200,-2 3-162,5 4 0,3 5 0,10-1 0,12 0 0,13-1 0,11-1 0,13 2 0,18 2 0,15-1 0,19 2 0,14 0 0,1 0 0,-5 0 0,-12 4 0,-19 1 0,-17 1 0,-17 2 0,-20 0 0,-22-3 0,-16-2 0,-15-4 0,-12-7 0,-1-7 0,2-3 0,6-6 0,8-7 0,71-2-815,-33-62 173,12 49-704,17 1 0,20-2 0,-36 0 0</inkml:trace>
  <inkml:trace contextRef="#ctx0" brushRef="#br0" timeOffset="19875.9581">14119 3639 8191,'0'0'0,"2"3"0,1 5 0,3 9 0,1 5 0,0 13 0,-3 3 0,1 2 0,-3-1-62,0-2-264,-2-5-248,-2-45-871,0 22 0,2-11 0,-3-13 0</inkml:trace>
  <inkml:trace contextRef="#ctx0" brushRef="#br0" timeOffset="20005.9181">14021 3376 8191,'-7'-12'0,"-3"5"-1638,18 2 2477,-16 1-2477,11 4 0,8 11 0</inkml:trace>
  <inkml:trace contextRef="#ctx0" brushRef="#br0" timeOffset="20972.419">14604 3560 8191,'-8'2'0,"-8"0"0,-10 5 0,-11 2 0,-1 7 0,-2 1 0,3 4 0,7 0 0,11 3 0,8-1 0,6-1 0,14-1 0,7-4 0,13-2 0,13-4 0,6-6 0,8-3 0,-6-5 0,-1-5 0,-6-2 0,-11-5 0,-10 2 0,-8 2 0,-3 6 0,-7 5 0,4 12 0,2 14 0,1 16 0,3 11 0,2 17 0,4 3 0,-5 5 0,-4 0 0,-5-9 0,-9-9 0,-16-12 0,-8-13 0,-8-18 0,-5-12 0,-1-15 0,5-16 0,12-10 0,12-11 0,14-9 0,21-3 0,15-3 0,19 1 0,8-1 0,7 2 0,2 5 0,-9 2 0,-12 4 0,-12 9 0,-12 4 0,-12 4 0,-10 10 0,-6 2 0,1 7 0,-2 2 0,-2 5 0,4-1 0,-2 4 0,0 1 0,1 1 0,2 5 0,2 7 0,6 5 0,4 7 0,5 8 0,0 1 0,5 1 0,-2-2 0,-4-2 0,-4-7 0,-5-4 0,-7-8 0,0-3 0,-3-7 0,0-3 0,-1-7 0,4-9 0,2-6 0,4-10 0,5-7 0,3 2 0,1 1 0,3 7 0,2 6 0,3 11 0,4 8 0,5 5 0,2 11 0,0 9 0,-2 5 0,-4 9 0,-8 4 0,-9 0 0,-9 1 0,0-3-65,-5 0-313,163-7-1171,-158-9 0,5-5 0,4-9 0</inkml:trace>
  <inkml:trace contextRef="#ctx0" brushRef="#br0" timeOffset="21614.653">16237 3567 8191,'-1'-4'0,"-8"0"0,-8 3 0,-8-2 0,-5 7 0,-7 5 0,0 7 0,7-2 0,6 5 0,6-1 0,11-3 0,4-1 0,8-2 0,9-1 0,6-5 0,8-3 0,8 0 0,4-11 0,-4-3 0,-6-5 0,-5 2 0,-7-5 0,-7 1 0,-4 3 0,-4 5 0,-1 2 0,-1 2 0,-1 5 0,0 1 0,0 0 0,4 2 0,6 7 0,2-1 0,6 6 0,6 4 0,6-1 0,-1-6 0,3-3 0,0-4 0,-5-5 0,-5-10 0,-4-11 0,-8-11 0,-5-12 0,-5-11 0,-6-5 0,-6-1 0,0 6 0,-3 10 0,-1 10 0,7 15 0,5 9 0,1 9 0,3 13 0,0 10 0,3 13 0,4 14 0,7 15 0,3 9 0,4 4 0,0 4 0,0 0-162,4-4-1443,-2-11 0,0-10 0,2-16 0</inkml:trace>
  <inkml:trace contextRef="#ctx0" brushRef="#br0" timeOffset="22065.4952">17124 3764 8191,'-2'4'0,"2"2"0,-1-3 0,21 3-537,-16-4-993,2-10 0,5-9 0,4-16 0</inkml:trace>
  <inkml:trace contextRef="#ctx0" brushRef="#br0" timeOffset="74359.6206">5076 7003 4830,'0'-4'354,"0"-4"1,0-1 0,0-3-1,0 5 1,0 0 0,0 1-1,0 1 1,0 0 0,0 3-186,0-2-169,0 1 0,0 1 0,0-2 0,0 3 0,1-3 0,1 3 0,-1-2 0,2 2 0,4 0 0,-2-1 0,2 1 0,2 1 0,8 0 0,6 1 0,3 3 0,7 4 0,3 4 0,3 6 0,-1 3 0,2 3 0,-4 5 0,-1 4 0,-3-1 0,-2 4 0,-4 2 0,-3 1 0,-1 2 0,-1-1 0,0 1 0,-4 2 0,2-3 0,-2-1 0,-1 0 0,-4-4 0,-3-2 0,-1-2 0,-4-2 0,-1-4 0,-1-2 0,-1-5 0,-1-6 0,0-3 0,0-3 0,0-1 0,0-5 0,-1 0 0,-5-2 0,-3-5 0,-4-6 0,-1-6 0,-2-3 0,0-5 0,0 1 0,3-1 0,3 2 0,0-3 0,5 2 0,4-2 0,0 1 0,2-1 0,3-4 0,4-1 0,3-1 0,1-1 0,3-3 0,0 0 0,2-1 0,-1 0 0,3 0 0,-2-2 0,4-2 0,2-4 0,-2-1 0,0-2 0,2 1 0,0-3 0,0-1 0,-1 2 0,-2-3 0,0-1 0,-4 1 0,-2 1 0,-2 2 0,-1 5 0,-4 5 0,-1 7 0,-4 1 0,-1 5 0,-2 6 0,-5 6 0,-1 4 0,0 4 0,-4 5 0,-1 2 0,0 1 0,-3 4 0,-3 8 0,-4 8 0,3 8 0,2 11 0,8 6 0,5 0 0,4 1 0,6-6 0,2-6 0,7-10 0,1-4 0,7-13-7,4-7-1629,-3-7 0,-6-7 0,-4-3 0</inkml:trace>
  <inkml:trace contextRef="#ctx0" brushRef="#br0" timeOffset="74963.8436">6520 7279 8191,'-3'-4'0,"1"1"0,1 1 0,-1-1 0,2 3 0,3 1 0,6-2 0,7 1 0,11 0 0,11 0 0,7 1 0,4 1 0,-3 0 0,0 2 0,-8 2 0,-7-2 0,-8 0 0,-9 0 0,-9 1 0,72 0-1638,-76 2 0,-4 2 0,-3 3 0</inkml:trace>
  <inkml:trace contextRef="#ctx0" brushRef="#br0" timeOffset="75183.3866">6608 7654 8191,'1'13'0,"2"1"0,9 2 0,8 0 0,6-3 0,8-6 0,4-3 0,-5-2 0,9-1-324,-19-1-1249,-1-1 0,-4 1 0,-3 0 0</inkml:trace>
  <inkml:trace contextRef="#ctx0" brushRef="#br0" timeOffset="76839.8769">8155 7493 5834,'0'0'251,"0"-1"1,2-2-1,2 0 1,1 0-1,3-1 1,8 3-1,7-3 1,3 3-1,10 0-157,3 1-94,5 0 0,8 0 0,5 0 0,11 0 0,7 0 0,11 0 0,7 0 0,7 0 0,5 0 0,6 0 0,8 0 0,-1 0 0,2 0 0,-3 0 0,-3 0 0,0 0 0,2 0 0,3 1 0,3 0 0,2-1 0,-3 0 0,-2 1 0,-9-2 0,1 1 0,-3 1 0,-3 2 0,-1-3 0,2 3 0,-4-1 0,5 0 0,5-2 0,4 0 0,7 0 0,1 0 0,-4 0 0,-2 0 0,-1 0 0,0 0 0,11 0 0,14 1 0,17 2 0,21 4 0,29 4 0,15 6 0,15-1 0,16 5 0,3 4 0,-2-1 0,8-3 0,0 0 0,-1-2 0,-5-1 0,1-3 0,-8 1 0,-5-4 0,-5 0 0,-6 0 0,-10-4 0,-7-2 0,-8 1 0,-14-6 0,-11-1 0,-11 3 0,-8-3 0,-11-4 0,-5 1 0,-1-1 0,-2-2 0,3-5 0,8 0 0,8 4 0,10-3 0,14 3 0,14 0 0,17 0 0,17 2 0,19 1 0,19 2 0,17-2 0,22 4 0,25 0 0,23-3 0,24 3 0,17 4 0,18-1 0,8 4 0,7 0 0,2 4 0,0 0 0,-12 1 0,-11 1 0,-17 2 0,-21-3 0,-30 0 0,-26 1 0,-37-2 0,-37 0 0,-42 1 0,-37-4 0,-41 0 0,-43-3 0,-31-1 0,-28-1 0,-20-1 0,-11-1 0,-6 0-220,-8 2-1374,-20 0 0,-20-3 0,-19-4 0</inkml:trace>
  <inkml:trace contextRef="#ctx0" brushRef="#br0" timeOffset="79903.9601">9069 6580 8191,'3'-13'0,"3"-3"0,3-3 0,5 0 0,5 6 0,7 8 0,6 3 0,9 7 0,6 10 0,9 10 0,0 10 0,-2 11 0,-9 5 0,-11 3 0,-11-4 0,-14-3 0,-6-7 0,-6-9 0,-10-7 0,-6-7 0,-3-11 0,-6-5 0,0-8 0,8-12 0,10-9 0,7-5 0,10-6 0,15-1 0,7 2 0,10 1 0,6 8 0,4 1 0,-4 7 0,-4 7-398,0 10-1160,-18 3 0,-10 2 0,-5 3 0</inkml:trace>
  <inkml:trace contextRef="#ctx0" brushRef="#br0" timeOffset="80655.2641">10181 6578 8191,'4'-3'0,"2"2"0,4 1 0,6 3 0,5 8 0,4 8 0,6 12 0,1 9 0,-2 6 0,-4 4 0,-8-2 0,-7-5 0,-7-4 0,-4-7 0,0-12 0,-6-9 0,-1-8 0,-4-11 0,-3-14 0,-1-7 0,4-10 0,6-9 0,3-2 0,7-1 0,8 4 0,7 5 0,7 7 0,8 6 0,4 5 0,4 10 0,2 8 0,4 6 0,-1 8 0,2 11 0,-4 9 0,-5 7 0,-8 6 0,-8 1 0,-11-1 0,-4-7 0,-7-8 0,-3-6 0,-3-8 0,-5-6 0,-3-6 0,0-6 0,-5-6 0,6-12 0,5-5 0,4-9 0,10-2 0,8 0 0,14 0 0,12 6 0,11 4 0,3 10 0,-1 8 0,-1 9 0,-6 10 0,-5 10 0,-3 10 0,-5 9 0,-7 9 0,-8 3 0,-8 0 0,-9-5 0,-3-4 0,-1-6-4,-1-8-1633,1-6 0,-3-12 0,0-2 0</inkml:trace>
  <inkml:trace contextRef="#ctx0" brushRef="#br0" timeOffset="81039.4447">11828 6597 8191,'0'-2'0,"-8"2"0,-5 0 0,-9 2 0,-1 3 0,-5 2 0,5 2 0,5 1 0,8 0 0,2 1 0,4 0 0,4 1 0,4 0 0,9 3 0,6 0 0,8 5 0,11-3 0,1 3 0,2 2 0,-4 2 0,-8 2 0,-12 1 0,-8 2 0,-12 1 0,-12-2 0,-18-3 0,-15-1 0,55-2-1638,-72-8 0,1-6 0,12-5 0</inkml:trace>
  <inkml:trace contextRef="#ctx0" brushRef="#br0" timeOffset="81687.572">13106 6511 8191,'4'-1'0,"7"1"0,8 12 0,6 11 0,4 13 0,2 19 0,-1 12 0,-3 1 0,-1 3 0,-4-9 0,-3-7 0,-4-15 0,-3-14 0,-8-9 0,5-10 0,0-18 0,2-14 0,2-13 0,2-16 0,-2-8 0,1-1 0,-1 7 0,-3 3 0,-5 15 0,0 10 0,-5 10 0,-7 10-260,16 37-318,4-21-892,4 5 0,4 3 0,18-2 0</inkml:trace>
  <inkml:trace contextRef="#ctx0" brushRef="#br0" timeOffset="82459.6779">14196 6636 8087,'-9'-9'12,"-7"1"-1,-11-2 1,-11 1-1,-7 4 1,-2 5-1,-3 0 1,6 2-1,7 5 1,5 5-12,5 6 0,8 8 0,7 8 0,8 4 0,4 1 0,12-2 0,5-3 0,12-12 0,7-6 0,14-10 0,6-4 0,5-8 0,0-6 0,-5-5 0,-7-2 0,-12-4 0,-16 2 0,-9 1 0,-8 1 0,-4 3 0,0 4 0,0 3 0,0 6 0,0 0 0,0 3 0,0 0 0,0 5 0,4 5 0,6 7 0,10 6 0,11 6 0,12 0 0,9-5 0,6-5 0,1-8 0,-1-7 0,-7-9 0,-4-10 0,-8-12 0,-8-7 0,-8-14 0,-12-8 0,-3-6 0,-13-3 0,-9 5 0,-5 7 0,-3 13 0,-2 12 0,6 9 0,5 10 0,10 5 0,1 12 0,2 12 0,5 15 0,5 14 0,6 17 0,2 9 0,7 4 0,0 1 0,-2-1 0,0-4-123,-2-7-261,1 13-186,12-39-191,-9-13-509,0-17 0,5-22 0,5-39 0</inkml:trace>
  <inkml:trace contextRef="#ctx0" brushRef="#br0" timeOffset="82867.83">15276 6761 6910,'3'-25'142,"-3"0"0,1 1 1,1 0-1,-4 15 0,4 10 1,2 8-1,2 6 0,5 9 1,8 5-143,5 6 0,10 1 0,2-3 0,0-6 0,6-7 0,-5-4 0,-2-6 0,-3-8 0,-2-9 0,-3-4 0,-1-9 0,-5-7 0,-3-6 0,-6-3 0,-7-1 0,0 8 0,-4 5 0,-2 7 0,1 7 0,0 7 0,1 4 0,1 8 0,4 10 0,7 6 0,7 9 0,4 7 0,5 2 0,2-4 0,2 0-333,2-103-1238,-1 79 0,3-6 0,-4-12 0</inkml:trace>
  <inkml:trace contextRef="#ctx0" brushRef="#br0" timeOffset="83235.4922">16206 6791 7360,'0'-12'92,"0"4"0,0-6 1,0 2-1,2 7 0,9 3 1,6-1-1,10 0 0,9 0 1,6 1-93,3-1 0,-3-1 0,-7-1 0,-11 1 0,-8-1 0,-10-2 0,-8-5 0,-12 1 0,-6-2 0,-9 0 0,-11 3 0,-7 6 0,-3 1 0,2 6 0,-1 4 0,8 10 0,10 5 0,8 9 0,11 6 0,9 4 0,19 0 0,14 2 0,21-3 0,15-2-416,21-12-1139,11-6 0,6-11 0</inkml:trace>
  <inkml:trace contextRef="#ctx0" brushRef="#br0" timeOffset="83811.4821">17922 6648 8191,'0'-5'0,"0"0"0,-5 3 0,-9-1 0,-3 8 0,-6 7 0,-2 8 0,7 2 0,10 9 0,7 2 0,11 1 0,12-3 0,10-3 0,4-9 0,4-5 0,0-8 0,-9-8 0,-8-7 0,-9-9 0,-8-7 0,-9-7 0,-5-8 0,-11 1 0,-1 0 0,11 8-82,-7 11-350,8-6-1103,6 21 0,19 0 0,6 0 0</inkml:trace>
  <inkml:trace contextRef="#ctx0" brushRef="#br0" timeOffset="84075.3318">18802 6388 8191,'-13'-6'0,"-13"1"0,-14 3 0,-7 9 0,1 13 0,-2 17 0,12 12 0,16 14 0,11 7 0,12 8 0,11 7 0,7 3 0,2-1-154,0-4-269,3-5-307,-10-16-646,-3-16 0,-8-21 0,-2-17 0</inkml:trace>
  <inkml:trace contextRef="#ctx0" brushRef="#br0" timeOffset="84218.5458">18516 6916 8191,'21'-12'0,"20"3"0,24 0-283,30 0-1298,18-1 0,6 2 0,1-8 0</inkml:trace>
  <inkml:trace contextRef="#ctx0" brushRef="#br0" timeOffset="84927.2112">20082 6558 8191,'-29'-4'0,"-12"4"0,-10 0 0,-8 7 0,8 9 0,9 7 0,6 6 0,11 12 0,10 0 0,10 4 0,7-2 0,8-2 0,12-7 0,2-7 0,12-8 0,13-10 0,6-8 0,6-11 0,4-9 0,-9-9 0,-4-7 0,-11-7 0,-8 0 0,-14-1 0,-7 6 0,-7 6 0,-5 8 0,-2 7 0,2 7 0,0 6 0,2 1 0,-2 4 0,-2 6 0,2 9 0,0 5 0,0 9 0,0 7 0,5-1 0,5 2 0,4-2-166,8-38-1439,10 25 0,11-15 0</inkml:trace>
  <inkml:trace contextRef="#ctx0" brushRef="#br0" timeOffset="85191.3492">20823 6665 8191,'0'-5'0,"-3"-2"0,-10 1 0,-7 1 0,-6 6 0,-9 10 0,0 9 0,8 6 0,11 10 0,9 6 0,11 4 0,13-3 0,11-1 0,9-7 0,17-9 0,131-5-470,-110-13-1074,4-19 0,1-18 0,21-27 0</inkml:trace>
  <inkml:trace contextRef="#ctx0" brushRef="#br0" timeOffset="86267.8216">22710 6750 5509,'0'-8'284,"0"0"-1,0-5 1,0 0-1,-2-1 1,1 6-1,-2 1 1,-6 6-1,-6-1 1,-8 1-154,-12 5-130,-7 4 0,-7 8 0,1 4 0,4 7 0,9 6 0,10 4 0,14 2 0,8 2 0,9-5 0,17-2 0,11-8 0,20-9 0,19-12 0,17-3 0,10-12 0,5-9 0,-2-5 0,-11-5 0,-16-5 0,-22 4 0,-21 0 0,-19 6 0,-11 2 0,-3 7 0,-1 6 0,1 6 0,1 2 0,-1 1 0,0 7 0,0 2 0,0 10 0,8 5 0,12 6 0,10 0 0,18-3 0,12-4 0,8-5 0,-3-10 0,-6-6 0,-12-6 0,-17-10 0,-17-6 0,-18-9 0,-19-8 0,-19-2 0,-14 1 0,-6 6 0,-8 10 0,8 5-198,8 15-219,33 10-229,2-18-740,18 28 0,21 4 0</inkml:trace>
  <inkml:trace contextRef="#ctx0" brushRef="#br0" timeOffset="86915.8452">23970 6736 8191,'0'-1'0,"2"1"0,1 0 0,2 3 0,6 4 0,6 10 0,3 7 0,3 4 0,3 7 0,-3-4 0,-7 0 0,-1-6 0,-10-4 0,-3-6 0,-1-6 0,-2-8 0,1-1 0,0-12 0,1-8 0,-1-9 0,3-6 0,9-7 0,2 1 0,11 1 0,5 7 0,3 7 0,3 6 0,5 6 0,1 9 0,1 4 0,5 7 0,-1 3 0,-1 12 0,-4 4 0,-3 7 0,-10 2 0,-10-1 0,-8-7 0,-6-3 0,-5-8 0,0-6 0,-5-3 0,1-5 0,-2-8 0,2-5 0,1-8 0,8-3 0,7-8 0,7-1 0,4 3 0,8 3 0,3 6 0,3 6 0,1 8 0,3 8 0,1 7 0,-2 10 0,-1 9-79,-6 7-299,-8 3-250,-10-24-793,-7 24 0,-4-8 0,-4-10 0</inkml:trace>
  <inkml:trace contextRef="#ctx0" brushRef="#br0" timeOffset="87191.464">25482 6790 8191,'3'-4'0,"2"4"0,3 10 0,6 11 0,6 7 0,5 20 0,-6 9 0,-2 7 0,-3-3 0,-9-2 0,-4-9 0,-36-7-209,27-7-1387,-1-5 2688,3-17-2688,-8-4 0,37-20 0,-39-2 5693,3-30-4661,2-8 126,-1-13-1158</inkml:trace>
  <inkml:trace contextRef="#ctx0" brushRef="#br0" timeOffset="87395.6981">25528 6694 8191,'27'-12'0,"11"0"0,21 2 0,19 3 0,0 8 0,-1 15 0,-12 4 0,-18 3 0,-22 0 0,-23 0 0,-24-1 0,-25-1 0,-12-2-302,-10 2-111,2-5-1082,11-37 0,24 27 0,16-11 0</inkml:trace>
  <inkml:trace contextRef="#ctx0" brushRef="#br0" timeOffset="87751.1478">26348 7038 6413,'0'-74'198,"-4"-1"-1,-3 0 1,-9 3-1,-6 83 1,-3-5-1,-2 9 1,3 2-1,9 6 1,11 8-198,4-2 0,21-2 0,6 6 0,6-14 0,5 2 0,4-8 0,-17-4 0,-6-13 0,-6-1 0,-6-15 0,-4-4 0,-6-10 0,-4-10 0,-6 0 0,2 0 0,-7 3 0,1 9 0,4 12-1638,5 8 0,5 8 0,3 6 0</inkml:trace>
  <inkml:trace contextRef="#ctx0" brushRef="#br0" timeOffset="88187.6738">26757 6759 8191,'3'0'0,"-1"0"0,0 6 0,5 6 0,-1 3 0,1 8 0,5 5 0,-1 1 0,2-2 0,-4-2 0,2-4 0,-5-4 0,0-7 0,-2-4 0,1-5 0,-1-6 0,5-7 0,3-10 0,1-2 0,5-7 0,2-2 0,4 3 0,4 3 0,3 6 0,0 6 0,-2 9 0,1 3 0,-5 6 0,2 6 0,-4 7 0,-6 6 0,1 7 0,-5 7 0,-1 0 0,-1 1-1638,-2 0 0,5-4 0,-5-9 0</inkml:trace>
  <inkml:trace contextRef="#ctx0" brushRef="#br0" timeOffset="89280.1291">27465 6879 8191,'0'-5'0,"0"1"0,3-2 0,-1 3 0,9 1 0,11 2 0,7 0 0,7 2 0,10-2 0,-2 0 0,-6 4 0,-3-1 0,-10-1 0,-8-2 0,-11 2 0,-3-6 0,-3-1 0,-7 0 0,-3-4 0,-2-4 0,-6 1 0,-5 2 0,0 2 0,-1 2 0,0 4 0,-1 0 0,4 8 0,0 3 0,8 8 0,3 5 0,8 8 0,6 4 0,7 0 0,10-3 0,6-2 0,11-6 0,4-5 0,10-8 0,2-4 0,4-6 0,3-8 0,0-4 0,-6-9 0,-5-1 0,-12-4 0,-11 2 0,-11 3 0,-12 5 0,-2 2 0,-2 5 0,-2 3 0,2 3 0,2 2 0,-2-1 0,0 5 0,0 4 0,0 3 0,1 4 0,5 3 0,6 2 0,10-2 0,11-2 0,8-6 0,4-4 0,4-5 0,-4-4 0,-3-6 0,-7-2 0,-7-2 0,-10-3 0,-8 2 0,-4 2 0,-5 5 0,-1 2 0,0 4 0,0 2 0,3 0 0,3 0 0,5 5 0,7 6 0,11 3 0,5 6 0,7 2 0,6-3 0,2-6 0,6-8 0,-1-3 0,-2-9 0,-4-13 0,-8-11 0,-10-10 0,-10-14 0,-11-6 0,-6-2 0,-5 2 0,-4 7 0,0 11 0,0 10 0,1 11 0,2 11 0,3 7 0,0 7 0,2 11 0,2 14 0,3 14 0,-3 9 0,1 10 0,-2 2 0,-5 2 0,-1-6 0,0-2 0,3-8 0,0-2 0,6-8 0,13-6 0,4-7 0,11-9 0,9-10-317,5-12-1257,0-17 0,3-19 0,0-13 0</inkml:trace>
  <inkml:trace contextRef="#ctx0" brushRef="#br0" timeOffset="89455.6216">28980 6684 8191,'26'3'0,"13"1"0,15 0 0,16 0 0,-8 1-290,166 0-1290,-173-3 0,-13-4 0,-23-4 0</inkml:trace>
  <inkml:trace contextRef="#ctx0" brushRef="#br0" timeOffset="94211.6351">14929 8628 2913,'-13'0'81,"-4"-3"33,-5 0 46,-4-4 60,18-5 45,-15-1 38,2 4 38,0-2 39,2 3 12,0 4-32,0 3-36,-3 0-19,2 2-36,-1 3-10,-3 3 6,5 6-36,4 3-39,2 2-38,3 3-13,9 0-4,-2-2-9,7-2-12,6 0-13,9-5-47,7-2-54,9-7 0,6-3 0,0-6 0,-2-8 0,-6-6 0,-7-11 0,-6-11 0,-8-8 0,-8-4 0,-1-4 0,-3 4 0,-1 5 0,1 7 0,0 5 0,-4 8 0,2 4 0,0 7 0,-1 4 0,2 7 0,2 4 0,-2 2 0,2 3 0,-1 11 0,2 10 0,1 15 0,4 16 0,4 16 0,3 5 0,1 0 0,1 0 0,2-3-151,2-9-335,0-22-1024,5-1 0,-4-15 0,1-16 0</inkml:trace>
  <inkml:trace contextRef="#ctx0" brushRef="#br0" timeOffset="94535.8029">15572 8516 6283,'-3'-5'212,"0"1"0,-10-4 0,-6 5 0,-5-1 0,-8 4 0,2 0 0,-1 4 0,5 6 0,2 7-212,8 12 0,4 10 0,8 6 0,11 6 0,13-5 0,9-2 0,6-10 0,11-7 0,-1-9 0,2-6-415,-3-37-1140,-6 20 0,-7-2 0,0-5 0</inkml:trace>
  <inkml:trace contextRef="#ctx0" brushRef="#br0" timeOffset="95439.9908">17353 8427 5124,'-18'-3'112,"-8"3"72,-12-2 131,-8 1-1,3 2 2,-5 8-1,2 5 0,1 12 1,6 11-1,7 12-84,15 5-28,8 4-72,14-6-131,13-8 0,14-8 0,14-11 0,16-14 0,14-8 0,9-5 0,6-10-68,0-6-46,-9-4-3,-8-7 8,-18-1 52,-17 3 57,-19 3 0,-11 5 0,-9 5 0,-9 6 0,0 3 67,-4 3 48,3 2 1,-1 4-7,7 3-51,1 3-58,7 6 0,12 3 0,10 0 0,11-1 0,14-4 0,4-8 0,0-2 0,-6-10 0,-16-2 0,-15-11 0,-12-3 0,-21-8 0,-19-6 0,-18-2 0,-14 5 0,-12 4 0,-3 12 0,3 9-4,15 8-345,21 11-309,14 5-778,19 6 0,23 1 0</inkml:trace>
  <inkml:trace contextRef="#ctx0" brushRef="#br0" timeOffset="96203.356">18308 8633 8191,'0'-1'0,"0"1"0,3 4 0,7 9 0,0 7 0,4 10 0,4 4 0,-4 3 0,-2-3 0,-7-3 0,0-4 0,-2-3 0,-2-9 0,2-4 0,4-8 0,3-3 0,3-9 0,3-8 0,0-9 0,0-3 0,-4-6 0,-1-2 0,-2-1 0,1 2 0,3 5 0,1 4 0,8 6 0,5 7 0,8 5 0,4 9 0,6 4 0,1 9 0,3 8 0,-1 6 0,-1 9 0,-8 1 0,-8-2 0,-11-4 0,-9-6 0,-6-8 0,-3-6 0,-2-7 0,0-4 0,0-4 0,0-11 0,0-5 0,0-3 0,3-6 0,5 0 0,3 1 0,8 1 0,10 2 0,7 2 0,3 5 0,3 6 0,-2 7 0,-4 5 0,-4 8 0,-4 10 0,-2 10 0,-2 7 0,-5 5 0,-2 1 0,-4-7 0,-4-5 0,-5-8 0,-2-9 0,-1-5 0,-1-2 0,0-5-94,3 1-481,0-1-929,0-1 0,-2-5 0,1 0 0</inkml:trace>
  <inkml:trace contextRef="#ctx0" brushRef="#br0" timeOffset="96811.4917">19779 8609 7493,'4'4'78,"2"-7"-1,3 3 1,7 11-1,-5 14 1,5 10-1,-3 20 1,-1 16-1,-4 3 1,-2 1-78,-3-7 0,-2-6 0,-1-8 0,2-12 0,-4-14 0,2-8 0,2-14-256,-2-7-125,-3-13-89,-3-10-53,-1-13 4,0-9 25,0-11 34,2-5 75,4-3 111,2-2 171,1 3 359,5 6 124,3 7 91,1 13 52,7 11-5,1 11-23,7 10-35,8 6-75,14 7-111,3 10-171,5 3-103,-7 5 0,-13 2 0,-15-2 0,-13 0 0,-17-3 0,-20 0 0,-14 0-279,-8-5-264,-9-2-930,-3-5 0,10-6 0,6-4 0</inkml:trace>
  <inkml:trace contextRef="#ctx0" brushRef="#br0" timeOffset="97284.4202">20443 8727 5699,'-8'0'272,"-3"4"1,3-2-1,-2 1 0,8 6 1,1-1-1,2 2 0,2 4 1,7 3-1,-3 3-231,16 0-41,6-1 0,4-5 0,4-7 0,6-2 0,-8-8 0,-1-4 0,-9-5 0,-9-2 0,-11-7 0,-9-4 0,-16 0 0,-12 0 0,-8-1 0,-11 4 0,-2 5-136,2 8-213,8 5-182,11 4-221,9 0-532,12 12 0,8 0 0,17 1 0</inkml:trace>
  <inkml:trace contextRef="#ctx0" brushRef="#br0" timeOffset="97743.3782">20950 8741 8191,'1'-2'0,"2"2"0,2 0 0,5 2 0,-3 6 0,0 5 0,3 5 0,-4 6 0,0 3 0,0 0 0,-1 0 0,2-6 0,-2-5 0,-2-5 0,0-7 0,0-4 0,-1-9 0,3-6 0,1-6 0,2-6 0,2-3 0,2-4 0,2 3 0,-1 0 0,2 6 0,-1 4 0,2 9 0,3 4 0,4 5 0,4 7 0,2 7 0,0 7 0,-4 6 0,-6 8 0,-4 2 0,-6 1 0,-2 2-213,2-1-233,0-15-1060,2 1 0,6-5 0,6-10 0</inkml:trace>
  <inkml:trace contextRef="#ctx0" brushRef="#br0" timeOffset="98175.7794">21688 8820 8191,'4'-2'0,"6"-2"0,10-2 0,9 0 0,7 3 0,8 0 0,2 1 0,-1 2 0,-1 0 0,-3-1 0,-8-2 0,-7 0 0,-11-1 0,-9-1 0,-8-3 0,-10-2 0,-9-1 0,-7-2 0,-11 1 0,-4-1 0,-5-1 0,3 2 0,5 3 0,5 3 0,5 4 0,3 7 0,3 12 0,3 5 0,5 11 0,9 8 0,7 4 0,11-4 0,10-3 0,10-5 0,8-7 0,12-7-91,7-5-285,5-9-1168,2-9 0,3-3 0,4-8 0</inkml:trace>
  <inkml:trace contextRef="#ctx0" brushRef="#br0" timeOffset="98871.7758">22422 8768 8191,'0'-5'0,"0"-2"0,-1 2 0,1-1 0,1 4 0,1 3 0,1 6 0,4 2 0,3 8 0,6 0 0,6 7 0,1-4 0,9-1 0,6-2 0,9-2 0,6-5-106,6-2-122,-1-3-13,-2-5 8,-9-5 8,-17 1 167,-7-13 58,-11-1 0,-5-4 0,-9 2 0,8 1 106,-6 8 122,0 4 12,2 4-6,-2 2-9,1 2-167,2 6-58,4 4 0,7 3 0,10 3 0,12 3 0,10-6 0,10-4 0,6-6 0,-1-10 0,-3-9 0,-5-7 0,-8-11 0,-10-9 0,-11-11 0,-8-7 0,-10 1 0,-5 1 0,-1 5 0,0 14 0,0 11 0,0 12 0,0 5 0,0 5 0,0 5 0,0 4 0,2 8 0,-2 11 0,0 14 0,0 12 0,1 9 0,-1 6 0,0-2 0,0 0 0,0-11 0,3-6 0,3-7 0,7-10 0,6-6 0,10-4 0,7-5 0,5-6 0,3-5-100,-1-3-1518,-7-11 0,-10-9 0,-14-9 0</inkml:trace>
  <inkml:trace contextRef="#ctx0" brushRef="#br0" timeOffset="99059.7784">23285 8606 8191,'23'0'0,"16"0"0,17 0 0,15 4 0,-1-3 0,0 6-164,-11-4-1441,-20-2 0,-16 2 0,-17-3 0</inkml:trace>
  <inkml:trace contextRef="#ctx0" brushRef="#br0" timeOffset="100115.4407">7136 12085 4348,'-6'-5'423,"2"0"-1,0 1 0,-2-3 1,6 5-1,3 2 0,-3 0 0,1 0 1,3 0-1,16 0-380,10 0-42,11 0 0,10 0 0,6 1-403,-6-2-1154,-12 3 0,-11 2 0,-15-1 0</inkml:trace>
  <inkml:trace contextRef="#ctx0" brushRef="#br0" timeOffset="100296.653">7187 12348 6294,'1'3'211,"8"1"0,11 1-1,13 1 1,6 2 0,10-6-1,1 2-459,-7-72-1212,-20 67 0,-12 0 0,-11-4 0</inkml:trace>
  <inkml:trace contextRef="#ctx0" brushRef="#br0" timeOffset="104199.2151">10139 10962 8191,'-1'0'0,"1"-1"0,0 1 0,0-1 0,1 1 0,4-2 0,3 1 0,15 1 0,18-2 0,12 2 0,22 0 0,10-2 0,1 1 0,-7-2 0,-12 0 0,-14 3 0,-17-3 0,-12 3 0,-10 0 0,-3 0 0,-8 0 0,0 0 0,-15 9-222,10-6-129,-1 0-133,0 1-942,-5 2 0,4-10 0,-17 7 0</inkml:trace>
  <inkml:trace contextRef="#ctx0" brushRef="#br0" timeOffset="104848.2917">10571 10989 4420,'0'0'392,"-1"-3"5,1 3 1,0 0-1,0 0 0,-2 0 0,4 0 0,-2 3 0,0 6 0,0 11-200,0 9-192,0 12-5,0 10 0,0 7 0,0 2 0,1 4 0,-1-6 0,0-5 0,2-7 0,0-10 0,0-7 0,-1-10 0,2-4 0,-3-3 0,0-3-245,0 1-105,0-3-83,0-4-65,-8 1-30,-4-1-3,-7-3 1,-4 0 11,-10 5 37,3-7 45,-4 4 304,-3-2 188,1 0 153,-2 3 171,3-1 149,5-2 4,7 1-3,6 0-10,11-3-37,3 2-45,3 0-59,9 1-83,11-1-70,12 0-106,11 1-119,15-1 0,2 0 0,1 0 0,-5 0 0,-4 0 0,-7 0 0,-5 0 0,-6 0 0,-9 0 0,-5 2 0,-8-1 0,-4 1 0,-4-1 0,-3-1 0,-11 0-127,15 3-289,0-2-1114,4-1 2,5-3-1,15-1 0</inkml:trace>
  <inkml:trace contextRef="#ctx0" brushRef="#br0" timeOffset="105439.2595">11032 11305 8191,'29'-5'0,"9"3"0,12 1 0,7 9 0,-9 13 0,-9 13 0,-26 3 0,-10-9 0,4 36 0,-8-20 0,-8-8 0,9 0 0,7 1 0,-26-42 0,3 11 0,-2-7 0,-5-11 0,9-32 0,0 8 0,10-16 0,-25 9 0,48-5 0,-8 31 0,19-19 0,-3 0 0,30 7 0,-45 5-316,17 9-1259,-3 5 0,0 19 0</inkml:trace>
  <inkml:trace contextRef="#ctx0" brushRef="#br0" timeOffset="106119.0872">11683 11269 8191,'0'0'0,"3"0"0,1 4 0,-1 6 0,0 8 0,0 11 0,2 9 0,-5 4 0,0 3 0,0 0 0,0-5 0,0-5 0,0-6 0,-3-7 0,1-9 0,-1-8 0,-1-5 0,2-5 0,0-13 0,6-7 0,8-4 0,3-8 0,8-8 0,6 6 0,1 1 0,1 5 0,-1 5 0,-3 9 0,2 5 0,-3 9 0,-1 10 0,2 11 0,-2 9 0,-1 8 0,-1 6 0,-1 2 0,-4-5 0,-7-5 0,-4-6 0,-2-10 0,-3-4 0,-2-11 0,0-7 0,2 1-1638,-1-5 3276,-1-5-1638,1-4 0,1-4 0,7-13 0,3 2 0,1 2 0,6 4 0,5 7 0,5 6 0,2 7 0,8 6 0,1 6 0,0 12 0,1 10 0,-3 10 0,-2 5 0,-6 7 0,-8-1 0,-1-8 0,-15-4 0,66-5-634,-76-9-1004,1-9 0,-9-3 0</inkml:trace>
  <inkml:trace contextRef="#ctx0" brushRef="#br0" timeOffset="106535.7447">13002 11271 8191,'0'-6'0,"-4"2"0,-1 0 0,-8 2 0,-3 2 0,-6 7 0,-3 4 0,3 5 0,4 5 0,5 2 0,6 1 0,2 2 0,7-4 0,7-2 0,2 2 0,6-4 0,4 0 0,0 0 0,-1-1 0,-4 2 0,-2-1 0,-6 3 0,-3 4 0,-3-1 0,-9-1 0,-6 0 0,-10-5 0,-6-4 0,-6 2 0,-7-12 0,-2 0 0,3-1 0,5-1-270,-36-1-1314,47 2 0,5-2 0,7 1 0</inkml:trace>
  <inkml:trace contextRef="#ctx0" brushRef="#br0" timeOffset="106991.4754">10116 12261 8191,'-30'0'0,"4"71"0,6-57 0,8-1 0,55-4 0,44 6 0,36-76 0,43 54 0,46-3 0,31 1 0,24-6 0,24 6 0,10 1 0,1 2 0,-12 3 0,-25 2 0,-38-2 0,-41 3 0,-48 0 0,-46-1 0,-38 1 0,-54 0 0,0 1-247,-20 24-1341,-14-16 0,-16-1 0,14 0 0</inkml:trace>
  <inkml:trace contextRef="#ctx0" brushRef="#br0" timeOffset="107968.4098">11355 12804 3766,'-10'-7'176,"-6"-1"38,2-1 43,0 0 109,28 3 88,-16 13-1500,6-7 0,10 1 0,16 1 4639,-6 0-3138,37-7 0,15 5-1,8 0-121,-3 3-54,-1 1-39,-17-1-42,-14 1-109,-20-1-89,-13-1 0,-10 8 0,-12-7-99,-14-1-149,-9 1-12,-7 0 5,-5-9 20,0 6 72,10 2 139,9-2 24,6 0 0,29-10 0,-21 9 99,2 1 148,5 9 14,-4 7-7,-21 19-18,23 5-74,1 11-137,0 2-25,0 7 0,4 0 0,-2 0 0,-3-4 0,-4-7 0,-6-6 0,-6-5 0,-7-9 0,-3-7 0,-8-4 0,-2-7 0,-2-4 0,1-4 0,4-3 0,4 0 0,9 0 0,8 1 0,7 0 0,2 9 0,16-8 0,9 0 0,18 1 0,10-3 0,15-3 0,11 5 0,-3-1 0,-2-1 0,-8 0 0,-5 0-248,4 3-798,-21-3 0</inkml:trace>
  <inkml:trace contextRef="#ctx0" brushRef="#br0" timeOffset="108599.3116">12401 13305 6022,'-21'-4'240,"-8"3"1,-9-2-1,-9 2 0,6 2 0,-2 6 1,7 3-1,3 5 0,4 4 1,10 1-235,6 1-6,6 3 0,8 0 0,11 0 0,11-4 0,6-5 0,9-6 0,12-6 0,-1-11 0,3-5 0,-6-10 0,-5-5 0,-9-10 0,-9-5 0,-12-4 0,-5-7 0,-8-2 0,-6 3 0,-4-1 0,-2 6 0,1 9 0,-7 9 0,9 7 0,6 11 0,1 6 0,1 3 0,8 12 0,-5 6 0,0 11 0,0 10 0,5 13 0,1 7 0,3 6 0,1 1 0,1-1 0,-7 1 0,1-9 0,95-4-433,-88-13-1118,-3-7 0,5-18 0,5-3 0</inkml:trace>
  <inkml:trace contextRef="#ctx0" brushRef="#br0" timeOffset="108883.7438">12895 13118 8191,'-12'-6'0,"-7"2"0,-7 0 0,-7 9 0,-1 11 0,3 11 0,4 9 0,6 10 0,12 3 0,8 3 0,14 0 0,18-4 0,14-8 0,10-10 0,12-9 0,25-10 0,-29-9-1638,-5-7 0,-16-9 0,-15-13 0</inkml:trace>
  <inkml:trace contextRef="#ctx0" brushRef="#br0" timeOffset="122687.693">14665 11908 6265,'-4'-3'214,"1"-1"0,0 1 0,0 2 0,3 0 0,1 1 0,2 1 0,12-2 0,11 1 0,13 0-214,11 0 0,7 1 0,-3 3 0,-9 1 0,-3 1 0,-9 0-351,-8-3-1217,-15 2 0,-3-1 0</inkml:trace>
  <inkml:trace contextRef="#ctx0" brushRef="#br0" timeOffset="122874.2295">14827 12126 6777,'0'5'157,"0"3"0,13 2 0,7 2 0,15-1 0,11-3 0,10-3 0,5-3-322,-2-60-1377,-7 50 0,-16-6 0,-6-3 0</inkml:trace>
  <inkml:trace contextRef="#ctx0" brushRef="#br0" timeOffset="123514.3026">16835 10851 6125,'-17'-7'230,"0"-2"-1,1-2 1,-2 2-1,15 6 1,3 3-1,15 0 1,14 0-1,17 2 1,22 2-230,20 2 0,7 3 0,-1 1 0,-15 2 0,-14-3 0,-20-2 0,-21-3 0,-13 3-439,-19-11-1111,-13 6 0,-12 3 0,-7 0 0</inkml:trace>
  <inkml:trace contextRef="#ctx0" brushRef="#br0" timeOffset="123723.7392">17114 10902 8191,'0'-3'0,"0"1"0,0 1 0,0 4 0,0 16 0,0 9 0,0 15 0,3 14 0,1 11 0,3 8 0,2 3 0,-1 0-12,0 0-422,9-12-1115,-13-8 0,-2-12 0</inkml:trace>
  <inkml:trace contextRef="#ctx0" brushRef="#br0" timeOffset="123995.7303">16779 11592 6496,'-12'-7'188,"5"-1"0,1 3 1,-1-2-1,20 7 0,20 4 1,22 3-1,19 0 0,21 4 1,6 1-189,0 0 0,-11-2 0,-18-1 0,-20 0 0,-17-3 0,-21 0 0,-10-4-250,12-1-545,-15-2-634,2-5 0,3-6 0,7-8 0</inkml:trace>
  <inkml:trace contextRef="#ctx0" brushRef="#br0" timeOffset="124519.7326">17980 11214 7720,'-10'-8'52,"-10"-4"0,-12 1 1,-7 2-1,-3 6 0,-6 3 1,-2 3-1,5 5 0,1 6 1,4 4-53,6 8 0,9 5 0,12 3 0,7 3 0,8-3 0,11 2 0,11-6 0,10-8 0,12-6 0,12-11 0,4-5 0,0-10 0,-4-10 0,-6-8 0,-8-3 0,-16-5 0,-11 1 0,-11 8 0,-5 5 0,-5 7 0,0 5 0,1 5 0,1 5 0,-2-3 0,4 9 0,0 6 0,0 9 0,0 6 0,3 12 0,1 3 0,2 4 0,1-4 0,7-2 0,4-8-402,5 31-1155,9-46 0,5-3 0,7-11 0</inkml:trace>
  <inkml:trace contextRef="#ctx0" brushRef="#br0" timeOffset="124799.4001">18646 11271 8191,'-11'-6'0,"-4"3"0,-4 1 0,-7-1 0,4 7 0,-2 7 0,5 6 0,0 9 0,6 9 0,9 5 0,0 5 0,12 0 0,10-6 0,9 0 0,9-8 0,12-7 0,1-7 0,-2-7-160,16-2-587,-20-4-709,-17-1 0,-10-1 0,-22 1 0</inkml:trace>
  <inkml:trace contextRef="#ctx0" brushRef="#br0" timeOffset="125187.749">16578 11946 8191,'-27'2'0,"-1"2"0,9 1 0,12 2 0,55 1 0,36 0 0,37-1 0,42-3 0,42 1 0,33 2 0,29 0 0,19 6 0,4 3 0,-19 1 0,-36-1 0,-53-1 0,-62-4 0,-55-4 0,-42 0-536,-55-2-995,-30 0 0,-28-2 0</inkml:trace>
  <inkml:trace contextRef="#ctx0" brushRef="#br0" timeOffset="125683.3763">16972 12449 8044,'-1'-3'16,"-1"0"0,5 1 1,16 0-1,17 2 0,22 4 1,17 0-1,19 4 0,-2 1 1,-5 2-17,-15 0 0,-17-1 0,-21-5 0,-16 0-138,-12-1-343,12-6-1033,-45 2 0,-11 0 0,-5-3 0</inkml:trace>
  <inkml:trace contextRef="#ctx0" brushRef="#br0" timeOffset="126123.2209">17307 12491 4329,'0'-6'429,"0"0"0,0 0 0,0 3 0,-1 8 0,-4 11 0,0 11 0,-1 15 0,-1 10 1,2 14-430,4 3 0,0 5 0,-1-2 0,2-2 0,-1-7 0,-2-7 0,0-11 0,1-10 0,-2-9 0,-3-9 0,-5-7 0,-6-5 0,-10-4 0,-8-1 0,-9-3 0,-5 2 0,-5-1 0,4 1 0,2-1 0,12 2 0,9 0 0,14 0 0,10 2 0,18 1 0,15 3 0,17 3 0,18-2 0,15 4 0,6-3 0,-5-2 0,-7 1 0,-15 0 0,-13-2 0,-15-2-320,-7 3-1254,-10-6 0,-2-6 0,1-2 0</inkml:trace>
  <inkml:trace contextRef="#ctx0" brushRef="#br0" timeOffset="126708.02">18101 13076 8191,'-8'-5'0,"-9"-2"0,-10-2 0,-9 0 0,-4 6 0,-1 3 0,0 0 0,2 4 0,2 7 0,6 4 0,2 6 0,9 3 0,9 0 0,8 0 0,12 3 0,11-6 0,11-2 0,6-4 0,15-9 0,-1-4 0,-1-10 0,-4-8 0,-5-11 0,-8-6 0,-2-15 0,-7-8 0,-5-10 0,-6-2 0,-7 5 0,-5 8 0,-4 12 0,0 17 0,-1 9 0,2 10 0,-5 3 0,2 10 0,-4 6 0,2 12 0,-5 13 0,3 10 0,5 7 0,3 7 0,-1 4 0,4-1 0,-1-5 0,-1-2 0,3-11-233,38-11-561,-29-9-638,9-12 0,6-7 0,9-11 0</inkml:trace>
  <inkml:trace contextRef="#ctx0" brushRef="#br0" timeOffset="126975.7088">18689 12900 8191,'-25'0'0,"-9"5"0,-9 10 0,-7 7 0,10 8 0,10 10 0,8 6 0,10 2 0,14 3 0,14-5 0,14-2 0,13-8 0,12-8 0,7-8 0,9-5-385,-13-49-1176,-11 36 0,-13-4 0,-20 1 0</inkml:trace>
  <inkml:trace contextRef="#ctx0" brushRef="#br0" timeOffset="127519.346">16662 13904 8191,'12'0'0,"19"3"0,28-1 0,34-2 0,30 2 0,38-1 0,19 2 0,10-1 0,-5 2 0,-19 1 0,-28 4 0,-39 0 0,-40-1 0,-36 0 0,-31 0 0,-29 1-267,-20 3-356,-23 0-837,-16 0 0,-18-2 0,-10-3 0</inkml:trace>
  <inkml:trace contextRef="#ctx0" brushRef="#br0" timeOffset="127796.0707">16480 14125 8191,'10'11'0,"25"4"0,27 4 0,34 1 0,31-3 0,35-7 0,20-1 0,13-6 0,-1 1 0,-16-4 0,-26 1 0,-40 0 0,-41 2 0,-43-3 0,-36 3 0,-33 5-335,-26-3-1236,-25-1 0,-37-13 0,-54-31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26:55.0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6010 2038 4049,'-19'-1'344,"-4"-2"88,-1 3-1,-2-3 1,14-1-2,-4 3 3,26 0-2,-14 1 1,6 0-1,6 0-173,24-2-170,2 4-88,48-1 0,27 2 0,17-1 0,9 1 0,-5-2 0,-13 1 0,-19-1 0,-18 0 0,-24 1 0,-17 0 0,-21-1 0,-12-1 0,-11-1 0,-2 1-1638,37 0 0,-56-2 0,-7-1 0</inkml:trace>
  <inkml:trace contextRef="#ctx0" brushRef="#br0" timeOffset="304.8319">6605 2039 7806,'0'0'43,"0"0"0,0 9-1,0 7 1,0 16 0,0 11-1,0 16 1,4 12 0,2 8 0,0 6-43,1 5 0,0 1 0,-6 4 0,-2-6 0,-4-9 0,-3-9 0,109-15-344,-101-16-1225,4-16 0,4-14 0,-2-10 0</inkml:trace>
  <inkml:trace contextRef="#ctx0" brushRef="#br0" timeOffset="574.2391">6081 3061 7666,'-13'0'58,"0"0"0,4 2 1,3-1-1,31 6 0,24-2 1,27 3-1,24-4 0,19 1 1,0-4-59,-6 1 0,-19 0 0,-20 0 0,-17 3 0,-15-1 0,-22-3 0,-4 1-1638,-7-5 0,-8-4 0,1-10 0</inkml:trace>
  <inkml:trace contextRef="#ctx0" brushRef="#br0" timeOffset="980.9573">7133 2673 8191,'0'-2'0,"3"2"0,0 0 0,4-1 0,5 2 0,7 5 0,5 9 0,7 7 0,0 12 0,1 9 0,-6 4 0,-6 0 0,-7-3 0,-4-5 0,-8-9 0,1-7 0,-4-6 0,-6-7 0,0-9 0,-3-8 0,-2-11 0,3-10 0,5-10 0,4-9 0,4-1 0,3 5 0,2 4 0,4 8 0,7 5 0,-2 11-356,28 3-1211,-13 4 0,-2 7 0</inkml:trace>
  <inkml:trace contextRef="#ctx0" brushRef="#br0" timeOffset="1689.3503">7725 2677 8191,'3'0'0,"0"0"0,4 3 0,2 5 0,1 6 0,3 9 0,-1 9 0,0 5 0,-1 4 0,-1-2 0,-2-2 0,-5-5 0,0-7 0,-3-8 0,0-8 0,0-5 0,-3-6 0,0-9 0,-1-6 0,-3-5 0,4-10 0,2-5 0,1-1 0,4-2 0,7 4 0,2 4 0,8 6 0,4 10 0,7 7 0,3 4 0,3 10 0,-1 9 0,0 6 0,-3 8 0,-4 6 0,-8 4 0,-3-1 0,-8-4 0,-2-6 0,-6-4 0,-2-11 0,-1-6 0,0-3 0,-1-8 0,1-6 0,-2-6 0,2-7 0,-1-8 0,4-4 0,2 2 0,4 2 0,4 5 0,5 4 0,5 7 0,2 10 0,7 3 0,3 6 0,6 7 0,2 9 0,-3 3 0,-4 11 0,-5 5 0,-11 2 0,-10 2 0,-7-1 0,-6-4 0,2-5-332,-8-7-1239,1-8 0,-3-10 0,8-3 0</inkml:trace>
  <inkml:trace contextRef="#ctx0" brushRef="#br0" timeOffset="2096.4173">8929 2659 8191,'-5'-3'0,"-7"0"0,-4 1 0,-4-1 0,4 1 0,-3 4 0,6 2 0,0 3 0,6 5 0,3 6 0,1 5 0,6 4 0,7 1 0,6-1 0,7 0 0,2 2 0,2-5 0,-1 1 0,-5-1 0,-2 2 0,-4-1 0,-7 1 0,-2-3 0,-2-1 0,-12-6 0,-11-2 0,-11-5 0,-11-4 0,-9-1 0,-2-4 0,7-2-258,8-2-1328,18-3 0,10-4 0,20-10 0</inkml:trace>
  <inkml:trace contextRef="#ctx0" brushRef="#br0" timeOffset="2341.0004">9463 2701 8191,'3'0'0,"2"0"0,2 0 0,4 0 0,4 0 0,9 0 0,7 1 0,5-1 0,2 0 0,-1 0-1638,-11 2 0,-9-2 0,-9 5 0</inkml:trace>
  <inkml:trace contextRef="#ctx0" brushRef="#br0" timeOffset="2514.1635">9518 2905 8191,'2'5'0,"6"-1"0,7 4 0,7-3 0,2 2 0,6-7-208,1 0-1388,-10 0 0,-8-3 0,-5-1 0</inkml:trace>
  <inkml:trace contextRef="#ctx0" brushRef="#br0" timeOffset="4824.2458">10803 2430 6197,'3'-6'222,"-1"0"-1,1-2 1,0 0-1,-2 3 1,1 0-1,-1 2 1,0 2-1,1 1 1,0-2-222,0 2 0,4 3 0,1 8 0,6 8 0,4 10 0,6 11 0,3 11 0,-1 9 0,3 3 0,-1 5 0,-3-2 0,-2-6 0,-3-5 0,-5-8 0,-2-13 0,-2-7 0,-6-8 0,2-9 0,-3-6 0,0-7 0,-3-8 0,1-11 0,-1-10 0,0-13 0,0-11 0,2-10 0,1-8 0,-2-5 0,1-5 0,-1-3 0,2-2 0,-3-2 0,-3 2 0,3 3 0,0 6 0,-3 5 0,2 7 0,1 5 0,-1 3 0,1 3 0,1 3 0,-1 3 0,1 2 0,1 2 0,3 2 0,0 5 0,0 3 0,1 5 0,0 2 0,1 1 0,-3 4 0,4 0 0,-5 2 0,0 1 0,-2 5 0,-1 2 0,0 4 0,1 3 0,1 0 0,-2 3 0,1 1 0,-1 1 0,2-1 0,0 4 0,-1-3 0,3 3 0,0 0 0,3 0 0,4 0 0,4-2 0,4 2 0,7 0 0,6 0 0,7 0 0,1 0 0,11 0 0,8 0 0,7 0 0,10 0 0,10 0 0,5 0 0,0 0 0,0 0 0,-1-2 0,-4 2 0,-1 0 0,3-1 0,-5 1 0,2 0 0,-4 0 0,-2 0 0,2-2 0,-4 2 0,-2 0 0,5 0 0,-2-2 0,7 1 0,3 0 0,2-2 0,0 3 0,-2-5 0,-5 1 0,-1 1 0,-5 0 0,-3-1 0,1 3 0,0-2 0,0 0 0,-1 2 0,5-1 0,3-1 0,0 1 0,1 1 0,3-1 0,-4 0 0,4 0 0,-1-1 0,1 1 0,1 1 0,1-3 0,-5 3 0,2-1 0,-1-2 0,-6 2 0,7-1 0,-2 0 0,3-1 0,-1 1 0,0 1 0,3-1 0,-1-1 0,1 2 0,1-3 0,8 2 0,8-2 0,10 3 0,5-1 0,-1 2 0,-3 1 0,-10 0 0,-12 0 0,-6 0 0,-8 0 0,-5 0 0,-9 0 0,-7 0 0,-11 0 0,-10 0 0,-15 0 0,-9 0 0,-6 0 0,-7 0 0,0 0 0,-1 0 0,-1 0 0,-5 0-109,-3 0-435,-18 0-963,-29-1 0,-35-4 0,-38 1 0</inkml:trace>
  <inkml:trace contextRef="#ctx0" brushRef="#br0" timeOffset="7900.9285">11600 2055 3760,'-10'0'465,"-4"-2"1,1 0-1,-2-3 1,8 5-1,6-2 1,1 1-1,13 1 1,17 0-1,16 0-223,22 3-242,17-3 0,0 3 0,-3 1 0,-12-1 0,-12-1 0,-16-1 0,-15-1 0,-13 0 0,-9 0 0,-10 0-1638,-13 5 0,-7-1 0,-5-1 0</inkml:trace>
  <inkml:trace contextRef="#ctx0" brushRef="#br0" timeOffset="8136.6139">11904 2097 7734,'-2'0'51,"-1"3"0,1 6-1,-2 13 1,0 11 0,3 13-1,-1 10 1,2 7 0,0 0 0,0-3-51,2-3 0,-2-6 0,0-4-263,0-11-1322,1-8 0,-1-7 0,1-13 0</inkml:trace>
  <inkml:trace contextRef="#ctx0" brushRef="#br0" timeOffset="8358.5046">11627 2986 5797,'5'-49'266,"11"0"0,15 0 0,13-1 0,15 60 0,11-10 0,8-3 0,-8 1 0,-7 1 0,-13-1-266,-14-2-179,-11-2-1423,-13-2 0,-7-8 0,-5-7 0</inkml:trace>
  <inkml:trace contextRef="#ctx0" brushRef="#br0" timeOffset="8884.0494">11953 1625 8191,'0'-13'0,"1"-5"0,3-4 0,8-4 0,9 4 0,7 4 0,11 1 0,7 8 0,1 3 0,-2 7 0,-5 7 0,-6 9 0,-11 6 0,-11 9 0,-4 6 0,-8 1 0,-9 0 0,-2-5 0,0-4 0,-4-2 0,2-4 0,4-2 0,4-5 0,8-1 0,11 0 0,11-3 0,10-3 0,6-2 0,8-1 0,2-2-271,-3-3-429,-6 3-744,-7-4 0,-14 3 0</inkml:trace>
  <inkml:trace contextRef="#ctx0" brushRef="#br0" timeOffset="9496.7498">12780 2388 5797,'-4'-8'266,"-5"-1"0,-7-3 0,-7-1 0,-4 5 0,-4 4 0,1 1 0,-1 6 0,0 1 0,3 9-266,2 4 0,6 7 0,6 5 0,9 5 0,5-1 0,10 3 0,8-4 0,8-4 0,6-7 0,4-7 0,2-7 0,-1-4 0,0-9 0,-5-6 0,1-7 0,-8-7 0,-4-5 0,-6-3 0,-8 0 0,-2 2 0,-5 6 0,-3 3 0,1 10 0,2 4 0,0 5 0,0 3 0,0 5 0,0 6 0,0 6 0,2 9 0,1 7 0,-1 3 0,0 4 0,5-4 0,2 0-231,7-4-1361,5-18 0,4 2 0</inkml:trace>
  <inkml:trace contextRef="#ctx0" brushRef="#br0" timeOffset="9760.2387">13240 2398 8191,'-13'0'0,"-5"2"0,-3 4 0,2 6 0,3 5 0,9 11 0,3 5 0,10 3 0,3 1 0,9-1 0,7-6 0,9-3 0,4-9-214,14-6-1381,2-7 0,-1-8 0,-1-8 0</inkml:trace>
  <inkml:trace contextRef="#ctx0" brushRef="#br0" timeOffset="10032.5935">13793 2382 8191,'7'-2'0,"9"2"0,13 0 0,16-3 0,13 6 0,14-3 0,0 0 0,-5-3 0,-13 3 0,-20 0 0,-14 0 0,-15 0-318,-9 0-1256,-9 0 0,-8-4 0,-4-5 0</inkml:trace>
  <inkml:trace contextRef="#ctx0" brushRef="#br0" timeOffset="10272.982">13971 2164 7302,'0'-1'99,"-2"-1"0,2 1-1,-1 8 1,2 7 0,-2 13-1,4 9 1,3 12 0,2 6 0,3 4-99,0-1 0,-4-3 0,-3 0-1638,-1-18 0,-1-2 0,-2-9 0</inkml:trace>
  <inkml:trace contextRef="#ctx0" brushRef="#br0" timeOffset="11993.7581">15136 1980 6399,'0'-3'199,"0"-1"0,1 2 0,2 0 0,3 11 0,0 12 0,1 15 0,1 15 0,-2 15 1,1 9-200,1 0 0,-2-7 0,-1-8 0,-3-9-189,-1-5-1411,-9-22 0,-6-9 0,-4-8 0</inkml:trace>
  <inkml:trace contextRef="#ctx0" brushRef="#br0" timeOffset="12205.6061">14919 2377 7263,'-4'-75'103,"3"-9"0,-2-4 0,7-8 0,16 64 0,9 7 0,10 7 0,13 5 0,4 6 1,0 10-104,-3 3 0,-9 9-208,-8 10-236,-92 1-290,69 9-627,-13 2 0,-10 0 0</inkml:trace>
  <inkml:trace contextRef="#ctx0" brushRef="#br0" timeOffset="12400.4218">15028 2569 4696,'7'7'388,"10"1"0,10 0 1,11 2-1,7-5 0,10-4 1,0 1-1,1-4 0,0-1-1948,-10-40 0,-7 29 0,-6-9 0</inkml:trace>
  <inkml:trace contextRef="#ctx0" brushRef="#br0" timeOffset="12844.7222">15427 1712 5866,'-7'-20'258,"-2"-8"0,1-4 1,2-4-1,5 7 0,7 7 1,9 3-1,9 3 0,6 6 1,10 4-259,4 1 0,3 5 0,-8 9 0,-6 6 0,-12 7 0,-13 12 0,-14 6 0,-8 5 0,-9 3 0,-3-1 0,0-4 0,3-7 0,7-4 0,9-8 0,5-3 0,11-6 0,15-5 0,8-3 0,9-2 0,11-3 0,1-36-1638,41 36 0,-55-1 0,-6 0 0</inkml:trace>
  <inkml:trace contextRef="#ctx0" brushRef="#br0" timeOffset="13480.7224">16216 2271 6118,'-15'-7'230,"-5"2"0,-6 2 1,-7 3-1,1 4 0,3 12 1,2 6-1,5 3 0,9 8 1,7 3-231,6-1 0,12 1 0,8-6 0,3-8 0,6-5 0,7-10 0,-1-4 0,-3-10 0,1-10 0,-4-7 0,-5-7 0,-6-11 0,-5-9 0,-8-5 0,-3-7 0,-7-3 0,-3 4 0,-7 4 0,4 12 0,-3 14 0,3 9 0,7 10 0,2 9 0,2 8 0,2 11 0,-1 9 0,4 15 0,4 9 0,2 12 0,2 2 0,4 3 0,-2 2 0,-1-9 0,2-4 0,3-20-1638,-5-5 0,2-8 0,0-10 0</inkml:trace>
  <inkml:trace contextRef="#ctx0" brushRef="#br0" timeOffset="13796.6093">16830 2135 8191,'-24'2'0,"-6"3"0,-7 5 0,-3 7 0,12 3 0,9 11 0,4 3 0,11 4 0,11 4 0,15-2 0,10-1 0,8-3 0,9-8 0,-2-6 0,-4-6 0,-10-8 0,-6-6-157,-12-6-1449,-12-4 0,-19-9 0,-22-8 0</inkml:trace>
  <inkml:trace contextRef="#ctx0" brushRef="#br0" timeOffset="20667.9924">12228 3314 546,'0'-2'6,"0"0"6,0 1 5,0-2 2,0 2-2,0 1-3,0-1-5,0 1-2,0 0-2,0 0-3,0-2-8,2 2-34,-1 0-81,4 0 0,-3 2 0,-1 0 0</inkml:trace>
  <inkml:trace contextRef="#ctx0" brushRef="#br0" timeOffset="21673.0866">12202 3363 170,'0'-2'1,"0"1"-3,2 1-8,-2-1-5,1 1 0,-1 0 0,2 0 0,0 0 3,-2 0 6,2 0 4,-2 0 4,0-2 5,0 2 7,0-2-1,0 2-10,0 0-26,2 0 0,-1 0 0,-1 0 0</inkml:trace>
  <inkml:trace contextRef="#ctx0" brushRef="#br0" timeOffset="23668.6393">8310 5787 2806,'-10'-1'238,"0"-3"48,-3-2 47,-5-3 106,7 0 115,-5 1 1,0 0 0,-1 2-1,1-1 1,0 5-163,6 0-75,3 1-48,4 1-48,2 0-104,9 0-117,11 1 0,16 1 0,16 2 0,19 1 0,12 1 0,8 1 0,-2-3 0,-9 1 0,-13-3 0,-15-1 0,-19 1 0,-16-1 0,-11 0-140,-5 4-343,-7-8-1031,-5 12 2,-2-3-1,-7-2 0</inkml:trace>
  <inkml:trace contextRef="#ctx0" brushRef="#br0" timeOffset="23974.5387">8522 5828 5936,'-3'-1'245,"0"1"0,-2-2 0,2 1 0,-1 6 0,1 8 1,1 7-1,1 13 0,-1 10 0,4 11-196,-2 4-49,0 3 0,0-1 0,0 1 0,0-4 0,0-4 0,0-4 0,0-5-7,0-5-319,0-5-289,0-27-833,0 12 0,0-8 0,-3-7 0</inkml:trace>
  <inkml:trace contextRef="#ctx0" brushRef="#br0" timeOffset="24242.0298">8174 6621 5169,'-5'0'329,"0"0"0,2 0 0,0 0 1,12 3-1,14 0 0,18 3 0,13 0 0,23-2 0,13 1-269,5-4-60,-7-1 0,-6-1 0,-17 1 0,-17 1 0,-17-1 0,-12 1-51,-7-17-1577,-3 14 0,-2-6 0</inkml:trace>
  <inkml:trace contextRef="#ctx0" brushRef="#br0" timeOffset="24980.3148">8798 5089 8191,'0'-12'0,"-2"-2"0,2 12 0,2-17 0,8 2 0,12 5 0,9-2 0,14-11 0,12 17 0,5 5 0,-5 3 0,-2 2 0,-7 7 0,-14 3 0,-12 7 0,-12 10 0,-11 8 0,-18 7 0,-10 2 0,-8 4 0,-5-2 0,-3-5 0,6-4 0,4-5 0,8-5 0,7-5 0,10-6 0,5-3 0,8-3 0,9-1 0,12-1 0,10-1 0,8-1 0,9-1 0,1-4 0,-5-1 0,-7-1 0,-8-1 0,-9 0-79,59 1-1543,-63 3 0,-5-1 0,-5 0 0</inkml:trace>
  <inkml:trace contextRef="#ctx0" brushRef="#br0" timeOffset="25540.5435">9140 6034 8191,'3'-1'0,"7"1"0,6 0 0,9 3 0,5 6 0,7 7 0,0 7 0,-4 10 0,-3 7 0,-7 3 0,-9 6 0,-8-1 0,-9-2 0,-9-2 0,-9-7 0,0-7 0,-4-10 0,1-10 0,3-6 0,5-13 0,6-9 0,6-10 0,1-5 0,7-5 0,8 1 0,7 4 0,4 5 0,7 5 0,2 2 0,1 5 0,8 7-280,-14 5-1302,-3 1 0,-2 1 0,0-3 0</inkml:trace>
  <inkml:trace contextRef="#ctx0" brushRef="#br0" timeOffset="26288.4616">9706 6102 8191,'3'1'0,"1"5"0,2 3 0,3 8 0,1 5 0,-1 9 0,-1 4 0,-1 3 0,-1 2 0,-1 1 0,-4-5 0,0-5 0,-1-8 0,0-6 0,-1-9 0,-2-4 0,-1-8 0,-1-8 0,1-10 0,3-9 0,2-7 0,6-4 0,5 0 0,4 4 0,1 5 0,5 5 0,-1 11 0,-2 5 0,1 3 0,3 6 0,2 2 0,3 8 0,0 4 0,0 9 0,-2 6 0,-6 7 0,-6 2 0,-2 2 0,-6-2 0,-5-6 0,-1-7 0,0-6 0,0-5 0,0-9 0,-1-4 0,-2-7 0,0-9 0,1-4 0,0-11 0,2-1 0,0 0 0,5 2 0,1 6 0,4 4 0,10 4 0,9 3 0,6 3 0,4 5 0,3 3 0,-3 3 0,-5 7 0,-5 9 0,-4 5 0,-6 8 0,-6 11 0,-9 4 0,-1 1 0,-2 0 0,-2-5 0,-2-3-27,0-7-329,7-6-400,-11-8-654,3-7 0,4-8 0,4-10 0</inkml:trace>
  <inkml:trace contextRef="#ctx0" brushRef="#br0" timeOffset="26712.0646">10888 6151 8191,'0'-6'0,"-2"-3"0,-5 0 0,-7 0 0,-4 7 0,-8 0 0,-6 2 0,0 3 0,4 3 0,6 0 0,3 4 0,9 4 0,4 0 0,2 2 0,8 1 0,8 0 0,8 2 0,10-2 0,8 1 0,4-1 0,-1-1 0,-2 4 0,-8-2 0,-7 3 0,-8 0 0,-10 3 0,-7-2 0,-16 2 0,-8-3 0,-12 2 0,-9-4 0,-8-4 0,1-2 0,0-7-247,14-3-1341,0-4 0,17-7 0,12-8 0</inkml:trace>
  <inkml:trace contextRef="#ctx0" brushRef="#br0" timeOffset="27564.5851">11614 6196 4909,'0'2'345,"0"-4"0,-2 2 0,-2 0 0,-2 2 0,2-2 0,1 1 0,0-1 1,3 1-1,0-1-169,3 2-176,7-1 0,7 1 0,11 3 0,10-2 0,16 1 0,5-1 0,5 3 0,1-3 0,-6 4 0,-9-5 0,-17 2 0,-11 0 0,-8-4 0,-11 3 0,-3-3 0,-5 1 0,-11 3-238,47 30-1352,-52-27 0,-4-1 0,2-7 0</inkml:trace>
  <inkml:trace contextRef="#ctx0" brushRef="#br0" timeOffset="28764.2202">12699 5695 8191,'0'-3'0,"4"3"0,10-2 0,15 2 0,9-1 0,21 4 0,8-3 0,3 0 0,-2 0 0,-10 0 0,-13 0 0,-12 0 0,-14 0 0,-13 0-127,-4 0-230,-2 0-122,-2 0-137,-5 0-102,-1-3-90,-6 2-209,-9 3 0,-1 0 2293,2-2-1959,1 3 33,6 3 55,7-3 184,8 2 298,-2 3 210,2 0 249,2 0 201,-2 1 239,0 4-28,-2 9-74,0 5-35,2 11-54,-5 9-57,1 5-69,2 5-86,0 3-113,0 0-100,4-3-147,-4-6-23,2-9 0,-3-6 0,-1-6 0,-1-1-7,-4-6-145,-2-5-24,-7-2 7,-2-4 11,-5-8 68,-4-1 90,0 0 0,2-3 0,6 0 0,6 0 6,7 0 146,6 0 24,10 3-6,7 2-12,12-1-68,15 6-90,10 0 0,3-5 0,3 2 0,-9-5-39,-2-2-376,-6-23-602,-12 12 0,-13-8 0</inkml:trace>
  <inkml:trace contextRef="#ctx0" brushRef="#br0" timeOffset="29416.5637">13247 5145 3063,'0'-2'207,"-2"-2"65,2-1 90,0-2 122,4-1 41,10-2 1,7-2-1,10 1 1,11 2-1,4 2-127,-2 3-79,-6 2-65,-6 4-91,-9 6-121,-11 4-42,-6 6 0,-11 7 0,-8 7 0,-8 3 0,-1 2 0,-7-1 0,0-3 0,4-3 0,2-4 0,10-5 0,1-5 0,8 0 0,4-3 0,4-4 0,10-1 0,6 1 0,9-4 0,10 0 0,5-4 0,2-1 0,-4 0 0,-6 0 0,-5 0-395,-6-30-1164,-16 30 0,-5 0 0,0 0 0</inkml:trace>
  <inkml:trace contextRef="#ctx0" brushRef="#br0" timeOffset="30264.4196">14083 6129 4106,'0'-5'248,"0"-1"52,-2-1 49,-2-1 74,-2 4 3,-5 1 1,-2 1 0,-7 0-1,0 1 1,-5 1-182,-4 1-67,-4 6-52,0-2-47,2 8-75,5 3-4,5 4 0,7 1 0,3 1 0,7 2 0,2 0 0,4-2 0,7-2 0,2-2 0,5-2 0,7-7 0,6-4 0,2-3 0,5-10 0,0-4 0,0-9 0,-7-6 0,-2-12 0,-7-4 0,-7-5 0,-7-4 0,0 2 0,-10 4 0,-6 6 0,-1 7 0,1 9 0,-2 5 0,3 2 0,4 8 0,1 3 0,4 3 0,0 2 0,0 1 0,0 7 0,0 9 0,0 9 0,0 14 0,0 11 0,4 4 0,-3 5 0,3-2 0,1-4 0,1-5 0,-2-6 0,4-10-54,2-4-241,13-3-366,-5-16-775,7-9 0,1-10 0,4-9 0</inkml:trace>
  <inkml:trace contextRef="#ctx0" brushRef="#br0" timeOffset="30608.4677">14591 6009 7453,'-14'-5'82,"-5"2"0,-6 0 0,-4 0 0,4 6 0,2 2 0,2 4 0,-2 3 0,2 7 0,4 5-82,3 8 0,7 1 0,3 6 0,8-2 0,3 1 0,9-2 0,3-3 0,9-7 0,5-7 0,8-6 0,0-7 0,0-3 0,-5-3-39,-19 0-1591,9-9 0,-10-2 0,-9-8 0</inkml:trace>
  <inkml:trace contextRef="#ctx0" brushRef="#br0" timeOffset="32698.0261">7223 6045 4952,'0'-4'130,"0"-1"33,0-2 43,0 2 28,0 5 100,0-3 1,3 11 0,3 11 0,6 9-1,4 17-108,6 18-20,2 14-35,0 4-42,0 6-28,-1 1-101,-1-8 0,-3-13 0,-2-10 0,-5-16 0,-2-13 0,-6-12 0,-3-11 0,-1-9 0,2-13 0,-2-16 0,0-18 0,1-19 0,-1-21 0,0-12 0,0-12 0,0-5 0,0-1 0,0 5 0,0 3 0,0 8 0,0 6 0,0 8 0,0 6 0,2 9 0,1 4 0,1 9 0,3 1 0,2 8 0,0 5 0,-1 4 0,2 6 0,-1 6 0,1 3 0,1 4 0,3 2 0,-3 7 0,7 1 0,0 5 0,4 1 0,7 5 0,6-1 0,6 3 0,6 1 0,5-4 0,1 2 0,-1-5 0,-3 1 0,0-1 0,0 1 0,3 1 0,6 2 0,5 1 0,5 0 0,7 0 0,4 2 0,3-1 0,3 1 0,6-3 0,1 3 0,4-4 0,3 2 0,3 2 0,0-2 0,3 0 0,-1 1 0,0-1 0,1 0 0,-1 0 0,3 0 0,-1-1 0,3 2 0,2 3 0,1 0 0,-1 0 0,-3 0 0,-3 0 0,-2 0 0,-1 0 0,0 0 0,-4 0 0,0 0 0,-2 0 0,-5-2 0,-5 1 0,1-1 0,-1 2 0,4-1 0,3 1 0,1 0 0,3 0 0,3 0 0,2 0 0,4 0 0,2 0 0,7 0 0,6 0 0,2 1 0,7 1 0,4 1 0,0-3 0,1 2 0,-2-1 0,-4-1 0,-7 0 0,-5 0 0,-5 0 0,-6 0 0,0 0 0,-3 0 0,-3 0 0,-4 0 0,-2 0 0,-4 0 0,0 0 0,2 0 0,1 0 0,-6 0 0,-3 2 0,-9-1 0,-16 1 0,-10-1 0,-11-1 0,-14 1 0,-6-1 0,-7 0 0,-4 2 0,-4-2 0,-3 0 0,-7 0-238,-13-97-1352,-28 88 0,-31-6 0,-43-9 0</inkml:trace>
  <inkml:trace contextRef="#ctx0" brushRef="#br0" timeOffset="33380.6041">6298 6043 4171,'-9'-4'424,"-2"1"1,-1-4 0,0 2 0,9 2-1,2 3 1,1-2 0,5 2-1,13 0 1,9 0-227,11 0-198,10 0 0,5 2 0,0-2 0,-6 3 0,-10 0-291,-8 19-387,-18-18-766,-16 3 0,-16-2 0,-6 0 0</inkml:trace>
  <inkml:trace contextRef="#ctx0" brushRef="#br0" timeOffset="33584.1211">6221 6246 8191,'7'4'0,"10"5"0,9 3 0,12 0 0,2 2 0,12-4 0,-1-1 0,-9-4 0,-11 1 0,-11 1-443,-12-3-1106,-22-1 0,-18-3 0,-13-5 0</inkml:trace>
  <inkml:trace contextRef="#ctx0" brushRef="#br0" timeOffset="34808.3899">3775 5338 4715,'-9'-9'374,"1"5"0,-2-4-1,2-2 1,6 1 0,10 6 0,14-1 0,14 1 0,14 1 0,17 2-263,8 0-111,0-2 0,-3 1 0,-6-1 0,-13 0 0,-13 1 0,-17 0 0,-8 1 0,-11-2-286,-3 4-346,-8-18-822,-10 14 0,-4-3 0,-3-1 0,-8 3 6631,6 12-5738,5-11 84,2 4 81,3-2 93,4 3 69,2 1 112,5-2 122,-1 0 286,1 4 346,4 4 7,-1 8-78,2 8-85,0 13-80,0 14-92,2 12-70,-2 10-112,0 5-122,1 2 0,4-2 0,1-8 0,-1-5 0,4-7 0,-5-8 0,-2-8 0,-4-8 0,-4-4 0,-9-6 0,-7-6 0,-8-2 0,-11-6 0,-5-1 0,-7-6 0,-4 0 0,2-3 0,2-2 0,8 0 0,10 0 0,10 0 0,7 0 0,13 6 0,5-5 0,20 1 0,13-1 0,17 3 0,15-9 0,15 5 0,-1 0 0,2-2 0,-7 0 0,-9-3 0,-15 2 0,-14-1 0,-16 2 0,-9 0 0,-10 2-173,-1-1-287,0 1-995</inkml:trace>
  <inkml:trace contextRef="#ctx0" brushRef="#br0" timeOffset="35380.2062">4879 5949 6126,'-18'-3'228,"-13"-2"1,-8 1-1,-11-1 0,-3 5 0,5 4 1,0 4-1,8 2 0,5 7 1,6 7-219,9 0-10,8 5 0,8-1 0,5 2 0,8-4 0,10-1 0,7-8 0,10-5 0,7-9 0,8-3 0,-2-8 0,0-7 0,0-6 0,-5-8 0,-8-5 0,-7 1 0,-9 1 0,-10 7 0,-6 3 0,-2 5 0,-2 6 0,-2 5 0,2 2 0,2 1 0,-2 3 0,0 7 0,0 6 0,0 6 0,0 11 0,0 10 0,1 4 0,3 2 0,4 0 0,3-3 0,6-2 0,5-11 0,4-7-353,6-54-1214,5 28 0,-4-11 0,7-13 0</inkml:trace>
  <inkml:trace contextRef="#ctx0" brushRef="#br0" timeOffset="35630.6102">5362 5946 8191,'-6'-2'0,"-1"0"0,-2 2 0,-5 2 0,-2 7 0,-3 11 0,4 4 0,3 10 0,4 5 0,7 2 0,7-1 0,9-2 0,11-5 0,8-6 0,9-6 0,6-9-76,0-48-1547,-7 31 0,-15-8 0</inkml:trace>
  <inkml:trace contextRef="#ctx0" brushRef="#br0" timeOffset="38040.8518">16578 5929 3954,'-13'0'232,"-3"0"164,2-1 45,-2 1 1,12 0-1,1 0 1,1 0-1,4 0 1,-4 0-1,12 0-177,21 4-56,22 2-161,25 5-47,17 3 0,11 2 0,-4-3 0,-8-1 0,-10-1 0,-14-2 0,-17-4 0,-18 2 0,-17-5 0,-11-1 0,-7 1 0,-1-2 0,-3 0-117,-2 0-235,78 0-263,-87-3-806,-2 1 0,4-1 0,4-6 0</inkml:trace>
  <inkml:trace contextRef="#ctx0" brushRef="#br0" timeOffset="38424.5566">17254 5842 6319,'0'-6'208,"1"-1"0,-1 1 0,0-1 0,0 5 0,9 2 0,4 6 0,14 7 0,8 6 0,10 8-208,0 8 0,-5 0 0,-10-5 0,-9 0 0,-13 0 0,-9-2 0,-12 4 0,-10-4 0,-8-1 0,-2 2 0,-3-5 0,4-2 0,8-2 0,4-2-255,2-3-548,14-5-623,1-2 0,4-4 0,9-4 0</inkml:trace>
  <inkml:trace contextRef="#ctx0" brushRef="#br0" timeOffset="39412.5546">18326 5679 6215,'-11'-11'220,"1"2"-1,-2 2 1,-3 7-1,58-16 1,-50 50-1,1 12 1,1 13-1,2 5 1,1 4-220,-6-5 0,0-8 0,1-8 0,1-15 0,1-12 0,4-12 0,1-17 0,1-18 0,-1-16 0,0-18 0,0-18 0,2-13 0,-2-5 0,0 2 0,0 14 0,1 17 0,-1 21 0,3 19 0,6 16 0,8 15 0,8 13 0,8 11 0,9 16 0,5 13 0,6 2 0,6 3 0,0-3 0,0-11 0,-3-11 0,-4-13 0,-8-12 0,-7-11 0,-3-13 0,-10-16 0,-10-12 0,-6-15 0,-7-10 0,-7-4 0,0 3 0,-1 9 0,3 10 0,17 11 0,-12 19-288,168 9-1292,-147-7 0,5 12 0,-11 0 0</inkml:trace>
  <inkml:trace contextRef="#ctx0" brushRef="#br0" timeOffset="39822.795">19216 5542 4782,'0'5'379,"0"7"0,0 3-2,-2 9 3,1 10-1,-2 4-1,2 5 1,-1 4 0,5-3 0,6-1-379,5-7 0,7-6 0,9-9 0,9-6 0,3-12 0,7-5 0,-5-11 0,-3-9 0,-5-9 0,-11-8 0,-11-6 0,-7 2 0,-4 2 0,-3 8 0,-1 9 0,1 9 0,1 7 0,-1 4 0,0 8 0,0 6 0,2 8 0,1 13 0,2 12 0,2 7 0,1 1-290,3-1-353,1-7-808,-7-11 0,1-13 0,5-10 0</inkml:trace>
  <inkml:trace contextRef="#ctx0" brushRef="#br0" timeOffset="41048.2633">19921 5757 8191,'0'-4'0,"1"1"0,-1 2 0,2-2 0,0 2 0,5 8 0,4 6 0,3 9 0,5 11 0,2 9 0,2 4 0,-4-1 0,-1-6 0,-5-6 0,-3-9 0,-6-9 0,0-9 0,5-6 0,3-10 0,6-9 0,5-9 0,3-7 0,0-5 0,-2 0 0,-4 3 0,-6 6 0,-2 9 0,-6 8 0,-5 7 0,5 4 0,4 5 0,3 4 0,7 10 0,6 6 0,0 9 0,5 4 0,-6-2 0,0 2 0,-4-9 0,-6-5 0,-4-8 0,1-8 0,5-7 0,7-10 0,7-11 0,8-5 0,2-7 0,-4-2 0,-6 2 0,-10 10 0,-6 7 0,-5 8 0,-4 6 0,1 10 0,7 6 0,5 9 0,6 3 0,3 9 0,3 0 0,2 2 0,2-4 0,2-2 0,1-5 0,2-7 0,1-6 0,3-8 0,0-3 0,0-9 0,-3-7 0,2-5 0,-5-5 0,-2-4 0,-5-1 0,-9-1 0,-10 4 0,-6 3 0,-11 2 0,-12 3 0,-9 4 0,-6 5 0,-10 6 0,-3 5 0,2 6 0,3 11 0,2 6 0,8 6 0,8 5 0,9 3 0,9 2 0,8-3 0,12 2 0,10-4 0,9-2 0,12-8 0,7-5 0,1-7 0,2-7 0,-2-7 0,-4-8 0,-9-9 0,-9-3 0,-7-6 0,-5-4 0,-6-1 0,-1 0 0,-1 2 0,-1 2 0,-2 1 0,-3 10 0,2 3 0,1 6 0,6 4 0,8 7 0,7 8 0,3 7 0,4 10 0,-5 6 0,-8 6 0,-7-3 0,-9 0 0,-4-9 0,-5-8 0,-2-9 0,1-6 0,-1-10 0,2-9 0,0-11 0,5-8 0,3-10 0,2 1 0,3 4 0,6 0 0,3 8 0,3 5 0,9 4-18,8 9-457,5 7-1064,7 3 0,1 3 0,1 7 0</inkml:trace>
  <inkml:trace contextRef="#ctx0" brushRef="#br0" timeOffset="41680.6246">22675 5857 8112,'-15'-3'9,"-9"0"0,-11 2-1,-11-1 1,-1 1 0,1 1-1,5 4 1,5-1 0,10 4 0,6 3-9,10 5 0,4 3 0,12 1 0,5 2 0,9-1 0,5-2 0,7-5 0,2-4 0,-2-6 0,-5-1 0,-3-4 0,-4 2 0,-5-3 0,-4 3 0,-5-3 0,-3-1 0,-2 2 0,-1-1 0,0 3 0,0 0 0,2 0 0,3 3 0,7 2 0,7 6 0,10 2 0,8 1 0,6-2 0,3-7 0,1-3 0,0-9 0,0-7 0,-1-11 0,-4-8 0,-3-9 0,-7-5 0,-5-4 0,-10 4 0,-7 8 0,-5 8 0,-4 8 0,-2 13 0,1 4 0,0 7 0,1 11 0,-1 9 0,0 15 0,0 11 0,0 8 0,0 5 0,0-1 0,0-4-234,0-4-299,0-36-951,-1 12 0,-4-12 0,-3-13 0</inkml:trace>
  <inkml:trace contextRef="#ctx0" brushRef="#br0" timeOffset="42072.5509">23023 5917 8191,'15'-13'0,"11"1"0,14 1 0,16-1 0,5 8 0,7 5 0,0 7 0,-9 1 0,-7 6 0,-11 4 0,-11 2 0,-10 4 0,-10 1 0,-4 0 0,-5 0 0,-1-2 0,0 1 0,3-4 0,7-2 0,12 1 0,14-3 0,13-1 0,6-6 0,0-4 0,-5-7 0,-15-11 0,-19-8 0,-12-7 0,-14-9 0,-15-6 0,-8-2 0,0 4 0,-3 3 0,3 5-98,13 13-406,7-30-1013,7 37 0,10 2 0,15 3 0</inkml:trace>
  <inkml:trace contextRef="#ctx0" brushRef="#br0" timeOffset="42392.3935">24125 5854 8191,'16'0'0,"7"7"0,4 3 0,4 7 0,-7 8 0,-4 4 0,-1 6 0,-6 1 0,-1 0 0,-7-6 0,-2-5 0,-6-6 0,-5-10 0,-7-5 0,4-5 0,0-9 0,6-6 0,8-6 0,13-8 0,8-6 0,5 3 0,6-1 0,-2 8 0,0 6-433,-3 7-1118,-4 4 0,-7 0 0,-7-1 0</inkml:trace>
  <inkml:trace contextRef="#ctx0" brushRef="#br0" timeOffset="48012.5383">5733 9858 5100,'-2'-4'112,"2"1"64,0-1 66,-1 1 54,2 1 21,-1 2 1,0 0 0,5 4 0,5 10 0,9 11-88,5 16-25,11 14-63,2 10-66,4 4-53,-2 3-23,-8-3 0,-5-5 0,-10-2 0,-8-5 0,-5-7 0,-3-8 0,-3-8 0,-3-7 0,0-9 0,-6-9 0,-5-5 0,0-8 0,2-13 0,2-7 0,0-11 0,8-12 0,2-5 0,1-9 0,8-3 0,6-6 0,8-5 0,9-6 0,8-4 0,11-4 0,5 2 0,4 0 0,-2 2 0,-5 6 0,-11 6 0,-12 5 0,-11 6 0,-9 5 0,-4 0 0,-3 6 0,-4 2 0,-7 3 0,-1 6 0,-3 6 0,-5 5 0,2 7 0,2 2 0,1 7 0,4 2 0,2 4 0,3 1 0,4 5 0,2-1 0,0 8 0,2 6 0,8 7 0,6 6 0,9 4 0,5-2 0,2-6 0,1-3 0,-4-9 0,-2-4-37,-2-3-254,-1-2-276,-6-19-892,-8 18 0,-4 0 0,-5 1 0</inkml:trace>
  <inkml:trace contextRef="#ctx0" brushRef="#br0" timeOffset="48448.5931">7005 10297 8191,'1'2'0,"-1"1"0,6 1 0,4-2 0,7-2 0,11 2 0,5-4 0,2 2 0,-2 0 0,-4 2 0,-5-1 0,-2 2-107,3 2-563,-11 2-813,-5 2 2,-3 1-1,-6 2 0</inkml:trace>
  <inkml:trace contextRef="#ctx0" brushRef="#br0" timeOffset="48644.8021">7008 10699 8191,'7'6'0,"6"2"0,9 0 0,9 1 0,4 3 0,8-10 0,-1 0 0,0-1-445,-10-34-1104,-9 29 0,-10 2 0,-7-3 0</inkml:trace>
  <inkml:trace contextRef="#ctx0" brushRef="#br0" timeOffset="53524.3558">8714 9962 5193,'0'-9'327,"2"3"0,-1-5 0,2 4 0,-3 2 0,2 3 0,1 2 0,3 2 1,5 7-1,3 11-273,6 12-54,3 14 0,2 9 0,-3 10 0,1 1 0,-2-2 0,-5-2 0,-1-10 0,-7-8 0,0-9 0,-1-10 0,-4-10 0,-1-5 0,3-8 0,1-9 0,1-13 0,3-10 0,-1-17 0,-2-15 0,-3-12 0,-2-13 0,-1-11 0,-1-7 0,0-3 0,0 1 0,0 1 0,0 9 0,0 1 0,-1 7 0,-2 7 0,-3 10 0,2 9 0,-1 10 0,1 7 0,2 8 0,2 5 0,0 5 0,0 7 0,0 3 0,0 1 0,0 7 0,0-1 0,0 4 0,2 2 0,-2 1 0,0 2 0,1 1 0,2 0 0,-3 1 0,3-2 0,2 0 0,0 1 0,7-1 0,2 2 0,6-3 0,3 0 0,4 2 0,0-1 0,6 0 0,5 2 0,2 0 0,8 0 0,4 0 0,6 0 0,7 0 0,5 0 0,3 0 0,6 0 0,6 0 0,5 0 0,9 0 0,7 0 0,8-1 0,3 0 0,2 0 0,1-2 0,-2 2 0,-3-2 0,-3 2 0,-1 1 0,-2-2 0,-2 2 0,-5 0 0,2 2 0,0-2 0,0 0 0,6 3 0,1-2 0,0 0 0,0-1 0,0 1 0,0-1 0,-1 0 0,1 2 0,-4-1 0,0-1 0,-4 1 0,-5 0 0,0-1 0,0 0 0,-2 2 0,1 1 0,-1 0 0,-1 0 0,0-3 0,-6 2 0,1-2 0,2 0 0,3 0 0,2-2 0,3 4 0,-1-2 0,3 0 0,-1 0 0,3 0 0,5 0 0,6 0 0,0 0 0,8 0 0,-2 0 0,-3 0 0,-2 0 0,1 0 0,-1 0 0,2 1 0,5 1 0,2 0 0,2 0 0,6 1 0,-1-3 0,-1 0 0,2 3 0,-5-1 0,-4 1 0,-8 1 0,-11-1 0,-12-1 0,-18 1 0,-21-2 0,-19-1 0,-17 2 0,-11-2 0,-19 0 0,-15 0-212,-12 0-1383,-46-2 0,-45-2 0,-55-9 0</inkml:trace>
  <inkml:trace contextRef="#ctx0" brushRef="#br0" timeOffset="54764.3686">9773 9489 6564,'1'-3'181,"11"2"0,14-1-1,18 1 1,17 1 0,17 0-1,13 1 1,-2 1 0,-3-1 0,-10 4-181,-17-1 0,-13 2 0,-14-1 0,-13-2-154,-13 1-193,-9 1-184,-10-5-189,-9 0-567,-11 0 0,-19 0 0,9-3 4399,4 3-3771,3 3 119,10-3 120,17-3 112,-8 3 95,5 0 366,3-3 194,2 1 184,4 0 189,3 0 28,-2 4-88,2 8-120,-3 7-120,0 12-112,0 9-94,3 11-214,-2 8 0,4 6 0,-2 5 0,0-1 0,0-2 0,0-3 0,-3-6 0,3-13 0,-5-5 0,-1-9 0,-2-9 0,-1-7 0,-9-6 0,-5-2 0,-5-4 0,-8 1 0,-1-2 0,-1-2 0,2 2 0,4 0 0,5 0 0,9 0 0,10 0 0,6 0 0,2 0 0,12 0 0,11 3 0,13 0 0,16 2 0,13-3 0,4-1 0,3 0 0,-8-1 0,-9-1 0,-13 1 0,-15 0 0,-1 0-355,-5-8-385,-15 2-547,-3-4 0</inkml:trace>
  <inkml:trace contextRef="#ctx0" brushRef="#br0" timeOffset="55392.3957">10405 9174 4003,'-2'0'443,"1"-18"1,-1-4-1,2-4 1,8 4-1,5-8 1,8 10-1,10 3 1,9 3-1,2 2-246,0 7-197,-4 2 0,-8 8 0,-13 10 0,-8 6 0,-14 9 0,-12 7 0,-9 5 0,-4 2 0,-6-3 0,0-3 0,7-6 0,4-5 0,8-8 0,7-2 0,6-5 0,4 1 0,14-5 0,12 2 0,11 0 0,12-5 0,10 2 0,-2-3 0,-1-3 0,-8-1 0,-10 0 0,-11 0 0,-6 3-382,-9-6-1179,-7 8 0,-2 1 0,-8 0 0</inkml:trace>
  <inkml:trace contextRef="#ctx0" brushRef="#br0" timeOffset="55887.8299">10786 9907 8191,'0'-7'0,"0"2"0,3 0 0,4 0 0,3 10 0,5 11 0,5 9 0,3 9 0,-1 11 0,-5 5 0,-4 0 0,-7-3 0,-3-5 0,-3-8 0,-5-8 0,-5-10 0,-1-9 0,-6-11 0,0-9 0,2-13 0,5-8 0,4-10 0,4-4 0,2-3 0,2 5 0,2 5 0,3 7 0,9 8 0,2 7-222,-1 13-1371,15 0 0,1 0 0,-1 2 0</inkml:trace>
  <inkml:trace contextRef="#ctx0" brushRef="#br0" timeOffset="56595.9095">11203 9844 8191,'2'0'0,"2"3"0,2 7 0,2 6 0,1 8 0,-1 12 0,-3 3 0,2 7 0,-2-3 0,-2-3 0,1-4 0,-3-5 0,1-9 0,-2-7 0,0-8 0,0-4 0,-2-10 0,2-8 0,-1-8 0,1-8 0,0-9 0,0-3 0,4-2 0,4 4 0,4 4 0,3 6 0,8 10 0,4 8 0,4 6 0,5 7 0,4 12 0,2 10 0,-1 9 0,-5 8 0,-1 6 0,-9 0 0,-5-3 0,-7-7 0,-8-3 0,-3-9 0,-3-7 0,-5-7 0,-7-4 0,3-8 0,-4-5 0,-1-8 0,4-8 0,4-5 0,5-7 0,3 0 0,9-3 0,8 0 0,6 3 0,10 7 0,3 9 0,0 6 0,2 9 0,0 5 0,-3 10 0,-1 9 0,-4 12 0,-3 6 0,-4 6 0,-5 3 0,-9-3 0,-5-4 0,-6-3 0,-6-4 0,-5-6-295,-3-1-1284,-3-9 0,0-6 0,7-5 0</inkml:trace>
  <inkml:trace contextRef="#ctx0" brushRef="#br0" timeOffset="57057.0386">12427 9907 8191,'-5'-5'0,"-7"2"0,-5 1 0,-7 1 0,0 4 0,-2 5 0,8-1 0,5 3 0,5 1 0,4 1 0,4 1 0,4 4 0,2 0 0,3 0 0,3 3 0,7-1 0,2 3 0,1 0 0,4 2 0,1-2 0,-1 2 0,-2-1 0,-3 1 0,-10-2 0,-5 1 0,-4-4 0,-6 0 0,-9-3 0,-8-3 0,-8-3 0,-11-3 0,-3-7 0,0 3 0,4-3 0,6-3-208,11 0-229,11-6-1072,8 0 0,15-4 0,17-7 0</inkml:trace>
  <inkml:trace contextRef="#ctx0" brushRef="#br0" timeOffset="57332.16">12953 10140 8191,'2'-1'0,"-1"-1"0,3 1 0,9 0 0,3 3 0,7-3 0,10 1 0,3 0 0,2 0 0,0 0 0,-6 0 0,-8 0 0,-10 0 0,-7 1 0,-5 6-531,-4-2-1001,-5 0 0,-4-2 0</inkml:trace>
  <inkml:trace contextRef="#ctx0" brushRef="#br0" timeOffset="58044.4942">13991 9499 4116,'-20'-5'232,"-8"0"191,-3-3 1,0-1 1,15 5 0,7 0 0,7 2-1,7 2 1,13 0 0,17 0-173,17 2-60,18 1-189,11 1-3,0 1 0,-10 1 0,-12-2 0,-16-1 0,-14-3 0,-13 2 0,-12 2-450,-4 0-1098,-6 0 0,-8-1 0,-3 1 0</inkml:trace>
  <inkml:trace contextRef="#ctx0" brushRef="#br0" timeOffset="58521.1648">14180 9564 4158,'0'0'323,"0"5"97,0 4 1,-2 3 0,-2 13 0,3 5-1,-5 8 1,4 5 0,1 7-1,1 6-173,-2 2-149,0-1-98,1-5 0,-5-1 0,3-10 0,-1-5-128,-4-6-121,3-4-47,2-9-19,-3-3 0,-1-7 1,-1-4 13,-7-3 24,-6 0 38,-4-2 33,-5 2 231,-3 0 224,4 0 47,2 0 19,4 0 0,10 0-1,3 0-13,8 0-24,6 0-38,10 0-33,11 0-103,9 2-103,15 1 0,5 1 0,4-2 0,-1 1 0,-4 0 0,-12-3 0,-5 2 0,-10-2-316,-7-22-1259,-8 17 0,-1-9 0</inkml:trace>
  <inkml:trace contextRef="#ctx0" brushRef="#br0" timeOffset="59048.5657">14349 9203 5722,'2'-14'274,"9"-4"0,8-6 1,5-1-1,9 2 0,2 7 1,0 4-1,-1 6 0,-3 3 1,-4 4-275,-6 6 0,-6 8 0,-7 7 0,-8 9 0,-10 8 0,-9 5 0,-6-1 0,-5 1 0,-2-4 0,3-6 0,6-5 0,7-3 0,10-8 0,4-2 0,13-4 0,14 0 0,8-4 0,8-2 0,8-3 0,-1 0 0,-6-3 0,-6 3-327,-1-1-1245,-16 3 0,-11 1 0,-2 0 0</inkml:trace>
  <inkml:trace contextRef="#ctx0" brushRef="#br0" timeOffset="59712.4723">15183 9858 3991,'-7'-1'207,"-2"0"158,-6-4 70,-3 0 0,-3-1-2,-2 1 3,-4 2-1,-1 2-1,0 1 1,-2 8-147,4 4-61,0 7-157,3 6-70,7 7 0,9 1 0,7-1 0,13-2 0,3-7 0,15-7 0,3-8 0,5-8 0,1-7 0,-2-9 0,-8-10 0,-6-7 0,-6-7 0,-5-7 0,-8-1 0,-2-1 0,-3 4 0,-3 3 0,-1 7 0,1 7 0,-1 7 0,-1 6 0,3 5 0,1 5 0,1 2 0,0 3 0,0 3 0,0 7 0,0 11 0,0 6 0,1 12 0,1 5 0,3 6 0,-1 1 0,1 2 0,0-2 0,1-5-224,1-7-277,1-7-992,-1-11 0,7-10 0,5-7 0</inkml:trace>
  <inkml:trace contextRef="#ctx0" brushRef="#br0" timeOffset="60012.4694">15686 9708 8191,'-2'-4'0,"-8"-1"0,-1 2 0,-9 1 0,1 4 0,-7 12 0,3 7 0,3 10 0,9 13 0,6 7 0,9 2 0,8 0 0,17-2 0,4-5 0,10-9 0,3-7 0,-1-8 0,14-7-327,-23-7-1245,-10-6 0,-13-3 0,-6-4 0</inkml:trace>
  <inkml:trace contextRef="#ctx0" brushRef="#br0" timeOffset="61483.4372">8469 10896 2830,'-3'-3'299,"1"-3"99,-1-1 159,2 1 1,1 0-1,0-2 1,0 3-1,0 1 1,0 1-1,0 0-214,4 2-84,7-1-99,12 2-160,13 0 0,20-3 0,15 3 0,16 0 0,11 0 0,10 0 0,6 0 0,4 0 0,5 0 0,-5 0 0,-3 0 0,-6 0 0,-5 0 0,-1 0 0,-5 0 0,0 0 0,3 3 0,2-3 0,-2 1 0,4-1 0,1 0 0,2 0 0,5 0 0,2 0 0,2 0 0,-2 0 0,-2-1 0,-6 1 0,0-3 0,-5 3 0,2-3 0,1 3 0,-2-3 0,2 2 0,-1 0 0,4-3 0,0 1 0,8 0 0,1 0 0,3-1 0,1 1 0,-4 0 0,-2 0 0,-6 1 0,-1-1 0,-2 2 0,-3 1 0,0-2 0,1 2 0,2 0 0,6 0 0,2 0 0,9 0 0,2 0 0,1 0 0,4 0 0,0 2 0,-4-1 0,0 4 0,-3 0 0,-3 0 0,-4-1 0,1 1 0,-2-3 0,9-2 0,2 1 0,2-2 0,2 1 0,-6 0 0,-5-2 0,-5-1 0,-6-3 0,2 2 0,-2 0 0,0-1 0,-2-1 0,-8 0 0,-14 1 0,-12-2 0,-13 4 0,-16-2 0,-11 3 0,-12-2 0,-11 1 0,-10 0 0,-5 2-484,-20-2-1057,-15-4 0,-12-4 0,-20-7 0</inkml:trace>
  <inkml:trace contextRef="#ctx0" brushRef="#br0" timeOffset="62780.5022">11693 11561 5348,'-5'1'278,"4"-1"23,0 2 0,8-2-1,7 5 1,11-3 0,14-1 0,13 3-1,8 0 1,10-7-164,0 5-115,-1-2-22,-9 0 0,-11 0 0,-12 1 0,-18-1 0,-10 2 0,-8-2 0,-2 1-244,-9 2-119,-4 0-67,-3 1-11,-7 0 1,-4 0 2,1 0 5,3 0 21,3 0 42,4-2 48,7 1 310,1 0 247,9-2 195,0 3 11,0 5-1,0 4-2,0 6-5,-2 7-21,0 10-42,1 6-48,-1 5-66,2 6-128,0 4-128,2 2 0,-2-2 0,0-4 0,0-4 0,0-10 0,-4-10 0,-3-4 0,-3-7 0,-8-6 0,-7-5 0,-4-3 0,-8-3-6,-7-1-1,-3-1 5,-2 1 2,5 0 0,7 0 0,9 0 0,12 1 0,8-1 0,5 3 0,10 0 6,12 1 1,14 1-5,12 0-2,13-1 0,7-1 0,-2-3 0,0 0 0,-9 0 0,-7 0 0,-13 0 0,-10 0-193,-3 2-347,-14-1-951,-3-1 0,0 0 0,3-1 0</inkml:trace>
  <inkml:trace contextRef="#ctx0" brushRef="#br0" timeOffset="63401.154">12883 12204 5140,'-9'-6'96,"-6"0"88,-6 0 129,-6-3 0,-2 4-1,-2 3 1,2 0 0,2 2 0,2 5-1,5 4-75,4 5-20,7 3-89,5 5-128,1 3 0,6 2 0,3-4 0,7-1 0,6-6 0,5-6 0,6-6 0,4-7 0,-1-6 0,3-9 0,-3-9 0,-1-7 0,-3-15 0,-2-5 0,-4-9 0,-5-1 0,-7 3 0,-7 7 0,-3 11 0,-2 10 0,-3 9 0,2 9 0,0 4 0,0 4 0,2 3 0,0 2 0,0 8 0,0 8 0,-3 12 0,3 10 0,-2 16 0,-1 7 0,-1 5 0,1 4 0,1-3 0,-4-3 0,6-5-451,-2-9-1097,0-12 0,2-8 0</inkml:trace>
  <inkml:trace contextRef="#ctx0" brushRef="#br0" timeOffset="63708.9366">13470 11968 8191,'-16'0'0,"-7"3"0,-8 7 0,-7 9 0,0 8 0,6 12 0,10 3 0,11 5 0,13-1 0,13-2 0,19-4 0,14-4 0,8-9 0,13-7 0,130-8-524,-137-9-1009,-11-8 0,-14-7 0,-31-13 0</inkml:trace>
  <inkml:trace contextRef="#ctx0" brushRef="#br0" timeOffset="68008.5176">18601 10662 3450,'-6'-4'253,"-7"-20"50,-4 20 188,-1-3 1,7 1 0,-2 0 0,6 19 0,4-17 0,0 3 0,1 0-179,2 1-74,0 1-49,9-1-190,10 1 0,10 1 0,7 2 0,9 0 0,2-1 0,-5-1 0,-6 2 0,-4 0 0,-9-2 0,-9 2-270,-8 16-214,0-10-1003,-15 0 0,-8 2 0,-6 1 0</inkml:trace>
  <inkml:trace contextRef="#ctx0" brushRef="#br0" timeOffset="68195.9356">18573 10862 5081,'0'1'346,"0"0"-1,6 3 1,6-1-1,8 3 1,4-1-1,5 2 1,-1-3-1,-11 2-234,2 3-607,-9-3-996,-7-1 0,-1-1 0</inkml:trace>
  <inkml:trace contextRef="#ctx0" brushRef="#br0" timeOffset="70986.1626">19535 10667 6183,'-4'-14'223,"1"-2"0,1 1 0,1-1 0,1 9 0,0 7 0,3 5 0,5 11 0,1 14 1,4 13-224,7 11 0,-1 14 0,0 10 0,5 6 0,-2 7 0,-3 1 0,1-2 0,-4-8 0,-6-9 0,0-13 0,-5-14 0,0-11 0,-1-14 0,-1-9 0,2-8 0,1-8 0,1-14 0,-3-14 0,2-17 0,-2-16 0,1-13 0,-1-12 0,5-7 0,1-10 0,-3-8 0,-1-1 0,-3 5 0,-3 7 0,0 10 0,0 9 0,0 7 0,0 1 0,0-1 0,-2 2 0,-1 1 0,2 0 0,-4 6 0,2 4 0,1 9 0,-1 1 0,0 12 0,0 3 0,0-1 0,2 7 0,1-4 0,-5-3 0,4 4 0,-3-1 0,-1 4 0,1 2 0,-2 6 0,2 3 0,1 0 0,2 2 0,1 0 0,0 0 0,0-3 0,0 2 0,0-5 0,0 5 0,0 1 0,0 1 0,0 3 0,0 1 0,0-1 0,1-1 0,0-1 0,4 1 0,2-5 0,-1 4 0,1-1 0,-1 3 0,-3 1 0,1 3 0,-4-1 0,1 0 0,2 0 0,1-4 0,-2-4 0,2-3 0,-2 1 0,2-1 0,-2 5 0,1 2 0,0 3 0,-2 0 0,3 0 0,-4 0 0,3-1 0,-2-2 0,1 1 0,-2 2 0,3 1 0,-5 3 0,4 3 0,-1-1 0,1 1 0,1 3 0,1-4 0,-1 1 0,4-1 0,0 1 0,-1 1 0,0 0 0,4 2 0,0 1 0,3-1 0,6 1 0,4 1 0,4 1 0,1-1 0,6 2 0,-2-1 0,3 1 0,1-1 0,4 2 0,5-2 0,4 0 0,5-1 0,2 1 0,6-1 0,3-1 0,3 1 0,5-3 0,4-1 0,1 0 0,4 1 0,2-1 0,4 1 0,2-1 0,1 0 0,1 2 0,-3 0 0,-2-2 0,-2 5 0,-4-1 0,-3-3 0,3 2 0,2-3 0,3 4 0,5-2 0,0 1 0,1 2 0,3-2 0,-2-1 0,-2 2 0,0-1 0,-2 0 0,3-1 0,2 3 0,2-3 0,-1 3 0,2-1 0,-3 0 0,1 2 0,3-4 0,0 3 0,5 1 0,2 1 0,1 0 0,-1-2 0,-4 4 0,-2-4 0,-1 2 0,0 0 0,0 0 0,-1 0 0,-2 0 0,-3 0 0,-2 0 0,-3 0 0,-4 0 0,-1-1 0,-4 1 0,1 0 0,-3 0 0,-1-1 0,-1 1 0,0 0 0,0 0 0,7 0 0,3 0 0,7 0 0,6 0 0,2 0 0,4 0 0,0 0 0,3 0 0,-4 0 0,2 0 0,-3 1 0,3 0 0,3 4 0,4 0 0,2-1 0,6 1 0,-1 0 0,3-1 0,-1 0 0,1 0 0,0 0 0,-4-2 0,-1 3 0,-4-1 0,-1-2 0,-4 2 0,-13 1 0,-12-2 0,-20 0 0,-18-2 0,-21-1 0,-10 0 0,-6 1 0,-6-2 0,-1 2 0,0-1 0,-8 0 0,56 3-523,-75 2-1010,-26-1 0,-22-4 0,-25 0 0</inkml:trace>
  <inkml:trace contextRef="#ctx0" brushRef="#br0" timeOffset="71944.2772">21392 9036 4957,'0'-3'352,"0"-1"0,0-1-1,-2-1 2,2 3-1,-1 2 0,2 1-1,-1-2 1,13 2 0,16 0-285,17 3-67,16 0 0,15 3 0,5-3 0,0 3 0,-6-3 0,-10 0 0,-14-1 0,-14 1 0,-17-3 0,-11 0 0,-7 0 0,-6 0 0,-5 0 0,-4 0-298,-7 0-204,-5 0-976,-2-3 0,-1 3 0,-4-2 0</inkml:trace>
  <inkml:trace contextRef="#ctx0" brushRef="#br0" timeOffset="72436.1726">21772 9045 3666,'7'0'252,"-7"2"198,-3-2 27,-1 1-1,-1 4 0,-10 5 1,9 5-1,-2 9 0,2 8 0,-1 10-237,3 7-16,0 7-196,1 2-27,1 9 0,1-6 0,1-1 0,0-3 0,0-6 0,0-9 0,0-8 0,0-8 0,0-8 0,0-6 0,0-5 0,0-2 0,0-3 0,-3-2 0,-4 0 0,-6 0 0,-6-2 0,-9 2 0,0 0 0,-1 0 0,3 0 0,4 0 0,6 0 0,7 0 0,4 0 0,4 0 0,2 0 0,13 0 0,9 0 0,12 0 0,10 0 0,10 2 0,1-1 0,-3-1 0,-3 0 0,-4 0-242,-4 0-237,-6-3-1015,-7-5 0,-8-6 0</inkml:trace>
  <inkml:trace contextRef="#ctx0" brushRef="#br0" timeOffset="73016.9428">21930 8682 5812,'0'-12'264,"0"-1"0,0-5 1,0-3-1,6 2 0,3 5 1,4-1-1,7 3 0,7 4 1,4 5-265,-3 2 0,0 5 0,-8 6 0,-7 4 0,-9 6 0,-6 8 0,-10 6 0,-7 0 0,-2 2 0,-4-3 0,5-5 0,0-4 0,5-3 0,8-4 0,4-4 0,12-1 0,13-3 0,9 0 0,12 2 0,8-4 0,-2-2 0,-5 1 0,-4-2-43,-4 2-384,-7-2-1117,-6 0 0,-10-1 0,-6 1 0</inkml:trace>
  <inkml:trace contextRef="#ctx0" brushRef="#br0" timeOffset="73496.1465">22238 9308 8191,'1'-5'0,"1"1"0,3-2 0,6 3 0,1 3 0,6 3 0,3 9 0,1 7 0,-3 8 0,-3 12 0,-5 6 0,-6 3 0,-4-1 0,-8-4 0,-6-6 0,-3-8 0,4-9 0,-3-7 0,7-7 0,7-7 0,-1-11 0,2-6 0,3-11 0,5-6 0,-2-8 0,3 1 0,2 2 0,-4 6 0,0 7 0,2 8 0,1 6-368,7-57-1196,-1 57 0,3 3 0,2 2 0</inkml:trace>
  <inkml:trace contextRef="#ctx0" brushRef="#br0" timeOffset="74207.9642">22716 9303 7115,'0'0'120,"0"0"-1,0 2 1,0 3-1,1 7 1,1 9-1,3 4 1,1 8-1,1 3 1,2-1-120,-4-1 0,0-3 0,-4-2 0,-1-7 0,0-7 0,-1-7 0,1-4 0,0-8 0,0-7 0,-2-5 0,4-7 0,2-7 0,4-3 0,3 0 0,7 3 0,-1 6 0,2 2 0,1 7 0,4 9 0,1 1 0,8 7 0,-1 5 0,-1 8 0,-3 5 0,-8 6 0,-4 5 0,-7 0 0,-3 2 0,-5-1 0,1-5 0,-2-7 0,-2-3 0,4-6 0,-4-10 0,-1 2 0,2-7 0,-1-7 0,1-3 0,1-3 0,4-10 0,5-2 0,7-2 0,5-1 0,7 1 0,-1 2 0,6 5 0,-1 6 0,0 11 0,0 2 0,-5 8 0,-4 8 0,-2 8 0,-4 8 0,-6 9 0,-3 5 0,-4 1 0,-2 0 0,-2-8 0,0-5 0,0-8-289,0-4-1291,0-10 0,5-6 0,5-8 0</inkml:trace>
  <inkml:trace contextRef="#ctx0" brushRef="#br0" timeOffset="74585.05">23801 9353 6985,'0'-6'134,"-1"2"0,-8 0 0,-4 1 0,2 6 0,-5 2 0,3 4 0,6 0 0,-2 6 0,3 1-134,3 2 0,-2-1 0,3 2 0,1-1 0,4-1 0,4-1 0,7 1 0,1 0 0,5 0 0,-3 2 0,1 1 0,-5-1 0,-4 1 0,-4 0 0,-5-2 0,-7-3 0,-13-3 0,-12-3 0,-7-2 0,-16-4 0,-4-3-291,2-92-1289,3 83 0,7-4 0</inkml:trace>
  <inkml:trace contextRef="#ctx0" brushRef="#br0" timeOffset="75243.9186">21354 10146 5491,'-19'0'300,"-4"-2"0,0 2 0,4 0 0,25 0 0,26 0 0,34 5 0,41 2 0,38 1 0,38 2-300,32 4 0,18-2 0,18-2 0,13 1 0,-1-1 0,-18-5 0,-27 3 0,-45-1 0,-53-2 0,-49-3 0,-42-1 0,-32 0-76,-30 2-434,-23-1-1011,-21 4 0,-20 3 0</inkml:trace>
  <inkml:trace contextRef="#ctx0" brushRef="#br0" timeOffset="76180.8534">21526 10572 6694,'0'-2'166,"3"2"0,13-2 1,14 2-1,15 0 0,16 2 1,16-2-1,4 1 0,-1 2 1,-9 0-167,-14-2 0,-18-1 0,-20 2 0,-13-2 0,-8 0 0,-6 0 0,-7 0 0,-1 0 0,-4 2-65,-3 2-86,-2-1-18,2 2 0,-3 0 5,1 0-1,3-2 26,1 1 52,8 2 87,3-3 0,6 1 64,3 6 87,1 1 18,0 8 1,0 9-6,-2 7 1,-2 8-27,1 6-50,0 3-88,0-1 0,3-2 0,-3-5 0,2-3 0,-5-8 0,-1-3 0,-5-10 0,-4-3 0,-4-8 0,-2-2 0,-6-5 0,-4-1 0,0-1 0,3-1 0,5 1 0,7 0 0,8 0 0,6 0 0,6 0 0,8 0 0,11 2 0,10 2 0,11 1 0,8 0 0,2-1 0,0 0 0,-5-2 0,-5-2-317,-20-10-1257,4 6 0,-10-7 0,-8-4 0</inkml:trace>
  <inkml:trace contextRef="#ctx0" brushRef="#br0" timeOffset="76627.9253">22152 10436 5653,'2'-16'282,"-1"-3"0,4-3 0,5-2 0,4 7 0,8 5 0,4 5 0,3 4 0,-3 1 0,-3 8-282,-7 8 0,-9 7 0,-9 6 0,-9 9 0,-9 2 0,-6 1 0,-3-2 0,0-5 0,8-6 0,7-5 0,10-4 0,13-2 0,12-3 0,10 0 0,9-2 0,11-2 0,-4-1 0,-1-5-325,-4-1-1248,-10-1 0,-10 2 0,-13-4 0</inkml:trace>
  <inkml:trace contextRef="#ctx0" brushRef="#br0" timeOffset="77260.1264">22848 10947 5891,'-8'-4'256,"-4"-2"-1,-5 0 1,-3 1-1,-3 2 1,-3 3-1,-2 0 1,-1 3-1,-1 5 1,4 4-256,3 4 0,6 8 0,9 0 0,5 3 0,5 0 0,7-2 0,6-4 0,1-5 0,10-7 0,5-5 0,2-7 0,5-8 0,2-9 0,0-9 0,-2-5 0,1-11 0,-12-6 0,-5-9 0,-9 1 0,-7 0 0,-8 5 0,-2 11 0,-3 10 0,2 12 0,0 10 0,-1 4 0,0 5 0,4 6 0,-2 9 0,3 6 0,0 9 0,1 9 0,-2 9 0,1 6 0,-2 0 0,0 2 0,-2-1 0,2-5 0,2-8-294,1-7-1285,9-9 0,9-13 0,8-5 0</inkml:trace>
  <inkml:trace contextRef="#ctx0" brushRef="#br0" timeOffset="77540.1764">23378 10839 8191,'-2'-10'0,"-6"2"0,-6 1 0,-7 0 0,-4 14 0,-4 8 0,1 7 0,5 7 0,12 10 0,5 4 0,7 4 0,8-2 0,8-3 0,5-5 0,7-6 0,6-8 0,-1-8 0,-1-7 0,109-4-761,-113-10-725,-8-5 0,-9-4 0</inkml:trace>
  <inkml:trace contextRef="#ctx0" brushRef="#br0" timeOffset="78317.4683">24298 10190 5164,'0'0'336,"3"0"0,4 0 1,8 0-1,8 0 0,17 0 1,14 0-1,9 5 0,2-3 1,3 3-337,-12-1 0,-13 0 0,-14-3 0,-15 0 0,-12 1 0,-7-2-10,-8-2-495,-12 2-1030,0-1 0,-9-4 0,9-8 0</inkml:trace>
  <inkml:trace contextRef="#ctx0" brushRef="#br0" timeOffset="79488.2214">25476 9290 3206,'-6'-3'272,"4"-2"107,-1 1 140,1-1 0,15 2-1,14 2 0,13 2 2,14-2-2,13 4 1,4-2-202,-4 0-71,-9 3-106,-13-4-140,-16 3-136,-13-3-148,-9 1-130,-16 1-60,-5-1-11,-5-1 3,-6 2 9,-2-2 43,6 0 63,6-2 61,5 2 185,4 0 184,3-1 199,2 1 212,-2 1 11,1 7-3,0 9-9,2 9-43,-2 12-63,2 10-61,0 6-50,2 5-34,-2-1-70,2 0-152,-2-7 0,2-6 0,-2-6 0,1-7 0,-4-10 0,-1-6 0,-10-4 0,-4-8 0,-9-2 0,0 0 0,0-2 0,5-2 0,8 2 0,4 0 0,6 0 0,4 0 0,12 0 0,9 2 0,12 3 0,12-2 0,9 0 0,4-2 0,1 1-278,-3-4-1304,-5-2 0,-10-7 0,-11-6 0</inkml:trace>
  <inkml:trace contextRef="#ctx0" brushRef="#br0" timeOffset="79960.499">26173 8894 5239,'-7'-17'328,"1"-2"0,-1-4 0,-1-4 0,6 6 0,2 2 0,10-2 0,12-2 0,7 5 0,3 2-328,9 4 0,-3 7 0,-5 6 0,-8 10 0,-5 9 0,-9 8 0,-8 7 0,-8 7 0,-7 1 0,-7-2 0,-4-3 0,-2-4 0,6-5 0,7-6 0,7-2 0,14-3 0,14-3 0,13-2 0,7-4 0,4-1 0,2-3 0,-4-4 0,-6 2-406,-1 0-1151,-15-3 0,-11 2 0</inkml:trace>
  <inkml:trace contextRef="#ctx0" brushRef="#br0" timeOffset="80601.899">26957 9578 5123,'-18'-2'339,"-4"-2"0,-7 1 0,-7 0 0,7 1 0,-8 6 0,3 2 0,1 5 1,6 6-1,0 5-323,11 3-16,5 6 0,4 0 0,7 1 0,4-1 0,8-6 0,3-2 0,12-6 0,7-7 0,7-7 0,2-6 0,2-10 0,-5-8 0,-6-8 0,-7-8 0,-12-5 0,-7-7 0,-2-3 0,-10-2 0,-4 5 0,2 6 0,1 6 0,-1 11 0,3 9 0,1 7 0,0 3 0,4 6 0,0 1 0,-4 3 0,2 6 0,5 11 0,-1 9 0,3 12 0,5 8 0,-2 2 0,1 2 0,-3-5 0,-4-3-39,-27-6-485,30-16-1002,3-6 2,5-8-1,12-6 0</inkml:trace>
  <inkml:trace contextRef="#ctx0" brushRef="#br0" timeOffset="80871.919">27480 9512 8191,'-10'-6'0,"-13"-1"0,-8 3 0,-8 0 0,-6 8 0,7 10 0,6 8 0,10 5 0,11 11 0,15 5 0,12-1 0,11 0 0,7-4 0,7-6 0,1-7 0,-3-10 0,-1-4-432,-11-6-1119,-12-3 0,-7-1 0,-12 1 0</inkml:trace>
  <inkml:trace contextRef="#ctx0" brushRef="#br0" timeOffset="81260.0036">25728 10190 6445,'-16'0'194,"3"0"0,4 0 0,16-2 0,33 4 0,28-2 0,34 0 0,36 3 0,28-1 0,21 0-194,19 3 0,10 1 0,-2-2 0,-3 1 0,-12-3 0,-27 0 0,-32-2 0,-42-2 0,-35 2-513,-41-9-1022,-40 6 0,-38 1 0,-27 0 0</inkml:trace>
  <inkml:trace contextRef="#ctx0" brushRef="#br0" timeOffset="82134.7261">25611 10850 7965,'2'-2'25,"14"-1"0,13 2 0,14 0 0,11 1 0,16 0 0,1 1 0,-1 2 0,-2-2 1,-13 2-26,-14 1 0,-14-1 0,-18-3 0,-13 1 0,-10-1 0,-8 0 0,-5-1 0,-7 1 0,1 0 0,6 0 0,6 0 0,8 0 0,5 0 0,2 0 0,6 4 0,-4 5 0,4 3 0,-2 12 0,2 7 0,0 7 0,0 4 0,2 4 0,0 1 0,-2 0 0,0-4 0,0-4 0,-7-4 0,1-5 0,-6-7 0,1-7 0,-3-3 0,-3-6 0,-2-4 0,-3-3 0,6 0 0,2-3 0,8 3 0,2 0 0,14 0 0,7 0 0,12 0 0,6 0 0,13 0 0,-5 0-52,8 0-412,1-6-1071,-7-4 0,-1-6 0</inkml:trace>
  <inkml:trace contextRef="#ctx0" brushRef="#br0" timeOffset="82520.1026">26135 10476 7536,'0'-15'73,"2"-2"0,4-9-1,11 1 1,4 4 0,6 7-1,5 3 1,7 7 0,1 1 0,-2 6-73,1 9 0,-8 5 0,-11 9 0,-11 6 0,-16 6 0,-13-1 0,-9 2 0,-4-3 0,-2-5 0,11-2 0,12-4 0,12-4 0,16-1 0,14-5 0,5-1 0,8-5 0,4-2 0,-4 2-412,-4-2-1143,-10-6 0,-12 0 0,-10 3 0</inkml:trace>
  <inkml:trace contextRef="#ctx0" brushRef="#br0" timeOffset="83112.4345">26807 11126 5625,'-16'-3'285,"-9"1"0,-4 0 0,-4 0 0,5 3 0,3 4 0,1 7 0,3 3 0,6 6 1,6 6-286,7 1 0,4-1 0,11 1 0,3-4 0,6-7 0,5-4 0,5-6 0,1-7 0,-1-7 0,2-7 0,-2-9 0,-1-7 0,-2-12 0,-5-6 0,-5-7 0,-8 0 0,-6-1 0,-5 6 0,-6 11 0,0 9 0,0 9 0,3 11 0,-1 3 0,-2 5 0,6 5 0,-4 9 0,0 10 0,2 11 0,2 11 0,0 7 0,0 4 0,0 1 0,0-3 0,10-4-82,-4-5-358,27-9-1093,-7-13 0,9-10 0,1-8 0</inkml:trace>
  <inkml:trace contextRef="#ctx0" brushRef="#br0" timeOffset="83368.2768">27367 11061 8191,'-17'-12'0,"-10"0"0,-2 5 0,-5 4 0,8 19 0,12 9 0,7 3 0,14 8 0,11 3 0,15 1 0,8-4 0,10-2 0,1-10 0,5-3-508,-19-8-1028,-9-9 0,-9-7 0,-5-9 0</inkml:trace>
  <inkml:trace contextRef="#ctx0" brushRef="#br0" timeOffset="87484.4197">7272 15329 6399,'-3'-2'199,"3"0"0,-1 2 0,1 0 0,0 0 0,4 0 0,7 0 0,17 0 0,12 0 1,14 0-200,6 0 0,-1 0 0,-7 2 0,-10 0 0,-7 5-418,-9 4-1136,-13-1 0,-6 2 0,-12-1 0</inkml:trace>
  <inkml:trace contextRef="#ctx0" brushRef="#br0" timeOffset="87672.4645">7354 15646 6312,'0'-2'209,"6"4"0,5-2-1,11 3 1,6 2 0,10 0-1,3-1 1,4 3-192,-28 1-1575,24-7 0,-4 1 0</inkml:trace>
  <inkml:trace contextRef="#ctx0" brushRef="#br0" timeOffset="89536.0089">8525 15630 5495,'12'10'300,"5"9"-1,7 9 1,8 10-1,0 7 1,3 6-1,-1 7 1,1 6-1,-3 5 1,-6 0-300,-3 2 0,-7-1 0,-2-6 0,-5-9 0,0-14 0,-1-12 0,-5-10 0,1-11 0,-1-5 0,-1-13 0,-1-10 0,1-13 0,-1-13 0,1-15 0,1-7 0,3-14 0,5-9 0,2-7 0,2-8 0,-1-2 0,0 3 0,-4 1 0,-3 4 0,5 2 0,-5-6 0,0-6 0,1-1 0,2-3 0,-5 4 0,0 6 0,-2 7 0,-2 11 0,-1 6 0,0 11 0,0 5 0,0 6 0,3 2 0,-1-1 0,1 3 0,0 1 0,0-1 0,-1 3 0,-1 2 0,-1 3 0,0 4 0,0 0 0,-1 3 0,1 0 0,0 0 0,0 3 0,0 1 0,0 2 0,0 2 0,0 4 0,0 3 0,0 0 0,1 3 0,2 2 0,-1 0 0,2 2 0,0 3 0,1-1 0,3 3 0,-3 0 0,2 2 0,0 1 0,-1 2 0,1 1 0,0 2 0,1-1 0,-1 1 0,3-2 0,2 4 0,2-1 0,3 0 0,9 1 0,3 0 0,7 2 0,7-2 0,7 2 0,3 0 0,5 2 0,2 1 0,5 0 0,0 1 0,9 1 0,1-1 0,7 1 0,5-2 0,4 1 0,3 1 0,-3-1 0,-3 0 0,-4 1 0,-7-1 0,-3 1 0,-3 0 0,-2-2 0,-2 1 0,4-1 0,0 1 0,5-2 0,0 0 0,3 0 0,-2-2 0,4 0 0,-3 2 0,0 0 0,1-2 0,4 3 0,-1-1 0,3-1 0,0-1 0,5 1 0,-2-1 0,2-1 0,-3 1 0,3 0 0,0 0 0,0 0 0,2 0 0,0-1 0,-1-1 0,1-1 0,6-1 0,4-1 0,5 0 0,6 1 0,6 1 0,-2-2 0,2 2 0,-3 0 0,3 0 0,3-1 0,1 2 0,-1 1 0,2 0 0,2-1 0,4 1 0,6 0 0,5 0 0,0 1 0,4-2 0,-2 2 0,3 0 0,4 0 0,6 0 0,8 0 0,4 0 0,5 0 0,0 0 0,-1 0 0,0 0 0,-6 0 0,-2 0 0,1 0 0,4 0 0,0 0 0,1 0 0,-2 0 0,-7 0 0,-5-1 0,-1-1 0,2-2 0,4 1 0,9 0 0,6 1 0,7-2 0,5 4 0,0-1 0,4-1 0,3 2 0,7 0 0,5 0 0,5 0 0,8 0 0,4 0 0,2 0 0,-10 0 0,-12 0 0,-18 0 0,-30-3 0,-39 3 0,-35-4 0,-36 4 0,-31-2 0,-18 0-257,-10 10-1329,-35-8 0,-26 3 0,-32-1 0</inkml:trace>
  <inkml:trace contextRef="#ctx0" brushRef="#br0" timeOffset="90440.7239">11039 14087 4265,'-12'-8'250,"-1"-2"140,-3-2 20,2 1 0,11 11 1,-2-6-1,5 5 0,9 1 1,11 1-1,11-5-177,17 7-73,17 0-139,9 2-21,6 1 0,1 0 0,-5 3 0,-9-1 0,-14 0 0,-15-2 0,-18 0 0,-10-4 0,-8-1-332,-20 2-1239,-9-1 0,-8-2 0,-7 0 0</inkml:trace>
  <inkml:trace contextRef="#ctx0" brushRef="#br0" timeOffset="90696.0701">11315 14071 5920,'0'-3'252,"0"1"0,0 2 1,0 5-1,0 12 0,0 14 1,-4 12-1,3 12 0,1 10 1,0 3-253,1-1 0,4-4 0,1-2 0,-2-6 0,1-9 0,-4-9 0,0-5-162,1-9-245,-4-6-1117,-5-7 0,-10-5 0,-9-6 0</inkml:trace>
  <inkml:trace contextRef="#ctx0" brushRef="#br0" timeOffset="90938.4595">10890 14741 4281,'-6'0'427,"4"-2"0,-1-1 0,14 3 0,19-2 0,17 4 0,16 2 0,18 2 1,3-1-1,-1 5-361,-8-2-66,-10 2 0,-17 2 0,-13-5 0,-12 2 0,-15-2 0,-5-2-412,0-2-1143,-3-2 0,0-5 0,2-8 0</inkml:trace>
  <inkml:trace contextRef="#ctx0" brushRef="#br0" timeOffset="91333.244">11720 14380 8191,'0'-5'0,"5"2"0,4 2 0,8 2 0,1 9 0,7 10 0,-1 7 0,0 9 0,-4 1 0,-4 5 0,-5-4 0,-7-2 0,-2-4 0,-7-6 0,-2-6 0,-4-5 0,2-6 0,-2-4 0,4-8 0,4-7 0,6-9 0,8-6 0,7-7 0,9-8 0,7-3 0,1 6 0,-3 4 0,-5 7 0,-8 6 0,-6 6-95,3 9-1524,-5 2 0,-1 2 0,2 1 0</inkml:trace>
  <inkml:trace contextRef="#ctx0" brushRef="#br0" timeOffset="92012.4215">12313 14415 6136,'4'-1'228,"0"1"0,1-1 1,-1 6-1,-1 6 0,1 7 1,1 6-1,0 7 0,1 3 1,-2 0-229,-3 0 0,3-5 0,-4-4 0,0-4 0,-2-9 0,4-4 0,-2-3 0,2-6 0,5-11 0,4-3 0,3-11 0,8-6 0,-2-5 0,0 0 0,-3 4 0,3 7 0,-5 7 0,1 4 0,2 13 0,0-1 0,-2 7 0,4 6 0,-7 9 0,3 2 0,-5 8 0,3 3 0,-3-1 0,1-3 0,-4-3 0,1-8 0,-2-5 0,-3-7 0,2-1 0,4-8 0,-1-4 0,3-6 0,5-7 0,0-8 0,7-8 0,-2 3 0,3-2 0,-2 6 0,-3 6 0,-2 7 0,-2 8 0,1 6 0,0 6 0,0 9 0,-1 7 0,-1 8 0,-1 4 0,-1 8 0,-3 0 0,-3-3 0,-7-2 0,4-4 0,-4-6-300,23-1-333,-25-7-818,6-5 0,0-6 0,0-5 0</inkml:trace>
  <inkml:trace contextRef="#ctx0" brushRef="#br0" timeOffset="92440.2495">13468 14429 8191,'0'-4'0,"0"-1"0,0 0 0,-4 0 0,-6 3 0,-8-1 0,-6 6 0,-4 6 0,-1 3 0,4 5 0,5 3 0,5 0 0,6-1 0,5-1 0,4-3 0,4 0 0,5 0 0,4 1 0,3 0 0,4 2 0,0 0 0,-2-1 0,-2 2 0,-2 0 0,-4 1 0,-5-2 0,-3 1 0,-2-1 0,-7-1 0,-6-3 0,-7 1 0,-9-8 0,-11-3 0,-4-1 0,-5-3-298,2 3-1280,0-7 0,4-2 0,9-1 0</inkml:trace>
  <inkml:trace contextRef="#ctx0" brushRef="#br0" timeOffset="93001.0963">10880 15245 7709,'-16'-2'54,"-1"1"-1,4 0 1,5 0-1,40 6 1,36-2-1,35 4 1,40-3-1,40 4 1,26 0-54,14-1 0,13 2 0,8-2 0,-1 3 0,-18-3 0,-19-2 0,-32-2 0,-35-1 0,-42-2 0,-39 0 0,-26 0 0,-26 0 0,-26 0 0,-12 0 0,-12 0-146,-12 3-523,-9 1-806,4 4 0,-2-1 0,-16 4 0</inkml:trace>
  <inkml:trace contextRef="#ctx0" brushRef="#br0" timeOffset="93488.0026">11157 15743 6420,'0'-2'197,"7"-1"0,14 1-1,20 0 1,21 2 0,21 0-1,16 0 1,0 2 0,-5-1 0,-13 3-197,-16 0 0,-24 2 0,-17-2 0,-12-1 0,-17 0-28,-9 2-409,-14-1-1108,-13 1 0,-12-2 0,-2-1 0</inkml:trace>
  <inkml:trace contextRef="#ctx0" brushRef="#br0" timeOffset="93956.3407">11505 15772 5859,'0'-6'259,"0"3"0,0 1 0,0 2 0,0 15 0,-1 11 0,-1 16 0,-1 8 0,-1 8 1,1 5-260,-4-3 0,3-2 0,-2 0 0,1-6 0,0-4 0,2-7 0,-3-5 0,-4-10 0,0-4 0,-8-7-224,-2-2-131,-6 2-79,-6-12-20,-3 2 2,-2-5 30,-5-10 47,6 1 79,0 11 89,9-9 207,1-3 223,10 10 133,9-4 77,4-6 22,13 7-3,19 3-31,14 4-45,15 0-81,17 1-87,1 2-208,-3 2 0,-7-4 0,-8 4 0,-7-6 0,-11 2 0,-7-4-354,0 0-1213,-8-1 0,-5-2 0,-3-5 0</inkml:trace>
  <inkml:trace contextRef="#ctx0" brushRef="#br0" timeOffset="94504.1316">12257 16193 8191,'-4'-9'0,"-7"1"0,-10 1 0,-6 0 0,-7 5 0,-9 4 0,1 7 0,1 3 0,5 4 0,5 5 0,13 2 0,4-4 0,7 0 0,6 0 0,5-7 0,9 0 0,10-4 0,10-6 0,10-2 0,4-7 0,-1-8 0,-4-6 0,-4-8 0,-7-8 0,-6-11 0,-7-4 0,-9-1 0,-4-3 0,-4 9 0,-2 9 0,-4 7 0,3 14 0,0 5 0,-1 4 0,1 7 0,2-2 0,2 9 0,-2 6 0,0 9 0,0 10 0,1 10 0,-1 8 0,0 5 0,2 1 0,-2-3 0,0 0-140,10-6-607,-7-9-713,2-11 0,-3-9 0,5-10 0</inkml:trace>
  <inkml:trace contextRef="#ctx0" brushRef="#br0" timeOffset="94779.8725">12661 15981 8191,'-7'-1'0,"-2"0"0,-2 3 0,0 4 0,-8 13 0,9 7 0,1 9 0,2 6 0,4 1 0,3-1 0,0-1 0,8-5 0,5-8 0,9-8 0,8-4 0,12-15-1638,1 0 0,0-12 0,-1-10 0</inkml:trace>
  <inkml:trace contextRef="#ctx0" brushRef="#br0" timeOffset="95271.9033">13670 14004 8191,'27'21'0,"16"25"0,18 27 0,17 33 0,7 29 0,-6 33 0,-11 23 0,-15 15 0,-25 13 0,-22 3 0,-24-8 0,-24-10 0,-37-13 0,-27-26 0,-19-24-1638,-44-27 0,-18-30 0,-11-34 0</inkml:trace>
  <inkml:trace contextRef="#ctx0" brushRef="#br0" timeOffset="95888.4475">10659 14013 6233,'-9'-9'218,"-9"6"-1,-16 3 1,-12 12-1,-10 23 1,-15 32-1,-4 29 1,-10 38-1,0 38 1,8 25-218,16 14 0,18 14 0,30-9 0,28-13 0,28-19 0,22-25 0,26-34-319,29-37-1255,21-33 0,18-32 0,17-33 0</inkml:trace>
  <inkml:trace contextRef="#ctx0" brushRef="#br0" timeOffset="96840.4787">14274 13887 4648,'0'-10'375,"0"-3"6,3-5 0,1-2-1,5 4 1,4 4 0,6 1-1,8 0 1,6 7 0,-1-2-265,1 4-110,-6 2-6,-9 2 0,-2 5 0,-9 7 0,-3 6 0,-8 7 0,-3 7 0,-12 3 0,-4 4 0,-10-1 0,-3-1 0,-1-3 0,1-4 0,2-3 0,5-3 0,10-3 0,9-4 0,8 0 0,15-6 0,14-6 0,7 2 0,9-6 0,8-3 0,-2 0 0,-7 0 0,-5 2 0,-12 1 0,-3 4-452,-8-7-1095,-5 5 0,-3 7 0,-4-3 0</inkml:trace>
  <inkml:trace contextRef="#ctx0" brushRef="#br0" timeOffset="97408.4933">14879 15349 6863,'0'-2'148,"-2"2"-1,6-2 1,12 2-1,18 0 1,15 0-1,14 0 1,5 0-1,-4 0 1,-14 0-148,-14 0 0,-15 0 0,-11 0 0,-7 0 0,-3 0 0,-2 0 0,2 2-290,3 9-1290,-2-8 0,5-1 0,1 0 0</inkml:trace>
  <inkml:trace contextRef="#ctx0" brushRef="#br0" timeOffset="97759.8135">15663 15083 7565,'1'-8'70,"2"2"-1,-1 0 1,1 1-1,-2 4 1,2 2-1,1 7 1,-1 8-1,-2 7 1,1 16-70,-2 11 0,4 8 0,2 4 0,1 2 0,0-6 0,-2-6 0,-2-7 0,-1-9 0,-2-11 0,3-8-1638,-1-11 0,-5-8 0,-24-9 0</inkml:trace>
  <inkml:trace contextRef="#ctx0" brushRef="#br0" timeOffset="100468.4423">21877 15412 2383,'-9'3'118,"1"1"58,-3 2 101,0-1 103,7-3 208,1-1 1,1-1-1,2-1 0,0 1 0,0 1-75,0 0-43,2 1-57,6 0-102,8 3-102,9 0-209,8 0 0,9 0 0,-2 2 0,-4-4 0,-4 2 0,-5 0-295,5-3-1284,-13-1 0,-8-1 0,-8 0 0</inkml:trace>
  <inkml:trace contextRef="#ctx0" brushRef="#br0" timeOffset="100665.0902">21903 15693 6003,'1'2'243,"-1"1"0,6 1 0,7 2 0,9 3 0,11-1 0,7-4 0,9 1-368,3 4-1390,-5-9 0,-6-6 0,-6-4 0</inkml:trace>
  <inkml:trace contextRef="#ctx0" brushRef="#br0" timeOffset="102984.2387">23358 15398 7443,'0'-3'83,"0"3"0,3 0 0,-3 6 0,4 8 0,4 8 0,5 9 0,5 12 0,11 8 1,3 10-84,3 9 0,1 7 0,1 9 0,-5 7 0,-3-1 0,-3 9 0,-3 1 0,3-1 0,7-3 0,8-7 0,6-10 0,5-11 0,-2-10 0,-6-12 0,-12-11 0,-9-12 0,-13-9 0,-6-4 0,-2-9 0,-2-3 0,0-7 0,0-6 0,0-10 0,0-5 0,-2-8 0,-2-7 0,1-6 0,-1-8 0,-1-4 0,4-9 0,1-3 0,0-5 0,0-2 0,1-2 0,-1 0 0,0-3 0,0-2 0,0-4 0,0-4 0,2-1 0,-1-2 0,2-1 0,5 1 0,0-1 0,2-3 0,3-2 0,2 4 0,-5-1 0,1 6 0,1 5 0,-5 1 0,-3-3 0,1 0 0,-2 2 0,3 0 0,-1 4 0,1 4 0,0 6 0,-2 4 0,1 2 0,-4 6 0,2 3 0,0 2 0,-3 3 0,0 5 0,0 1 0,0 5 0,0 6 0,0 1 0,0 5 0,0 5 0,0 2 0,-3 2 0,2 2 0,-2 1 0,-2 2 0,-1-3 0,2 1 0,-2-3 0,-1 2 0,3-1 0,1 1 0,-2 2 0,3 1 0,-1 0 0,0 2 0,0 3 0,-3-1 0,3 0 0,-1 2 0,3 0 0,-2 3 0,3 3 0,0-1 0,0 2 0,0 3 0,0-1 0,0 3 0,0-1 0,0 2 0,1 0 0,3 0 0,9 0 0,8 0 0,9 3 0,9-2 0,4 2 0,3 2 0,4 1 0,4 0 0,8 0 0,9 0 0,12 0 0,0-2 0,7 2 0,-2-2 0,-4-3 0,-2 2 0,-3 0 0,-5-2 0,-4-1 0,-3 0 0,1 0 0,1-1 0,3 1 0,2-2 0,1-2 0,3 0 0,-1-1 0,3-2 0,1 2 0,5-1 0,4 3 0,0 0 0,8 3 0,1 0 0,0 0 0,0 0 0,2-2 0,-5 2 0,-3 0 0,-3-2 0,-5 4 0,1-4 0,1 2 0,1-2 0,2-2 0,5 0 0,3 1 0,1-1 0,4-1 0,1 2 0,-2-2 0,0 1 0,-3-1 0,-3 2 0,-4 1 0,-4-1 0,-5 0 0,-1 1 0,-4 1 0,-1-2 0,1 3 0,5-3 0,-2 0 0,3-2 0,2 4 0,2-2 0,-2 1 0,2-1 0,-2 2 0,2-2 0,2-2 0,5 2 0,3 0 0,1 1 0,-1 0 0,6 0 0,0 2 0,2-1 0,6 1 0,6-2 0,3 2 0,1 0 0,-1 0 0,-3 0 0,-1 0 0,0 3 0,3-1 0,3 2 0,-1-1 0,-2-3 0,-9 3 0,-15-3 0,-15-3 0,-14 3 0,-13 0 0,-11 0 0,-10 0 0,-10 0 0,-11 0 0,-8 0 0,-2 0 0,-2 0 0,0 0 0,0 0 0,-2-1 0,1 1 0,-5-2 0,-7 2-218,53 3-1376,-70-3 0,-13-4 0,-9-2 0</inkml:trace>
  <inkml:trace contextRef="#ctx0" brushRef="#br0" timeOffset="104580.3928">25291 13813 6359,'-1'-5'204,"-3"-3"-1,-8 1 1,-6-1-1,-5 6 1,-8-2-1,-7 4 1,-4 0-1,-2 0 1,-3 0-204,-2 0 0,-3 0 0,3 0 0,2 0 0,6 2 0,8 2 0,7 2 0,7 1 0,5 0 0,8 1 0,-1 1 0,6 3 0,-1 2 0,4 3 0,-2 1 0,1 4 0,3 3 0,3 0 0,-4 6 0,0 1 0,2 1 0,-3 3 0,0 0 0,-1 1 0,1 5 0,-2 4 0,-2 0 0,1 4 0,-1-1 0,2 0 0,-2 1 0,0-1 0,4 6 0,0 1 0,-2 3 0,0 1 0,0 4 0,0 2 0,0-1 0,0 3 0,0 0 0,2-4 0,-1 3 0,-1-1 0,2 0 0,1 1 0,-2 0 0,4 1 0,-3-1 0,0 1 0,-1-1 0,3-3 0,0-1 0,1-1 0,3-4 0,2 1 0,-3-3 0,-1 0 0,-3 0 0,-2 4 0,0-2 0,-1-3 0,0 3 0,0-2 0,2-6 0,-1-1 0,3-4 0,0-3 0,-3-5 0,0-3 0,-1-2 0,0-4 0,0-4 0,0-1 0,0-5 0,0-1 0,0-5 0,0 0 0,0-4 0,0-3 0,0-1 0,0-1 0,2-3 0,-2 0 0,1 2 0,5-2 0,10 0 0,6 0 0,9 0 0,12 0 0,4 0 0,3 0 0,0-2 0,-6 2 0,-5-3 0,-4-1 0,-8-4 0,-8 4 0,-7 1 0,-4 0 0,-7 1 0,-1 2 0,-40 0-802,29 0-675,-7-1 0,-8-7 0,-13-5 0</inkml:trace>
  <inkml:trace contextRef="#ctx0" brushRef="#br0" timeOffset="115260.103">25842 14209 4326,'0'-2'221,"0"-1"150,0 0 30,0-1 1,0 2-1,0-1 0,0 3 0,0-2 0,-2 2 0,-2 0-147,-1 0-73,-1 0-151,2 0-30,0 0 0,-2 2 0,6-1 0,-3 1 0,3-2 0,-1 2 0,2-2 0,8-5 0,-3 6 0,11 1 0,10 0 0,11 2 0,5 7 0,16-9 0,-3 0 0,-3 1 0,-3 0 0,-14-1 0,-11-4 0,-10 4 0,-7-1 0,-6-2 0,-2 1 0,-2 0 0,2 0-240,2-8-225,11 6-1032,-20 2 0,-4 0 0,-3 0 0</inkml:trace>
  <inkml:trace contextRef="#ctx0" brushRef="#br0" timeOffset="115836.4536">26132 14229 3954,'0'0'455,"0"-4"-1,0 0 0,0 0 1,0 3-1,0-1 0,0 2 0,0-3 1,0 4-1,0 11-306,0 10-148,0 12 0,0 21 0,0 3 0,3 6 0,-1-2 0,4 3 0,1-4 0,1-3 0,0-7 0,-3-5 0,-1-9 0,-2-10 0,0-7 0,-2-8 0,-2-7 0,-6-2 0,-1-3 0,-8 0 0,-2 0 0,-4 0 0,-2 0 0,-4 0 0,0-3 0,-3 1 0,3-3 0,0 1 0,6 0 0,6 0 0,5 2 0,8 1 0,2 0 0,4 1 0,9 0 0,7 0 0,13 0 0,12 0 0,4 0 0,7-1 0,-2 1 0,-3 0 0,-3 0 0,-6 0 0,-9 0 0,-4 0 0,-9-2 0,-7-1 0,-2-1-88,9 6-635,-13-14-753,-1-3 0,0-3 0</inkml:trace>
  <inkml:trace contextRef="#ctx0" brushRef="#br0" timeOffset="116640.2397">26396 14526 7749,'2'-5'49,"-2"-1"0,0-1 0,2 1 0,-2 5 0,0 1 0,0 0 0,4 3 0,1 5 1,2 9-50,4 6 0,-2 9 0,2 5 0,-5 0 0,-3-4 0,0-2 0,-3-5 0,0-8 0,0-1 0,0-7 0,4-6 0,0-4 0,3-5 0,5-8 0,-1-5 0,4-7 0,1-8 0,-3-6 0,3 3 0,-3 2 0,1 5 0,-5 5 0,0 9 0,-5 5 0,-1 3 0,0 6 0,3 0 0,3 3 0,5 5 0,-1 6 0,0 4 0,-1 5 0,1 4 0,-2-2 0,-2 0 0,0-5 0,1-4 0,-2-6 0,1-3 0,0-4 0,0-4 0,0-2 0,0-7 0,1-1 0,0-7 0,3-6 0,1-3 0,1 1 0,0-2 0,-2 2 0,1 7 0,-6 4 0,-1 7 0,-3 3 0,0 5 0,2-2 0,-2 7 0,5 4 0,0 5 0,5 8 0,-1 8 0,-3 4 0,3 5 0,1 0 0,-4-2 0,1-2 0,1-2 0,-3-6 0,-5-2 0,1-8 0,1-7-56,4-7-501,1 0-958,-3-9 0,6-10 0,2-9 0</inkml:trace>
  <inkml:trace contextRef="#ctx0" brushRef="#br0" timeOffset="116992.5513">27350 14217 5895,'0'-11'255,"-2"-3"0,2 0 0,0 0 0,2 9 0,-2 4 0,0 1 0,0 2 0,-4 9 1,-1 13-256,-4 10 0,4 16 0,-1 13 0,2 8 0,2 1 0,1 8 0,-3-5 0,2-1 0,-5 2 0,4-3 0,-1-3 0,4-7 0,0-8 0,0-16 0,0-11 0,2-14-1638,0 29 0,-1-52 0,1-7 0</inkml:trace>
  <inkml:trace contextRef="#ctx0" brushRef="#br0" timeOffset="117697.2075">27593 14629 5387,'0'-4'312,"0"-3"-1,0 1 1,0-4-1,0 4 1,0-3-1,0-2 1,5 0-1,1-3 1,4-1-312,3 0 0,3 5 0,1 1 0,2 4 0,0 0 0,4 3 0,0 1 0,3-1 0,-2 7 0,1 3 0,-6 7 0,-3 4 0,-9 5 0,-1 2 0,-12-1 0,-3 3 0,-11-3 0,-3 3 0,-6-1 0,-1-3 0,3 1 0,7-4 0,2-1 0,5-5 0,6-3 0,7-1 0,-2-2 0,4 1 0,9 1 0,1-4 0,12 3 0,8-3 0,14-5 0,9 1 0,7 0 0,-1-3 0,4 0 0,-10 1 0,-14 3 0,-13-3 0,-15 1 0,-13-1-126,-2 4-638,-18-3-696,-7 0 0,-15 2 0,-13 0 0</inkml:trace>
  <inkml:trace contextRef="#ctx0" brushRef="#br0" timeOffset="118736.4451">25714 15559 4962,'-6'-4'348,"-1"1"0,3-1 0,-2-3 0,6 6-1,3-1 1,-3 0 0,0 2 0,5 0 0,4-3-250,6 3-98,5 0 0,10 0 0,8 0 0,3 0 0,3 0 0,4 3 0,1-3 0,0 0 0,1 0 0,-1 0 0,5 0 0,1 0 0,1 0 0,3 0 0,-2 0 0,-1 0 0,1 0 0,-5 0 0,4 0 0,4 0 0,-1 0 0,8 0 0,7 0 0,1 0 0,-2-3 0,2 3 0,-6 0 0,1 0 0,-3 0 0,6-1 0,-4-1 0,-2 1 0,-2-3 0,-6 2 0,-7-1 0,-4 1 0,-6-3 0,-4 0 0,-7 1 0,6 2 0,-6-1 0,1-3 0,-1 1 0,2 1 0,-6 0 0,-2-1 0,-5 3 0,-4 2 0,-7-3 0,-2 3 0,-5-2 0,-2 2 0,-1-1 0,-10 2 0,-5-1-1638,-10-1 0,-17 0 0,-15-2 0</inkml:trace>
  <inkml:trace contextRef="#ctx0" brushRef="#br0" timeOffset="132403.8097">25905 16012 6168,'0'-5'225,"0"1"0,0 1-1,0-2 1,0 2 0,0 3-1,0 0 1,0 0 0,5-1 0,0 1-225,10 1 0,12 2 0,9 0 0,11 0 0,5 1 0,6-3 0,0 0 0,-6-1 0,-2 0 0,-10 0 0,-8 0 0,-10 0 0,-11 0 0,-6 0 0,-3 0 0,-2 0 0,-4 0-278,-1 3-213,-1 2-125,-5-4-55,-5 4 1,-1-1 20,4 0 61,-2-1 108,1 2 106,5-4 128,-5 2 490,6-3 248,1-4 125,1 1 55,3 3-1,3-1-20,0 1-61,0 1-108,0 6-106,0 7-128,0 8-212,0 10-35,0 11 0,3 6 0,3 5 0,-1 3 0,5-3 0,0-4 0,-3-4 0,-1-9 0,-2-8 0,-1-8 0,-1-8 0,0-5 0,-2-5 0,-9-2 0,-8 3 0,-2-3 0,-14 1 0,-5 3 0,3 0 0,2 1 0,4-3 0,11 2 0,9-3 0,4 1 0,10-1 0,11-2 0,13 0 0,11 0 0,10 0 0,4 0 0,0 0 0,-9 0 0,2 0 0,-9-2 0,-6 1-180,-3 1-283,20-10-1046,-31 5 0,-7-3 0,1-9 0</inkml:trace>
  <inkml:trace contextRef="#ctx0" brushRef="#br0" timeOffset="133115.2395">26681 16270 6640,'-2'-12'172,"2"0"0,-3 0 1,1 0-1,2 7 0,0 5 1,0 0-1,0 5 0,3 5 1,3 10-173,0 6 0,1 11 0,3-1 0,-2 0 0,-1-7 0,-1-2 0,0-11 0,-4-3 0,2-6 0,-4-6 0,3-4 0,3-3 0,-2-13 0,1-4 0,7-9 0,-4-4 0,-1-1 0,5 4 0,-4 4 0,-3 8 0,-1 7 0,3 10 0,-2 1 0,6 6 0,0 4 0,3 6 0,3 5 0,6 7 0,-3 1 0,1 1 0,0-5 0,-2-8 0,0-2 0,-4-5 0,0-5 0,1-2 0,-7 1 0,0-8 0,-2-6 0,4-3 0,-2-4 0,2-6 0,0 1 0,5 3 0,-7 3 0,0 5 0,1 6 0,-6 3 0,3 5 0,1 3 0,0 7 0,2 7 0,1 7 0,-1 3 0,1 4 0,4 0 0,-1-4 0,-3-3 0,1-7 0,-3-6 0,-3-2-320,132-6-498,-123-9-592,1-13 0,2-10 0,4-18 0</inkml:trace>
  <inkml:trace contextRef="#ctx0" brushRef="#br0" timeOffset="133414.3299">27496 15986 7770,'0'-12'47,"0"1"0,0-1-1,0 1 1,0 7 0,0 4-1,0 4 1,0 8 0,0 10 0,0 11-47,-2 15 0,-2 9 0,4 8 0,-7 7 0,7-3 0,-3 0 0,1 3 0,2-7 0,0-3 0,0-7 0,2-11 0,-1-13 0,1-14 0,3-9 0,0-5-255,-1-98-1332,-2 76 0,2-11 0,-4-16 0</inkml:trace>
  <inkml:trace contextRef="#ctx0" brushRef="#br0" timeOffset="134465.3992">28056 16216 7824,'0'-5'41,"0"2"0,0 1-1,0 0 1,0 6 0,0 8-1,2 8 1,0 13 0,-2 9 0,2 9-41,-2 2 0,0 2 0,0-2 0,0-10 0,5-3-319,4-67-1255,3 41 0,6-13 0,5-11 0</inkml:trace>
  <inkml:trace contextRef="#ctx0" brushRef="#br0" timeOffset="134708.0295">28342 16237 8191,'2'0'0,"0"0"0,4 10 0,1 7 0,3 9 0,3 9 0,0 6 0,3 2 0,-5-2 0,1-4 0,-3-6 0,-5-9 0,-2-5-118,-2-4-309,0-9-1102,-2 0 0,-2-8 0,-5-11 0</inkml:trace>
  <inkml:trace contextRef="#ctx0" brushRef="#br0" timeOffset="134939.6037">28054 16225 8191,'-7'-6'0,"0"-1"0,0 1 0,3-1 0,24 4 0,11 2 0,10-1 0,11 0 0,7-2 0,-6 1 0,-6 2-27,22 1-765,-29-4-682,-9 0 0,-7-6 0,-8-5 0</inkml:trace>
  <inkml:trace contextRef="#ctx0" brushRef="#br0" timeOffset="135948.299">28503 13916 5682,'0'-4'279,"2"1"0,-1-4-1,5 1 1,5-1 0,7 1-1,15-2 1,9-1 0,6 7 0,7-2-279,1 4 0,-1-1 0,-6 2 0,-3 1 0,-10 0 0,-7 0 0,-6 6 0,-8 1 0,-4 5 0,-4 5 0,1 6 0,2 7 0,2 9 0,5 9 0,1 11 0,2 9 0,-1 5 0,1 10 0,-1 7 0,3 5 0,5 6 0,2 9 0,2 4 0,2 0 0,-1 4 0,-9-4 0,-5-1 0,-6-3 0,-6-1 0,-5-7 0,1-1 0,1-8 0,1-4 0,0-4 0,2-2 0,1-7 0,-1-3 0,2-7 0,-2-8 0,-1-6 0,-2-13 0,2-5 0,-2-7 0,-1-6 0,-1-7 0,1-4 0,-4-4 0,2-2 0,-1-1 0,-5-3 0,-13-1 0,-10-1 0,-16 0 0,-12-1 0,-13-6 0,-2-2 0,6-6-1638,1-3 0,7-12 0,9-10 0</inkml:trace>
  <inkml:trace contextRef="#ctx0" brushRef="#br0" timeOffset="136872.3238">29381 13466 3039,'-3'1'219,"-3"-1"70,-2 0 84,1 0 104,-1 0 52,3-1 1,-2-1-1,2-4 1,4 0-1,-1-4-142,4-4-77,4-1-70,5-2-84,1-2-102,5 4-54,-1 5 0,0 1 0,-2 7 0,6 0 0,-1 4 0,0 3 0,1 4 0,-7 6 0,-7 11 0,-6 8 0,-7 9 0,-9 5 0,-6-1 0,-1-1 0,-3-5 0,4-7 0,4-9 0,4-3 0,6-4 0,7-6 0,10 1 0,13-5 0,12-4 0,12 1 0,10-3 0,2-2-340,2-2-1230,-2-1 0,-10 3 0,-7-2 0</inkml:trace>
  <inkml:trace contextRef="#ctx0" brushRef="#br0" timeOffset="137392.314">30192 14908 7572,'-5'0'69,"2"-1"0,2 1-1,-2 0 1,6 1 0,11-1-1,9 0 1,13 0 0,13 0 0,9-1-69,-3-2 0,-8 3 0,-12-3 0,-14 3 0,-10 0 0,-8-1 0,-2 1 0,-2 0-42,38-1-637,-31-4-815,4-1 0,0-3 0</inkml:trace>
  <inkml:trace contextRef="#ctx0" brushRef="#br0" timeOffset="137697.259">30913 14581 8191,'0'-1'0,"0"-2"0,0 2 0,2 1 0,2 6 0,-1 12 0,1 9 0,0 15 0,1 15 0,1 12 0,2 6 0,-2 0 0,-2 2 0,-1-4 0,-1-10 0,22-10-1638,-18-16 0,1-20 0,-7-15 0</inkml:trace>
  <inkml:trace contextRef="#ctx0" brushRef="#br0" timeOffset="141380.6582">26995 14085 5592,'0'-9'289,"0"-1"0,2-1-1,-2 2 1,2 3 0,-2 2-1,-38 23 1,32-12 0,-5 3 0,-14 14-289,-22 24 0,19 1 0,-54 37 0,-10 22 0,-6 9 0,4 24 0,-23-25 0,54-7-1638,17-8 0,21-18 0,16-37 0</inkml:trace>
  <inkml:trace contextRef="#ctx0" brushRef="#br0" timeOffset="141972.1089">27038 15852 6132,'0'-8'229,"0"0"0,-2 1-1,2-1 1,-2 17 0,-10 14-1,-11 15 1,-10 15 0,-12 19 0,-15 14-229,-7 13 0,-13 15 0,13 14-435,-10-2-1116,2 2 0,10-10 0,6-18 0</inkml:trace>
  <inkml:trace contextRef="#ctx0" brushRef="#br0" timeOffset="143855.9431">15371 18109 3787,'0'-2'240,"2"2"125,-2 0 92,0-2 1,0 2 0,0-2 0,0-1 0,-9 3 0,10 0 0,18-2-175,-16 1-66,-1 1-123,17-4-94,-5 1 0,-11-1 0,21 1 0,6-1 0,1 3 0,0-1 0,-3 2 0,2-2 0,-2 4 0,-4-2 0,-5 0 0,-3 2 0,-3-2 0,-6 1 0,-1 0 0,0 0 0,-1 1 0,26-1-244,139 6-543,-160-3-645,-1 1 0,-8 2 0</inkml:trace>
  <inkml:trace contextRef="#ctx0" brushRef="#br0" timeOffset="144188.1596">15502 18379 8191,'5'0'0,"2"0"0,12 0 0,3 0 0,15 0 0,2 0 0,3 0 0,1 2 0,-4 0 0,-4-1 0,3-2 0,-17 11-230,4-8-1362,-7-2 0,4 0 0,-8-2 0</inkml:trace>
  <inkml:trace contextRef="#ctx0" brushRef="#br0" timeOffset="146012.7181">16513 18061 5815,'-3'-7'264,"2"-1"0,1 2 0,-2-4 0,4 5 0,-2 3 0,0 2 0,0 0 0,0 8 0,1 10-264,2 12 0,0 11 0,6 12 0,5 8 0,1 2 0,3-1 0,4-6 0,-5 1 0,-1-12 0,-1-5 0,0-7 0,-1-7 0,-3-8 0,-4-7 0,-1-4 0,0-4 0,-2-3 0,1-6 0,0-8 0,-2-2 0,-1-13 0,-2-5 0,-2-6 0,2-3 0,2 0 0,-4-1 0,1 0 0,-1 1 0,-1 0 0,1-2 0,2-1 0,0-4 0,0-1 0,2-5 0,-2-4 0,0 2 0,0-2 0,0 1 0,2 6 0,-1 2 0,2 4 0,0 0 0,3 4 0,3 1 0,-1 3 0,2 1 0,-1 6 0,1 0 0,-4 1 0,0 2 0,-4 0 0,1 1 0,0 0 0,0-1 0,2 3 0,-1 2 0,0 2 0,-1 5 0,1 1 0,-1 3 0,3 1 0,-1-2 0,0 1 0,-1 2 0,-1-1 0,0 4 0,-1 1 0,-1 1 0,1 0 0,-1 3 0,-1 1 0,2-1 0,0 1 0,3 0 0,0 1 0,0-4 0,-1 3 0,-1 0 0,-2 1 0,-1 1 0,2-2 0,-1 2 0,2 0 0,7 0 0,-1 0 0,4 0 0,4 0 0,2 0 0,1 0 0,2-2 0,2 4 0,1-2 0,3 3 0,5 1 0,4 2 0,5-2 0,7 3 0,10-3 0,3 0 0,8 0 0,4 0 0,3-3 0,0 2 0,1-1 0,0-2 0,-2 0 0,2 0 0,-6 0 0,-2 0 0,2 0 0,-7-2 0,-6 1 0,-3-1 0,-3 1 0,-6 0 0,-2 1 0,2 0 0,4-2 0,0 2 0,6-1 0,3 1 0,-3 0 0,4-2 0,2 2 0,1 0 0,6 0 0,4 2 0,6-2 0,2 0 0,5 1 0,1 1 0,3 0 0,1 3 0,-2-2 0,-2 0 0,-6 1 0,-5 1 0,-6-3 0,-4 1 0,-2 1 0,-1-1 0,-2-1 0,-2-2 0,1 0 0,-3 0 0,-4 0 0,-7 0 0,-8 0 0,-13 0 0,-6 0 0,-7 0 0,-6 0 0,-3 0 0,-1 0 0,-3 0 0,0 0 0,0 0 0,0 0-210,-7 0-1386,-3 0 0,-12 2 0,-25-2 0</inkml:trace>
  <inkml:trace contextRef="#ctx0" brushRef="#br0" timeOffset="147287.9738">17560 17561 3846,'4'-8'330,"-2"-4"118,0-5 7,1-1 0,-1 6 0,-2-1 0,0 5 0,1 1 0,-1 3 0,2 3-206,-2-1-124,0 4-117,0 3-8,0 9 0,0 9 0,0 11 0,3 10 0,1 6 0,2 2 0,2-1 0,1-5 0,-2-4 0,1-6 0,-1-8-232,49-5-397,-44-9-837,2-8 0,-1-7 0</inkml:trace>
  <inkml:trace contextRef="#ctx0" brushRef="#br0" timeOffset="147576.3094">17883 17524 6841,'0'-5'150,"0"-2"0,3 2 0,2 3 0,3 9 0,1 8 0,1 11 0,4 6 0,-2 9 0,4 1-150,-2 1 0,1 0 0,-5-6 0,-4-4 0,-3-3 0,-3-11-272,0-5-246,-2-4-962,-2-8 0,-4-5 0,-3-11 0</inkml:trace>
  <inkml:trace contextRef="#ctx0" brushRef="#br0" timeOffset="147879.9817">17583 17478 3470,'-16'-9'280,"-1"1"183,1-4 27,-1 3 1,14 0-1,6 5 0,5 2 1,14 0-1,11 2 0,15 0-182,12 0-97,7 0-184,-4 0-27,-4 0 0,-7 0 0,-14 0 0,-12 0 0,-11 2-255,0 3-387,-9-4-816,1 0 0,-1 1 0,3-1 0</inkml:trace>
  <inkml:trace contextRef="#ctx0" brushRef="#br0" timeOffset="148516.0354">18266 17290 4243,'-9'-9'416,"4"-3"4,-1-2 0,0-4-2,3 5 3,4 1-1,2-2 0,2 2 0,4-1 0,3 4-251,4 2-165,3 2-4,1 2 0,-1 3 0,1 3 0,-5 2 0,-2 4 0,-6 5 0,-4 4 0,-5 8 0,-4 3 0,-1-1 0,-4 0 0,-4-1 0,-2-3 0,2-2 0,-2-1 0,3-4 0,1 0 0,6-2 0,2-1 0,4-2 0,1-4 0,0 0 0,4-4 0,2 3 0,7-3 0,4 2 0,9-3 0,5 1 0,3-2 0,8 1 0,-3-1 0,0-2 0,-7-2 0,-11 2 0,-10 0 0,-7 2-220,-5 2-381,-11 2-873,-8 3 0,-6 1 0</inkml:trace>
  <inkml:trace contextRef="#ctx0" brushRef="#br0" timeOffset="149020.4058">17579 18084 2852,'-31'1'247,"-5"4"68,-8-2 115,-7 2 119,12-1 2,11-1 0,5-1-1,12 1 1,7-3 0,12 0-169,17 0-79,18 0-67,18 0-115,21 0-119,18-3-2,8 1 0,8-1 0,-5-2 0,-1 2 0,-11 0 0,-19 3 0,-20-1 0,-18 2 0,-26-2 0,-10-1 0,-15 2 0,-13 2-377,-5 1-1185,-14 2 0,-8 6 0,-6 1 0</inkml:trace>
  <inkml:trace contextRef="#ctx0" brushRef="#br0" timeOffset="149836.0721">17792 18290 4750,'0'-3'382,"0"-1"0,0 1 1,2 0-1,-2 0 0,0 3 1,0 0-1,0 0 0,0 0 1,0 8-383,0 5 0,-2 7 0,2 7 0,-1 5 0,-1 4 0,2-1 0,0-2 0,0-6 0,0-6 0,0-4 0,0-7 0,0-3 0,2 1 0,-1-4 0,2 3 0,3-3 0,4-3 0,5 2 0,5 0 0,6-4 0,1 1 0,2-2 0,0-1 0,3-1 0,-6-2 0,1-3 0,-1 1 0,-3-1 0,-3-3 0,-4 2 0,-3-1 0,-6-2 0,-2 1 0,-5 0 0,1-3 0,-2-1 0,-2-1 0,1 2 0,0-2 0,-3 5 0,0 2 0,0 0 0,1 3 0,1 0 0,-1 2 0,-1 1 0,2 3 0,0-1 0,1 2 0,2 0 0,0 2 0,0 8 0,0 7 0,0 8 0,0 10 0,0 8 0,2 0 0,0 2 0,4 1 0,0-3 0,-2-6 0,0-1 0,2-9 0,0-3 0,2-7-368,11-8-1196,1-6 0,9-6 0,-1-6 0</inkml:trace>
  <inkml:trace contextRef="#ctx0" brushRef="#br0" timeOffset="150361.8057">18973 18088 4205,'-5'-3'421,"0"-1"4,1 1 1,0-2-1,1 1 1,4 1-1,-1 1 1,0 2-1,0-2 1,7 1-270,6 1-151,6 0-5,8 0 0,7 0 0,-3 0 0,0 0 0,-8 0 0,-4 0 0,-4 0 0,-6 0 0,-3 0 0,-3 0 0,-2 0 0,1 0 0,-2 0-78,1 0-299,8 1-1170,-2-1 0,6 0 0,7 0 0</inkml:trace>
  <inkml:trace contextRef="#ctx0" brushRef="#br0" timeOffset="150713.3244">19539 17904 5203,'0'-8'332,"2"-2"-1,-2 4 2,1-2-1,1 6 0,2 2 0,-1 2 0,1-4 0,2 7 0,2 5-332,-2 7 0,3 11 0,-3 10 0,2 4 0,-3 5 0,1-2 0,-2-5 0,2-2 0,-2-7 0,0-8 0,-1-2-224,2 14-1369,-4-26 0,0-4 0,-12-8 0</inkml:trace>
  <inkml:trace contextRef="#ctx0" brushRef="#br0" timeOffset="156568.3792">21669 18228 3294,'0'0'121,"-2"0"55,-1 0 53,3 0 59,-1 0 148,1 0 61,0 0 1,0 0-1,-1-2 1,1 0-79,-2 2-43,2-1-55,0 1-52,0 0-59,0 0-148,0 0-62,0 0 0,0 0 0,0 0 0,0 0 0,3 0 0,-2-1 0,4 1 0,-1-2 0,2 2 0,-1-1 0,3 1 0,4-2 0,-1 2 0,5 0 0,0 0 0,-2 0 0,-2 0 0,-2 0 0,-4 0 0,-3 0 0,0 0 0,-1 0 0,1 0 0,2 0 0,-1 0 0,5 0 0,-5 0 0,3 0 0,-4 0 0,2 0 0,-4 0 0,0 3-262,2 0-182,0 2-1054,0 0 2,0 0-1</inkml:trace>
  <inkml:trace contextRef="#ctx0" brushRef="#br0" timeOffset="157045.1683">21773 18395 2928,'-1'2'166,"1"-1"74,0-1 58,-2 0 108,4 0 130,-2 0 0,0 0 0,0 0 0,0 0-1,2 0-95,5 0-70,2 0-74,7 0-59,4-1-106,5-1-131,-4 2 0,-3-1 0,-4 0 0,-7-1 0,-2 2 0,-1-1 0,1 1 0,0 0 0,2 0 0,-1-2 0,-1 2 0,-2 0-55,-2 2-379,-1-108-1106,-3 105 0,-6 0 0,-5-1 0</inkml:trace>
  <inkml:trace contextRef="#ctx0" brushRef="#br0" timeOffset="164712.281">23214 17803 2927,'1'-3'120,"1"-2"31,-2 0 26,1-1 10,-1 0 5,0-1 13,0 3 49,0-2 43,0-1 49,0 0 5,0 0 41,0-1-9,0-1-25,0 4-11,0-2-5,0 1-13,-1 2-48,1 1-44,-2 0-49,2 2-84,-1 1-81,2-2-23,-2 2 0,-1 7 0,1 9 0,-5 12 0,3 10 0,-1 13 0,4 4 0,-3 6 0,5-4 0,-2-1 0,0-2 0,0-4 0,0-7 0,0-4 0,0-7 0,0-6 0,0-6 0,0-5 0,0-1-443,2-6-1106,1-5 0,4-2 0,2-2 0</inkml:trace>
  <inkml:trace contextRef="#ctx0" brushRef="#br0" timeOffset="165248.2811">23627 18097 3152,'0'-3'198,"0"-1"78,0-1 119,-2-1 122,-1 1 0,1 2-1,-3 2 1,-1 0 0,0 1-1,1 0-128,1 2-69,1 1-78,1 1-119,1-2-122,1 1 0,0-3 0,0 0 0,0 0 0,0-2 0,0 2 0,0 0 0,0 0 0,0 0 0,0-2 0,0 1 0,-3-3 0,0 1 0,0-1 0,-1 4 0,-2-1 0,3 1-274,2 1-272,1-1-928,0 2 0,8-1 0,2-1 0</inkml:trace>
  <inkml:trace contextRef="#ctx0" brushRef="#br0" timeOffset="166377.3506">23949 17944 2785,'-5'-3'116,"1"0"43,-4-1 53,3 0 46,2-2 26,-1 1 22,2 0 15,-1-2 41,0 2 84,1-3-67,0 1 1,1 1-7,1-2-36,0-2-45,0 0-27,0-1-21,1 1-16,2-1-40,4 0-85,4 1-22,4 0-28,3 0-34,2 1-19,-3 2 0,1 1 0,-3 0 0,1 1 0,2 1 0,-1 1 0,3 0 0,0 2 0,-2 1 0,0 0 0,-1 0 0,-5 1 0,0 2 0,-2 3 0,-3 2 0,-2 4 0,-1 2 0,-3 4 0,1 2 0,0 4 0,-2 0 0,0 0 0,0-2 0,-4 1 0,-3 1 0,-2-3 0,-3 0 0,-2-2 0,-1 1 0,1-2 0,-1-2 0,3 1 0,2-1 0,3-3 0,3 0 0,1-2 0,1 0 0,1-1 0,-1-2 0,-1 0 0,2-2 0,1 2 0,-2-4 0,2 1 0,2-2 0,-2 1 0,0-1 0,0 0 0,0 0 0,1 0 0,1 0 0,-1 1 0,2-1 0,-1-1 0,-1-1 0,-1 1 0,2 0 0,2-1 0,4 1 0,3-1 0,5-1 0,4 0 0,1 0 0,1 0 0,-1 0 0,-3 0 0,-2 0 0,-2 0 0,-4 0 0,2 0 0,-6 0 0,-2 0 0,-3 0 0,1 0 0,-2 0 0,1 0 0,-2 0 0,2 0 0,-1 3-99,3 0-186,5 2-144,1-3-1046,4-2 0,2 0 0,2-4 0</inkml:trace>
  <inkml:trace contextRef="#ctx0" brushRef="#br0" timeOffset="167104.3107">24626 17872 3567,'-6'-14'255,"-3"-3"139,-3-3 85,-2-1 1,4 5-1,3 3 1,1 4-1,3 1 1,3 1-1,0 2-171,0 0-83,2 0-139,-4 1-86,4-1 0,-4 4 0,2 1 0,0-2 0,0 2 0,0 0 0,0 0 0,0 0 0,0 0 0,0 0 0,0 0 0,0 0 0,-1 0 0,1 0 0,0 0 0,0 0 0,0 0 0,0 0 0,-1 0 0,1 0 0,-2 0 0,-2 2 0,-2 4 0,-4 6 0,1 6 0,2 7 0,2 3 0,0 6 0,4 3 0,1 2 0,1 5 0,-1-1 0,0 1 0,0 2 0,0-3 0,0-4 0,0-4 0,0-5 0,0-4 0,0-5 0,2-4 0,-2-4 0,2-5 0,-2-6 0,0 0 0,0-1-350,6-33-1218,-5 28 0,1 2 0,-7-3 0</inkml:trace>
  <inkml:trace contextRef="#ctx0" brushRef="#br0" timeOffset="167652.5004">23680 18527 2568,'-12'0'106,"-3"0"24,-4 0 30,-6 0 68,7 0 70,-4 0 78,-1 0 168,-2 0 27,5 0 0,7 0-88,7 0-18,13 0-24,21 0-29,17-1-70,27-2-68,20 0-80,12 0-166,4 2-28,-1 0 0,-14 1 0,-14 0 0,-15 0 0,-16 0 0,-18 0 0,-14 0 0,-12 0 0,-3 1 0,-6 0 0,-4 4-240,2 0-156,4 1-193,-5 2-804,-3-2 0,0-1 0,-4 0 0</inkml:trace>
  <inkml:trace contextRef="#ctx0" brushRef="#br0" timeOffset="168324.2818">23731 18664 2376,'-18'1'255,"1"0"108,-5-1 149,1 1 85,12-2 1,6 1-1,2 0 1,1 0-1,0 0 1,1 0-161,-1 0-94,0 0-109,0 0-148,0 0-86,0 0 0,0 0 0,3 0 0,-2 0 0,1 0 0,-1 0 0,1 0 0,-2 0 0,1 0 0,4-1 0,2 1 0,-3-1 0,0-1 0,-1 2 0,-1 0 0,-2 0 0,0 0 0,0 0 0,0 0 0,0 0 0,0 0 0,0 0 0,0 0 0,0 0 0,0 0 0,0 0 0,0 0 0,0 0 0,1 0 0,-1 0 0,10 0 0,11-3 0,15-1 0,17-2 0,19-1 0,15-4 0,7 2 0,0-3 0,-6 4 0,-12 0 0,-12 4 0,-14 1 0,-12 3 0,-11 0 0,-8 0 0,-12 0 0,-3 0 0,-4 0 0,0 0 0,-3 0 0,6 0-427,-3 0-1125,-6-10 0,-6-2 0,-9-13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29:51.5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3418 2475 5430,'0'-11'307,"0"2"0,0-3-1,0 2 1,0 3 0,0 5-1,0 2 1,0 0 0,0 7 0,0 10-307,0 16 0,0 13 0,0 23 0,0 12 0,-1 9 0,-2-1 0,0-1 0,-1-8 0,-3-13 0,-2-11 0,-1-16 0,3-13 0,-1-14 0,3-14-262,2-16-117,0-17-57,0-16-6,0-16 0,-1-18-2,-2-13 18,0 0 23,0 2 60,1 4 75,3 10 435,2 12 212,0 4 58,7 7 4,6 5 1,9 2 2,10 8-17,11 5-25,6 5-59,5 6-74,2 12-175,-1 6-94,-6 11 0,-6 11 0,-5 16 0,-16 12 0,-10 10 0,-7 10 0,-17 3 0,-14 2 0,-10-8 0,-12-8 0,-6-8 0,-1-9 0,7-8 0,3-6 0,15-3 0,6-1 0,10 2 0,9 2 0,3 5 0,9 6 0,18 3 0,11 6 0,15-1 0,14-2 0,4 1 0,-3 1 0,0-5-193,-3 3-1406,-10-8 0,-7-7 0,-8-12 0</inkml:trace>
  <inkml:trace contextRef="#ctx0" brushRef="#br0" timeOffset="219.7967">4201 2789 8191,'0'-1'0,"0"2"0,0 8 0,2 10 0,-2 10 0,0 10 0,0 10 0,0 1 0,0-6 0,0-1-262,0-9-1323,0-12 0,0-14 0,-2-13 0</inkml:trace>
  <inkml:trace contextRef="#ctx0" brushRef="#br0" timeOffset="365.0152">4084 2544 8191,'-6'-21'0,"1"-3"0,-3 2 0,2 0-175,9 12-1428,9 11 0,8 5 0,9 6 0</inkml:trace>
  <inkml:trace contextRef="#ctx0" brushRef="#br0" timeOffset="848.8607">4474 2839 8191,'4'21'0,"-3"15"0,1 17 0,1 19 0,-2 12 0,-1 3 0,2 7 0,1 4 0,-3-8 0,0-6 0,0-15 0,-2-17 0,-2-19 0,-2-21 0,-2-22 0,2-24 0,3-25 0,1-21 0,4-19 0,1-13 0,0-7 0,3 4 0,2 11 0,-1 19 0,-1 22 0,6 22 0,2 18 0,10 10 0,14 10 0,12 6 0,7 5 0,2 8 0,-7 5 0,-14 6 0,-14 2 0,-16-2 0,-14 0 0,-15-3 0,-16-6 0,-9-2 0,-9-2-286,3-6-1295,7-5 0,16-4 0</inkml:trace>
  <inkml:trace contextRef="#ctx0" brushRef="#br0" timeOffset="1331.9742">5055 2823 8191,'8'2'0,"2"8"0,-1 11 0,1 15 0,-9 10 0,2 16 0,-3 10 0,6 4 0,0 5 0,2 0 0,-1-6 0,-1-9 0,-1-15 0,-4-15 0,-5-16-130,-5-15-232,-1-18-53,1-15-7,1-17-8,3-18 3,4-17 19,1-10 134,0-7 274,0 2 0,0 8 129,0 17 234,0 17 51,0 23 8,3 11 9,10 10-5,16 5-18,17 3-133,14 6-275,11 7 0,-1 7 0,-14 5 0,-17 6 0,-22 1 0,-18-4 0,-25 1 0,-23-8 0,-12-6 0,-7-7-325,-3-14-1248,11-9 0,19-14 0,20-17 0</inkml:trace>
  <inkml:trace contextRef="#ctx0" brushRef="#br0" timeOffset="1527.982">5652 2398 8191,'3'3'0,"-2"10"0,1 13 0,-2 15 0,-3 16 0,-4 15 0,-1 7 0,0 7 0,-4-2 0,8 0-446,1-15-1103,9-9 0,11-16 0</inkml:trace>
  <inkml:trace contextRef="#ctx0" brushRef="#br0" timeOffset="1923.9724">6001 2805 8191,'2'-2'0,"-2"1"0,1-1 0,6 1 0,12 0 0,5 1 0,16 0 0,3 0 0,6-2 0,-5-3 0,-4-1 0,-12-4 0,-8-4 0,-12-4 0,-12-2 0,-12-2 0,-16 1 0,-15 3 0,-10 4 0,-8 9 0,5 6 0,3 11 0,14 9 0,13 12 0,15 9 0,11 8 0,21 3 0,16-1 0,22-4 0,22-5-267,25-11-1317,11-7 0,8-16 0,4-10 0</inkml:trace>
  <inkml:trace contextRef="#ctx0" brushRef="#br0" timeOffset="2583.6996">8034 2475 8191,'0'1'0,"0"2"0,0 9 0,0 12 0,0 13 0,2 19 0,0 16 0,3 9 0,1 4 0,0-2 0,-1-10 0,-2-11 0,-3-14 0,0-14 0,0-16 0,-2-13 0,1-23 0,-1-19 0,0-22 0,1-22 0,-1-16 0,5-8 0,7 0 0,3 9 0,7 13 0,7 16 0,10 17 0,8 17 0,12 9 0,12 15 0,7 6 0,3 14 0,-7 7-225,-13 13-200,-18-11-1083,-22 19 0,-21 1 0,-24-3 0</inkml:trace>
  <inkml:trace contextRef="#ctx0" brushRef="#br0" timeOffset="2740.5895">8220 2688 7079,'0'0'124,"2"1"-1,7 2 1,11 1-1,9 1 1,11 3-256,16-1-258,8 0-1045,4-2 0,4 0 0</inkml:trace>
  <inkml:trace contextRef="#ctx0" brushRef="#br0" timeOffset="3660.3455">9148 2700 5395,'-11'-4'299,"-7"0"1,-4 0-1,-12-2 1,-1 4-1,-3-1 1,-1 3-1,-4 3 1,-1 3-1,2 8-198,4 7-101,10 8 0,9 6 0,13 1 0,6 2 0,11-7 0,10 0 0,11-8 0,9-7 0,12-6 0,2-6 0,0-4 0,0-7 0,-4-7 0,-7-5 0,-8-4 0,-11-5 0,-11 4 0,-10 1 0,-4 7 0,-6 5 0,-5 5 0,1 3 0,0 8 0,-2 4 0,6 7 0,5 8 0,2 5 0,8 2 0,11 1 0,6-3 0,12-6 0,11-5 0,8-10 0,6-4 0,6-11 0,2-5 0,-5-9 0,-7-3 0,-11-6 0,-12 3 0,-14 0 0,-13 2 0,-8 4 0,-11 2 0,-9 6 0,-1 2 0,-6 7 0,0 2 0,1 6 0,6 7 0,7 9 0,4 6 0,5 8 0,11 3 0,12 1 0,10-4 0,14-4 0,13-10 0,10-7 0,2-10 0,0-10 0,-1-13 0,-7-11 0,-11-11 0,-11-14 0,-14-5 0,-15-2 0,-9 1 0,-8 9 0,-10 10 0,-4 11 0,0 10 0,-5 13 0,3 6 0,5 14 0,6 11 0,3 15 0,6 10 0,3 18 0,1 4 0,4 2 0,2-1-189,56-4-333,-48-15-974,3-11 0,-4-10 0</inkml:trace>
  <inkml:trace contextRef="#ctx0" brushRef="#br0" timeOffset="4096.0116">10062 2710 8191,'0'-8'0,"14"-2"0,12-2 0,19 0 0,17 3 0,15 6 0,6 2 0,-4 1 0,-7 4 0,-10 5 0,-15 3 0,-14 5 0,-13 7 0,-11 1 0,-5 6 0,-4 5 0,-4 3 0,1 1 0,1 2 0,2-5 0,6 1 0,11-10 0,11-4 0,11-9 0,14-7 0,4-8 0,-4-11 0,-5-10 0,-15-4 0,-20-10 0,-17-11 0,-20-5 0,-19 2 0,-11 2 0,-10 11-59,-1 13-422,9 8-1049,9 11 0,21 2 0,17 2 0</inkml:trace>
  <inkml:trace contextRef="#ctx0" brushRef="#br0" timeOffset="4467.9873">11219 2733 8191,'7'-2'0,"5"1"0,7 1 0,4 4 0,0 10 0,5 9 0,0 9 0,-2 13 0,-4 7 0,-8 3 0,-8-4 0,-3-5 0,-10-13 0,-5-10 0,-5-15 0,3-10 0,-2-16 0,8-14 0,5-8 0,9-10 0,10-5 0,5 5 0,9 4 0,14 4 0,8 11 0,89 9-550,-82 8-978,-5 9 0,-12 1 0,-8 5 0</inkml:trace>
  <inkml:trace contextRef="#ctx0" brushRef="#br0" timeOffset="5579.9518">12443 3013 3439,'-22'-4'295,"-4"0"175,2-3 26,0 1 0,19 2 0,2 1 1,11 2-1,11 1 0,20 0 1,18 2-213,27 4-82,18 2-175,9 4-27,-2 1 0,-9 0 0,-16-2 0,-21-1 0,-18-5 0,-19 2 0,-12-3 0,-11-3 0,-3 2 0,0-1-260,0 1-199,0 0-1035,0-2 0,0-4 0,0-3 0</inkml:trace>
  <inkml:trace contextRef="#ctx0" brushRef="#br0" timeOffset="5967.3773">13182 2859 5052,'0'-5'347,"2"-1"0,-2 0 0,0 2 0,0 2 0,5 2 1,8 2-1,8 7 0,11 4 0,10 10-332,8 7-15,3 3 0,1 1 0,-7 0 0,-9-5 0,-10-5 0,-10-4 0,-9-7 0,-7-4 0,-4-1 0,-12 2 0,-8 2 0,-10 8 0,-15 4 0,-9 3 0,-5 2 0,0 6-420,3-8-1134,11 2 0,13-4 0,16-3 0</inkml:trace>
  <inkml:trace contextRef="#ctx0" brushRef="#br0" timeOffset="6531.3828">14685 2539 5826,'0'-4'263,"0"-1"0,0 2-1,0-1 1,0 6 0,-3 12-1,-3 10 1,1 15 0,-5 14 0,-3 15-263,-1 7 0,0 1 0,0 8-1638,-1-5 0,11-14 0,4-13 0</inkml:trace>
  <inkml:trace contextRef="#ctx0" brushRef="#br0" timeOffset="6899.2675">14971 2899 6042,'0'-4'239,"0"-1"0,0 3-1,0-2 1,0 3 0,2 1-1,1 0 1,1 0 0,3 2 0,-1-2-239,-2 2 0,-3-1 0,1 0 0,-2-1 0,0 0 0,0 0 0,0 0 0,0-4 0,-2 0 0,1 0 0,-2-2-220,2 4-1374,-1-3 0,7 3 0,2-1 0</inkml:trace>
  <inkml:trace contextRef="#ctx0" brushRef="#br0" timeOffset="7415.8123">15448 2791 5024,'0'-14'351,"0"-3"-1,3-5-1,7-6 3,8 7-2,7 0 0,7 4 0,1 1 1,-1 6-1,-2 2-336,-4 5-14,-2 3 0,0 3 0,-3 1 0,-4 4 0,-3 6 0,-7 5 0,-4 7 0,-9 4 0,-7 4 0,-10 2 0,-9 0 0,-7-1 0,-1-5 0,2-2 0,6-2 0,11-6 0,9 2 0,8-3 0,11 0 0,13-3 0,13 0 0,6-4 0,13-2 0,3-3 0,4-4-173,-2-2-256,-1-1-1088,-5-4 0,-9-8 0,-11-5 0</inkml:trace>
  <inkml:trace contextRef="#ctx0" brushRef="#br0" timeOffset="7684.0329">16234 2670 8019,'0'-6'19,"0"0"0,0 0 0,0 0 0,0 6 0,0 2 0,0 9 0,0 10 0,0 15 1,-1 19-20,-2 13 0,0 10 0,-1 2 0,-2 3 0,113 1-725,-117 1-768,-3-6 0,-6-11 0,-3-12 0</inkml:trace>
  <inkml:trace contextRef="#ctx0" brushRef="#br0" timeOffset="8356.3004">14468 3616 4124,'-18'0'333,"5"-2"97,3 2 0,24 2 1,53 3-1,42 1 0,40 5 1,40 6-1,23 1 0,8 0-236,-5 3-96,-23-3-98,-29-6 0,-45 0 0,-47-4-221,-43-2-143,-44 14-1157,-45-15 0,-35 0 0,-33-1 0</inkml:trace>
  <inkml:trace contextRef="#ctx0" brushRef="#br0" timeOffset="8593.4172">14447 3795 4130,'-6'0'405,"4"0"21,23 1 1,30 3-1,42 5 0,38 2 1,34 3-1,16 2 0,2 1 1,-4-2-204,-18-2-201,-34-4-22,-35-4 0,-34-1 0,-34-2 0,-11-1-1638,-27 0 0,-16-2 0,-15-6 0</inkml:trace>
  <inkml:trace contextRef="#ctx0" brushRef="#br0" timeOffset="35796.4919">2307 7768 3523,'0'-10'219,"10"-13"15,-10 12 112,0-3 97,1 2 39,-2 3 0,-8 17-1,8-12 1,1 0 0,-2 4-151,2 0-68,-1 0-16,1 4-110,6 13-98,1 19-39,7 20 0,5 16 0,9 16 0,-4 6 0,2-5 0,-6-2 0,-4-8 0,-5-6 0,-5-16 0,-1-9 0,-4-15 0,-1-12 0,0-12 0,-4-9 0,-9-12 0,4-27 0,-7 8-191,-1-7-134,-2-9-162,9-6-950,1 12 0,3-26 0,2-3 0</inkml:trace>
  <inkml:trace contextRef="#ctx0" brushRef="#br0" timeOffset="36012.8997">2359 7610 3965,'-2'-4'225,"-6"-3"78,6-29-1201,1 26 0,-2 1 0,1-2 0</inkml:trace>
  <inkml:trace contextRef="#ctx0" brushRef="#br0" timeOffset="36243.758">2487 7464 8191,'28'-11'0,"6"4"0,7-1 0,9 5 0,-15 9 0,-3 14 0,-5 11 0,-4 8 0,-8 9 0,-7 1 0,-5 1 0,-2-7 0,-9-6 0,-5-7 0,-6-8 0,-10-8 0,-4-2-249,13-3-223,-3-4-1022,6-2 0,11-3 0</inkml:trace>
  <inkml:trace contextRef="#ctx0" brushRef="#br0" timeOffset="36867.6151">2904 8165 5066,'-7'-8'344,"0"5"-1,1 0 1,0 0-1,3 2 1,2 3-1,2-3 1,4 1-1,2 0 1,9 0-311,7 0-33,6 0 0,4 0 0,2-3 0,-8-2 0,1-2 0,-7-1 0,-2-2 0,-6-1 0,-4 2 0,-2-1 0,-6-1 0,-1 1 0,-4-1 0,-10 1 0,-6-1 0,-8 4 0,-8-1 0,-2 2 0,1 5 0,2 0 0,6 1 0,3 1 0,5 4 0,5 4 0,0 9 0,3 9 0,3 11 0,6 4 0,8 5 0,9-3 0,6 1 0,8-8 0,3-2 0,6-7 0,-1-8 0,-2-8 0,3-7 0,-1-3-334,1-6-1237,0-10 0,0 1 0,-3-6 0</inkml:trace>
  <inkml:trace contextRef="#ctx0" brushRef="#br0" timeOffset="37658.5297">3561 8120 5175,'0'-5'326,"0"0"-1,-2-1 1,-7-1-1,-7 5 1,-4 0-1,-9 2 1,-2 5-1,1 1 1,1 5-240,3 3-86,3 4 0,7 0 0,2 4 0,8 1 0,3-1 0,2-1 0,5-3 0,6-6 0,8-2 0,7-9 0,6-1 0,5-4 0,0-4 0,-4-4 0,-2-4 0,-4-2 0,-4 2 0,-9-1 0,0 1 0,-9 4 0,-3 2 0,-1 1 0,2 4 0,-2 2 0,0 0 0,0 2 0,1 4 0,5 3 0,3 4 0,4 6 0,6 4 0,5-1 0,1-1 0,2-4 0,2-7 0,-2-2 0,2-6 0,-1-8 0,-2-8 0,-6-7 0,-3-8 0,-8-8 0,-5-6 0,-4-2 0,-3-3 0,-4 4 0,-2 6 0,0 7 0,0 11 0,1 9 0,4 3 0,3 8 0,-2 3 0,6 7 0,-1 13 0,6 9 0,4 12 0,3 8 0,1 6 0,3 1 0,-6 2 0,-2-3 0,-3-3 0,-4-4 0,-2-10 0,-1-3-209,-1-11-149,10-119-1166,-4 92 0,1-13 0,3-9 0</inkml:trace>
  <inkml:trace contextRef="#ctx0" brushRef="#br0" timeOffset="37947.9111">4159 7943 5730,'-7'-5'229,"-6"2"28,0 2 8,-6-1-1,3 8 0,-1 6 1,4 4-1,-1 7 0,2 3 0,3 5-182,2 1-47,4-2-27,2 2-8,7 0 0,6-5 0,6-3 0,5-2 0,4-6 0,7-3-1638,0-2 0,0-6 0,7-4 0</inkml:trace>
  <inkml:trace contextRef="#ctx0" brushRef="#br0" timeOffset="38563.3424">5087 7718 3556,'-4'-7'310,"3"7"162,1-8 13,-2 0 1,2 2 0,2 0 0,5-2 0,4 7 0,15 1 0,12 0-225,14 0-85,14 0-161,4 0-15,2 4 0,-3-1 0,-5-1 0,-11-2 0,-11 3 0,-10 0-208,-12 3-191,-10-1-1118,-5 1 2,-7-4-1,-7 3 0</inkml:trace>
  <inkml:trace contextRef="#ctx0" brushRef="#br0" timeOffset="38824.2108">5525 7708 5693,'0'-2'278,"0"-1"-1,0-1 1,-2 2-1,2 8 1,0 9-1,0 6 1,0 13-1,0 14 1,2 8-278,-1 3 0,2 8 0,5-3 0,0 0 0,2-10 0,2-5-233,-2-9-198,-1-11-165,-7-7-790,1-11 0,-7-5 0,-5-9 0</inkml:trace>
  <inkml:trace contextRef="#ctx0" brushRef="#br0" timeOffset="39011.9723">5281 8263 4289,'-5'-2'408,"1"-2"8,1 1 0,9 1 1,20 0-1,16 2 0,14 0 1,15 0-1,5 2-79,1-1-596,-5 79-1278,-5-74 0,-11-6 0,-11-4 0</inkml:trace>
  <inkml:trace contextRef="#ctx0" brushRef="#br0" timeOffset="39491.7255">5872 7964 8191,'1'-3'0,"2"3"0,-1 4 0,3 5 0,2 6 0,2 9 0,2 6 0,1 1 0,-2 2 0,0-4 0,-4 0 0,-5-8 0,1-4 0,-2-6 0,0-6 0,0-4 0,-2-5 0,-2-7 0,1-8 0,-1-8 0,0-10 0,4-4 0,5 0 0,2 3 0,5 3 0,8 8 0,6 9 0,7 10 0,5 2 0,7 6 0,-2 7 0,1 7 0,-4 2 0,-7 9 0,-7 4 0,-9 4 0,-5 2 0,-6 2 0,-5-1-116,-1-1-318,0-5-1094,0-9 0,-1-7 0,-1-9 0</inkml:trace>
  <inkml:trace contextRef="#ctx0" brushRef="#br0" timeOffset="39851.5902">6533 7934 8191,'0'-6'0,"0"1"0,1 1 0,2 4 0,5 5 0,3 11 0,3 9 0,5 5 0,0 7 0,0 5 0,1-1 0,-2-3 0,-3-2 0,-3-6 0,-3-9 0,-4-7 0,-2-7 0,-3-6 0,0-9 0,0-11 0,0-9 0,1-5 0,2-8 0,3-2 0,4 4 0,3 3 0,1 3 0,4 9-210,3 11-1386,4 8 0,1 1 0,3 4 0</inkml:trace>
  <inkml:trace contextRef="#ctx0" brushRef="#br0" timeOffset="40328.6019">7065 8053 7255,'2'-1'104,"-1"1"0,2-1 0,6 1 0,5 1 0,4-1 0,6 0 0,5 0 0,1-1 0,1-1-104,-2-1 0,-5-3 0,-3-2 0,-4 0 0,-7-3 0,-3 0 0,-4 0 0,-3-1 0,-3-1 0,-7 1 0,-3-2 0,-7 2 0,-6-5 0,-5 3 0,1-1 0,0 5 0,2 1 0,4 4 0,-1 4 0,1 7 0,-1 8 0,5 12 0,3 6 0,6 14 0,6 8 0,10 0 0,7 0 0,7-5 0,6-3 0,6-10 0,5-7 0,2-7 0,1-8-301,4-8-1277,-3-2 0,-3-11 0</inkml:trace>
  <inkml:trace contextRef="#ctx0" brushRef="#br0" timeOffset="40740.9166">7480 8021 8040,'5'-15'17,"-2"2"0,3-1-1,0-1 1,1 8 0,8 6-1,5 1 1,7 0 0,9 6 0,3 6-17,-1 9 0,-2 6 0,-3 8 0,-7 1 0,-7 2 0,-7-4 0,-8-3 0,-3-6 0,-5-6 0,-6-7 0,-4-7 0,-5-5 0,-6-8 0,1-9 0,5-5 0,3-12 0,7-3 0,6-5 0,5 2 0,6-2 0,6 6 0,3 4 0,7 7 0,5 6 0,4 8-310,4 6-1266,3 4 0,3 2 0,-1 2 0</inkml:trace>
  <inkml:trace contextRef="#ctx0" brushRef="#br0" timeOffset="41174.6892">8345 7919 8191,'-3'-1'0,"-9"-6"0,-7 4 0,-7-1 0,-5 3 0,-3 1 0,4 5 0,4 1 0,6 4 0,8 4 0,6 2 0,5 2 0,7 4 0,4-1 0,7 6 0,5-1 0,7 4 0,5-3 0,-2 1 0,-3-3 0,-7-2 0,-6-3 0,-9-1 0,-6-2 0,-11 2 0,-10-4 0,-9 0 0,-5-6 0,-8-2 0,-2-4 0,7-3-20,5-3-288,9-4-213,16-2-947,8-6 0,19-6 0,15-6 0</inkml:trace>
  <inkml:trace contextRef="#ctx0" brushRef="#br0" timeOffset="41635.7369">8541 8117 6298,'3'-3'210,"2"0"0,1 0 1,5-1-1,3 4 0,3 0 1,8 0-1,5 0 0,5 0 1,6-2-211,0-3 0,-5-2 0,-4-2 0,-5-4 0,-5 1 0,-7-4 0,-6-3 0,-4 1 0,-4-3 0,-5 1 0,-9 1 0,-3-2 0,-7 2 0,-6 2 0,-1 5 0,-2 8 0,2 2 0,-5 8 0,0 9 0,0 7 0,4 10 0,2 7 0,13 8 0,5 2 0,8 2 0,13-2 0,13-3 0,10-8 0,11-7 0,10-6 0,9-14 0,104-5-1638,-89-12 0,1-12 0,7-11 0</inkml:trace>
  <inkml:trace contextRef="#ctx0" brushRef="#br0" timeOffset="42403.9251">9812 7560 6265,'3'-8'214,"1"-1"0,3-1 0,2 1 0,2 4 0,6 7 0,5 10 0,3 9 0,4 12 0,1 12-214,0 16 0,-4 7 0,-1 2 0,-7-2 0,-7-2 0,-4-11 0,1-14 0,-5-13 0,3-13 0,6-11 0,3-19 0,6-18 0,1-21 0,-5-20 0,-3-10 0,0-3 0,-5 4 0,2 8 0,4 16 0,-5 11 0,-1 12 0,1 11 0,0 10 0,5 9 0,5 6-427,6 10-1125,6 4 0,-3 8 0,-2-1 0</inkml:trace>
  <inkml:trace contextRef="#ctx0" brushRef="#br0" timeOffset="42843.9693">10564 7706 8191,'-3'1'0,"-3"0"0,-4 4 0,0 3 0,-2 3 0,1 3 0,1 5 0,4 6 0,0 5 0,2 3 0,3 4 0,2 4 0,6-2 0,2-9 0,2 1 0,6-11 0,4-6 0,1-11 0,2-2 0,2-6 0,0-10 0,-3-7 0,-6-7 0,-2-11 0,-11-3 0,-3-1 0,-9 1 0,-8 5 0,-6 4 0,-3 11 0,-2 8-268,3 8-1316,5 6 0,10 1 0,9 1 0</inkml:trace>
  <inkml:trace contextRef="#ctx0" brushRef="#br0" timeOffset="43135.5529">10932 7554 8191,'1'0'0,"-1"6"0,0 8 0,2 8 0,1 13 0,1 9 0,6 10 0,0 2 0,6 2 0,-3-2 0,1-4 0,-3-8 0,-3-8 0,-2-10 0,0-9-195,-3-8-305,10-9-999,1-16 0,8-15 0,13-20 0</inkml:trace>
  <inkml:trace contextRef="#ctx0" brushRef="#br0" timeOffset="43375.5637">11345 7599 8191,'0'-4'0,"1"-1"0,2 2 0,1 4 0,-2 10 0,5 13 0,5 10 0,-2 13 0,4 10 0,1 9 0,-4 2 0,-1 3 0,-4-2 0,-3-7 0,-1-6 0,-2-14 0,0-11-107,0-12-371,-5-11-1043,-3-11 0,-1-11 0,-1-11 0</inkml:trace>
  <inkml:trace contextRef="#ctx0" brushRef="#br0" timeOffset="43531.722">11336 7820 8191,'-1'-10'0,"1"0"0,0 0 0,8 1 0,13 3-145,13 6-339,33-2-1029,-2 3 2,5 2-1,4 1 0</inkml:trace>
  <inkml:trace contextRef="#ctx0" brushRef="#br0" timeOffset="44003.9008">12009 7817 5711,'0'0'276,"0"-2"-1,0-2 1,-2 0-1,-3 3 1,-5-2-1,-4 2 1,-10 1-1,-2 0 1,-3 2-276,0 5 0,1 3 0,-1 9 0,4 4 0,8 4 0,4 1 0,10-1 0,3 0 0,6-6 0,11-5 0,7-4 0,8-8 0,9-2 0,2-8 0,-3-4 0,-5-3 0,-5-3 0,-8-4 0,-9 1 0,-6-2 0,-4-1 0,-3 7 0,-3 1 0,1 6 0,-1 3 0,-3 4 0,-3 7 0,-1 2 0,4 6 0,2 4 0,8 4-164,13 3-195,14-1-163,17-9-242,4-8-512,9-4 0,-2-8 0,1-10 0</inkml:trace>
  <inkml:trace contextRef="#ctx0" brushRef="#br0" timeOffset="44839.8617">12569 7848 6445,'-4'-12'194,"-5"0"0,-10-5 0,-6 5 0,-6 3 0,-7 7 0,0 4 0,-1 7 0,8 6 0,9 7-194,10 3 0,6 4 0,12-1 0,8-2 0,6-5 0,9-4-150,8-5-136,1-8-76,4-4-13,-4-4 23,-1-7 82,-8-6 131,-7-2 139,-8-6 0,-6 1 0,-3 8 149,-5 6 138,0 5 75,0 14 13,6 14-23,2 14-82,1 17-131,3 12-139,5 11 0,-9 5 0,-3 4 0,-5-5 0,-7-3 0,-8-12 0,-8-14 0,-4-16 0,-9-15 0,1-13 0,-7-16 0,9-17 0,4-14 0,12-14 0,9-15 0,10 0 0,10 0 0,9 10 0,5 9 0,13 11 0,7 9 0,8 8 0,9 4 0,2 4 0,2 1 0,6 0 0,-8 0 0,-5 3 0,-3 0 0,-10-1 0,-9-1 0,-4 1 0,-7-4 0,-5-1 0,-2-6 0,-3-5 0,-4-3 0,-7-3 0,-4 1 0,-8 2 0,-3 1 0,-14 7 0,-2 3 0,-8 6 0,-1 6 0,-1 3 0,3 9 0,3 9 0,4 14 0,4 12 0,11 11 0,7 12 0,10 4 0,13-5 0,12-4 0,4-6 0,11-13 0,0-5-497,-5-12-1041,-3-10 0,-21-8 0,-5-10 0</inkml:trace>
  <inkml:trace contextRef="#ctx0" brushRef="#br0" timeOffset="45859.5279">4921 9220 4444,'-78'0'293,"-25"0"60,-25 0 9,-19 0 1,30 0 2,15 0-2,14 0 10,21 0 18,27 0-17,28 0-149,43 0-126,46 0-62,49 0-8,53 0-1,55 0-1,46-2 1,42 2-10,36-5-18,30 2 17,31-4-15,37 1-2,28-2 0,22 1 0,18-1 0,10 3 0,-19 0 0,-18 2 0,-28 3 0,-36 0 0,-40-1 0,-36 6 0,-48-1 0,-38 1 0,-49 0 0,-43 1 0,-39-5 0,-41-1 0,-37 3 0,-26-1 0,-19-2 0,-13 7-331,-11-16-1241,-13 14 0,-12-2 0</inkml:trace>
  <inkml:trace contextRef="#ctx0" brushRef="#br0" timeOffset="46607.9536">13767 8072 2590,'0'0'279,"0"0"73,0 0 133,0 0 95,0 0-1,0-3 1,0 3-1,4 0 1,5 0-1,4 0-194,8 0-84,14 4-73,7 1-134,6-1-94,13 2 0,4-1 0,7 0 0,-6 0 0,-8-4 0,-12 5 0,-18-4 0,-12 1 0,-9-1 0,-7-1 0,-3-1 0,-5 0 0,-4 0 0,-3 0 0,1 0-337,7 0-430,-1 0-650,3 0 0,7-1 0,0-2 0</inkml:trace>
  <inkml:trace contextRef="#ctx0" brushRef="#br0" timeOffset="46967.4283">14203 7940 5628,'0'-8'285,"0"0"0,0 2-1,0-4 1,4 9 0,0 1-1,8 1 1,6 5 0,6 8 0,5 3-285,3 8 0,4 3 0,-7 1 0,3 1 0,-6-4 0,-2 1 0,-5-4 0,0-2 0,-9-3 0,-3-3 0,-6 1 0,-9-3 0,-9 2 0,-8 0 0,-8 2-136,1 3-519,-4 0-825,7-5 0,13-5 0</inkml:trace>
  <inkml:trace contextRef="#ctx0" brushRef="#br0" timeOffset="47819.9143">15251 7754 7558,'0'-5'70,"2"2"0,-2 2 1,0 1-1,2 13 0,0 15 1,2 13-1,-1 14 0,2 16 1,-5 7-71,1 3 0,-4 2 0,-3-7 0,-5-10 0,-4-10 0,-2-13 0,0-11 0,2-13 0,5-5 0,1-9 0,4-9 0,-2-9 0,2-15 0,-3-12 0,3-13 0,-6-12 0,6-12 0,-1-2 0,4-7 0,-1 5 0,3 5 0,0 8 0,3 14 0,1 13 0,7 11 0,10 9 0,12 12 0,10 2 0,12 7 0,9 7 0,2 5 0,-12 5 0,-10 2 0,-16 4 0,-15-1 0,-12-1 0,-12 1 0,-17 2 0,-8-4 0,-6-2 0,-2 0-12,12-4-360,13-6-1189,13-3 0,11-1 0,15-4 0</inkml:trace>
  <inkml:trace contextRef="#ctx0" brushRef="#br0" timeOffset="48163.9132">15943 7841 6179,'0'-5'224,"0"1"-1,0-1 1,6 2-1,9 3 1,14 0-1,13 0 1,15 3-1,3-3 1,-2 1-224,-8 3 0,-13-4 0,-13 4-331,-11 2-159,-1-3-286,-22 2-542,-9 2 0,-9-3 0,-2-1 0</inkml:trace>
  <inkml:trace contextRef="#ctx0" brushRef="#br0" timeOffset="48631.606">16146 7860 5916,'-1'-2'253,"1"0"0,-2 2-1,1-3 1,-2 13 0,3 6-1,-1 13 1,2 8 0,3 14 0,5 4-253,0 1 0,2-2 0,0-4 0,-6-4 0,-3-6 0,-1-8 0,-1-3 0,-1-9 0,-5-3-31,-4-4-143,-9-4-64,-8-4-23,-8-3-4,-4-2 1,-4-3 4,2-1 19,5-2 32,7 1 138,11-2 101,10 1 144,4 3 65,11 1 21,12 0 5,10 2-1,8 2-4,14 0-18,5 3-34,-1-1-136,-1 0-72,-7 0 0,-9 0 0,-8 0-327,-9-4-1245,-10 2 0,-7-7 0,-1-1 0</inkml:trace>
  <inkml:trace contextRef="#ctx0" brushRef="#br0" timeOffset="49127.799">16691 7960 6373,'0'-6'202,"0"2"0,0-1 0,0 3 0,1 2 0,4 6 0,2 10 0,4 9 0,2 12 0,1 9-202,0 5 0,-3 3 0,2 0 0,-1-5 0,-1-5 0,-1-11 0,2-6 0,1-7 0,2-13 0,3-4 0,5-10 0,-2-11 0,0-14 0,-2-11 0,-8-15 0,-2-4 0,-3-4 0,-2 3 0,-1 10 0,0 12 0,-3 14 0,1 10 0,-1 7 0,3 6-323,12 9-1250,-4 4 0,-1 6 0,-1 6 0</inkml:trace>
  <inkml:trace contextRef="#ctx0" brushRef="#br0" timeOffset="49772.2395">15075 8909 5527,'0'0'282,"9"1"-1,21 4 1,29 2-1,37 3 1,31 2-1,27 2 1,15-3-1,-3-2 1,-6-5-152,-12-1-130,-20-1 0,-28-2 0,-28-2 0,-27 2 0,-28 0 0,-18 0 0,-25 0-258,-12 2-360,-22-2-845,-11 1 0,-14-1 0</inkml:trace>
  <inkml:trace contextRef="#ctx0" brushRef="#br0" timeOffset="50031.7782">14957 9191 8191,'19'4'0,"25"0"0,31 3 0,35 0 0,27 4 0,25-10 0,11 2 0,2-3 0,-12 0 0,-18-1 0,-30 2 0,-36-2 0,-35 1-319,-27-51-1255,-31 51 0,-27-2 0,-24-3 0</inkml:trace>
  <inkml:trace contextRef="#ctx0" brushRef="#br0" timeOffset="68138.3557">22774 7565 4174,'-8'0'220,"-4"0"134,-2 0 63,-6-2 1,3 0-1,-3 1 0,3-2 0,0 2 0,4-1 0,2 1-154,2 1-67,3 0-132,3 0-64,-1-1 0,4 1 0,-2 0 0,2 0 0,0 0 0,0 0 0,5 0 0,11 0 0,22 0 0,26 0 0,34 0 0,33 1 0,20 2 0,12 0 0,8 1 0,-3 0 0,-4 1 0,-10-3 0,-14-1 0,-22 2 0,-24-3 0,-26 1 0,-23 2 0,-17-3 0,-14 0 0,-10 1 0,-2-1 0,-8 2-318,3-30-1256,-22 27 0,-9-3 0,-12-3 0</inkml:trace>
  <inkml:trace contextRef="#ctx0" brushRef="#br0" timeOffset="68947.8002">24493 6974 4782,'1'-10'366,"2"-1"0,3-2 0,-3 0 0,0 6 0,-1 3 0,0 3 0,2 0 0,4 7-1,2 13-249,10 21-116,-4 23 0,6 24 0,-2 20 0,0 17 0,-3 4 0,-1 2 0,-4-3 0,-5-8 0,-4-11 0,-2-14 0,-1-20 0,0-15 0,0-20 0,-1-15 0,-5-12 0,-6-8-370,8-33-1194,-15 18 0,-1-9 0,2-12 0</inkml:trace>
  <inkml:trace contextRef="#ctx0" brushRef="#br0" timeOffset="69620.6945">24364 6861 5513,'0'-12'298,"0"0"-1,2 0 1,5-2-1,9 8 1,20 4-1,18 9 1,24 11-1,17 12 1,17 12-298,11 14 0,7 11 0,0 3 0,4 4 0,-8 0 0,-12-2 0,-13-5 0,-11-5 0,-18-8 0,-12-7 0,-16-9 0,-13-8 0,-13-7 0,-7-7 0,-9-2 0,-1-4 0,-1-1 0,-1 1 0,-1 3 0,-2-1 0,-3 2 0,-2-1 0,-2 3 0,-8 4 0,-7 3 0,-10 5 0,-14 5 0,-13 8 0,-11 2 0,-15 2 0,-8 6 0,-5 0 0,4 0 0,4-6 0,15-1 0,13-9 0,17-7 0,13-6 0,16-6 0,9-4 0,5-4-415,6-7-1140,8-2 0,5-11 0,10-8 0</inkml:trace>
  <inkml:trace contextRef="#ctx0" brushRef="#br0" timeOffset="70023.8879">25694 7042 6154,'0'-4'226,"0"-2"0,0 2 1,3 4-1,1 5 0,5 21 1,2 15-1,7 22 0,5 22 1,1 20-227,3 14 0,0 12 0,-4 5 0,-1-3 0,-4-7 0,-6-10 0,-2-16 0,-3-11 0,-5-16 0,-2-14-168,0-13-340,0-21-995,-6-15 0,-1-16 0</inkml:trace>
  <inkml:trace contextRef="#ctx0" brushRef="#br0" timeOffset="70419.0842">26200 7752 6147,'16'-7'79,"13"2"3,14 0 6,24-2 3,20 1 54,30 2 67,32-4-1,33 4 1,23 1-1,21-2-70,11 4-9,-9-3-2,-9 0-7,-18-2-2,-25 1-55,-29-2-66,-31 1 0,-38 1 0,-31-1 0,-26 6 0,-24-4 0,-22 0 0,-22-2-201,-13 4-247,-12-1-1060,-13 2 0,3 1 0,9 0 0</inkml:trace>
  <inkml:trace contextRef="#ctx0" brushRef="#br0" timeOffset="71295.5106">18764 9237 3899,'-3'0'182,"3"-1"7,-1 1 21,11-1 118,30 2 114,35-1 1,42-1 0,53 1-1,49-3 1,35-1-136,31-3-46,23-4-7,16 0-22,3-2-116,-9-1-116,-28-1 0,-33 3 0,-50-2 0,-56 5 0,-56 1-210,-54 4-173,-54 2-1136,-49 2 0,-44 0 0,-36 0 0</inkml:trace>
  <inkml:trace contextRef="#ctx0" brushRef="#br0" timeOffset="74199.0532">18706 9220 2401,'2'0'150,"-1"0"17,1-2 29,2-1 44,-4 0 49,0-3 67,3-3 112,-3-2 102,0-1 21,1-1-125,1-2-24,-2 0-17,0 0-30,1-4-44,-1-1-48,1-1-67,1-2-113,2-2-101,1 1-22,-1 0 0,1-3 0,1 1 0,-1 2 0,-1-1 0,1-1 0,-1 1 0,0 0 0,5 0 0,-2 0 0,0 0 0,5 0 0,-4 1 0,1-1 0,0 1 0,1 0 0,-4 1 0,1 1 0,-3 1 0,2 1 0,3 3 0,1 0 0,0-2 0,6 2 0,-2-2 0,1-1 0,-1 2 0,1-2 0,-2 1 0,1 1 0,2 0 0,0-1 0,1 2 0,3-2 0,0 1 0,-1 0 0,3 1 0,-2 0 0,-2 1 0,0 3 0,0-2 0,2-1 0,0 1 0,0 1 0,3-1 0,2 0 0,-1 4 0,-1-3 0,-2 1 0,-1 1 0,-1 0 0,-2 0 0,3 0 0,-1 3 0,6-2 0,-1 4 0,2-5 0,0 3 0,-4 4 0,1-2 0,-4 3 0,0 0 0,1 4 0,1-2 0,7 0 0,5 2 0,2 0 0,2 0 0,2 2 0,-2 1 0,-5 3 0,-1-1 0,-3 2 0,0 3 0,1-2 0,0 3 0,0 3 0,0-1 0,0 4 0,-4-2 0,0 1 0,-2 2 0,-3-1 0,3 0 0,0 2 0,2 0 0,2 2 0,1 0 0,-2 0 0,0 1 0,0 0 0,-2 1 0,1 2 0,-2 1 0,-1 3 0,1 3 0,-2-1 0,-2 1 0,1 4 0,-2-4 0,-2 2 0,1 0 0,-1-1 0,1 5 0,2 2 0,1 1 0,3 3 0,0 3 0,-1 0 0,0 1 0,-2 0 0,-3-2 0,-1 0 0,-1 0 0,2-1 0,-3 0 0,4 3 0,-2-2 0,1 0 0,0 0 0,0 0 0,1-2 0,-2-1 0,2 1 0,-2-2 0,3 0 0,3 2 0,-2-3 0,5 3 0,0-2 0,1 0 0,2 0 0,-6 3 0,2-1 0,-2-1 0,2 1 0,-1-3 0,4 0 0,0-2 0,2-2 0,0-1 0,0 2 0,-5-4 0,0-2 0,-3-1 0,2-2 0,-3-2 0,0-1 0,1-6 0,2 3 0,1-3 0,5 0 0,1-1 0,3 0 0,4-2 0,2-3 0,-1 0 0,0-3 0,0-1 0,-2 0 0,-3-1 0,0-2 0,3 3 0,-4-4 0,-2-2 0,2 1 0,-2-2 0,-1-1 0,1 0 0,-1-2 0,0 0 0,-2 0 0,3-2 0,-1 2 0,1 0 0,3-2 0,2-2 0,-2-3 0,-1 2 0,-2-4 0,-3-1 0,-2 0 0,-2-4 0,2-1 0,-1-1 0,1-2 0,-3 0 0,1-2 0,-2 1 0,-3-3 0,-1 0 0,-4-2 0,3-1 0,-3-2 0,0 1 0,0-3 0,1 2 0,-2-2 0,-1-1 0,5-2 0,-3-5 0,1-1 0,3-8 0,-2 0 0,-3 0 0,2 0 0,-5 1 0,-2 3 0,3 0 0,0 1 0,-1 0 0,4 3 0,-1-3 0,-2 0 0,-2 2 0,0-1 0,-4 2 0,-1 1 0,-2 4 0,1 2 0,-2-1 0,0 4 0,0 0 0,0-1 0,1 2 0,2 0 0,1-1 0,-1 3 0,1 3 0,-1 1 0,0 2 0,-1 2 0,-2 3 0,0 2 0,0 3 0,0-1 0,1 4 0,-1 0 0,0 0 0,-1 1 0,-5 1 0,-7-3 0,-4 1 0,-9-1 0,-8 3 0,-5-1 0,-8 2 0,-9 1 0,-5 1 0,-7-1 0,-8 2 0,-5 0 0,-6-1 0,-5 1 0,-8-1 0,1 1 0,2 0 0,0 0-82,6 0-281,15 0-401,-8 0-632,4 0 0,12 0 0,12-5 0</inkml:trace>
  <inkml:trace contextRef="#ctx0" brushRef="#br0" timeOffset="74959.5786">19392 8749 4952,'-13'-2'167,"-1"0"88,-5 1 81,1-2 0,9 1 0,3 2 0,4 0 0,2-3 0,6 3 0,10-1-121,14-1-46,14 2-88,16-1-81,9 0 0,-2-3 0,-2 4 0,-9-1 0,-10-1 0,-11 2 0,-10-3 0,-13 2 0,-7-1-41,-5 2-360,0 0-1148,-8-3 0,-1-2 0,-7-2 0</inkml:trace>
  <inkml:trace contextRef="#ctx0" brushRef="#br0" timeOffset="75547.438">19574 8486 6240,'0'-4'217,"0"0"0,0 0-1,0-2 1,0 6 0,0-3-1,0 3 1,1 0 0,1 0 0,1 3-217,4 7 0,4 7 0,3 7 0,3 12 0,0 4 0,2 7 0,0-1 0,2 1 0,-1 0 0,-2-3 0,1-1 0,-5-2 0,-2-2 0,-2-6 0,-3-1 0,0-3 0,-1-7 0,-2-2 0,-1-6 0,-1-3 0,1-5 0,-2-2 0,-1-2 0,0 0 0,2-2 0,-2 0 0,0 0 0,-2 0 0,1-1 0,-5 0 0,-2-2 0,0-2-113,-1 1-356,-1-2-1052,0-1 0,-1-3 0,-1 0 0</inkml:trace>
  <inkml:trace contextRef="#ctx0" brushRef="#br0" timeOffset="77967.9456">24180 5949 1900,'-9'0'188,"0"0"36,-1 0 57,0 0 51,6 0 35,1 0 33,1 0 24,4 0 21,-4 0 44,2 0-94,0 0-2,0 0 14,0 0-44,0 0-52,0 0-35,0 0-31,0 0-27,0-3-19,0 3-44,0 0-51,0 0-41,0 0-51,0 0-12,0 0 0,0 0 0,0 0 0,0 0 0,0 0 0,-1 0 0,-2 0 0,-1 0 0,-1 0 0,-3 0 0,2 0 0,-1 0 0,1 0 0,2 0 0,1 0 0,3 0 0,0 0 0,0 0 0,0 0 0,0 0 0,0 0 0,0 0 0,3 0 0,2 0 0,7 0 0,11 0 0,15 0 0,21-2 0,20 0 0,12 2 0,13 0 0,10-1 0,5 1 0,2 0 0,4 0 0,3-1 0,-1-2 0,-2 0 0,-6-2 0,-4 2 0,-7-1 0,-7-3 0,-4 5 0,-5-4 0,-5 2 0,-10 1 0,-9 2 0,-14 0 0,-8 1 0,-12-2 0,-7 1 0,-4-2 0,-10 2 0,-3-2 0,-2 3 0,-1-2 0,-3 2 0,6 0 0,-4 0 0,1 0 0,-3 0 0,-2 0 0,-2 0 0,0 0 0,0 0 0,0 0 0,0 0 0,0 0 0,0 0 0,0 0 0,0 0 0,0 0 0,0 0 0,0 0 0,0 0 0,0 0 0,-4 0 0,2 0 0,-3 0 0,1 0 0,0-2 0,-2 1-10,6 1-526,-6 0-993,-3-6 0,-7 0 0</inkml:trace>
  <inkml:trace contextRef="#ctx0" brushRef="#br0" timeOffset="82543.7202">21077 8661 1106,'-4'44'8,"-5"13"-7,5 12-15,-11 15-9,5-11-12,4-8-8,5 0 9,-5-2 6,18-9-8,-2-8-144,8 4 0,8-13 0,8-16 0</inkml:trace>
  <inkml:trace contextRef="#ctx0" brushRef="#br0" timeOffset="83619.9766">22041 10131 2063,'-1'0'145,"0"0"33,-2 0 54,0-1 80,-2-2 69,1-3 105,-2 0 134,4 0 4,-6-2 0,4 5-111,-4-1-35,0 3-31,1-1-55,1 2-81,0 0-68,0 0-105,1 0-134,2 0-4,1 0 0,2 0 0,0 0 0,0 0 0,5 0 0,11 0 0,6-2 0,15 2 0,9-3 0,10 2 0,-2-3 0,-4 0 0,-6 1 0,-8 3 0,-7 0 0,-8-2 0,-6 2 0,-5 2 0,-6-4 0,-3 2 0,-1 0 0,0 0 0,0 0 0,-5 0 0,-8 0 0,-12 0 0,-11 2 0,-10 0 0,-5 3 0,0 0 0,4 0 0,9 1 0,4-2 0,12-2 0,4 1 0,6-3 0,2 0 0,7 0 0,2 0 0,1 0 0,0 0 0,8 0 0,7 0 0,11 0 0,8 0 0,8 0 0,3-3 0,-2 1 0,-4 0-13,-7 0-169,-3 0-111,-12 1-94,-4 1-98,-39 55-177,36-60-571,-16 3 0,-5-1 0,-6 1 0</inkml:trace>
  <inkml:trace contextRef="#ctx0" brushRef="#br0" timeOffset="85820.2951">28905 5591 704,'-2'0'-9,"-2"0"-18,-7 1 4,-4 0 50,3 1 51,-6-1 79,0 1 66,0-2 20,-3 0 2,0 0 1,-7-2 9,1 2 19,-2 0 17,7 0-5,1 0 5,2 0-14,2 0-9,2 0 2,-2 0 11,7 0 10,1 0 19,5 0 27,4 0 46,13 2 52,15 0-54,20 2-67,21 2-56,22-2-22,12-3-13,4-1-13,-5 0-17,-3 0-28,-14-1-67,-16 1-98,-16 0 0,-16 1 0,-13 1 0,-11 1 0,-7-1 0,-3 2 0,-3-1-32,1 2-362,6-7-1159,4 6 0,4-3 0</inkml:trace>
  <inkml:trace contextRef="#ctx0" brushRef="#br0" timeOffset="86495.684">31638 5613 2128,'0'0'187,"0"0"41,0 0 46,-2 0 69,2 0 80,-4 0 171,3-2 26,-4 2 0,5-1 1,-1-1-141,5 2-47,15-1-41,15 1-45,24 0-70,23 0-80,24 0-170,11 0-27,7 0 0,-10 0 0,-11 0 0,-22 1 0,-27 1 0,-24-1 0,-18 1 0,-19 0-342,-15 3-231,-14-17-882,-17 15 0,-19-4 0,-28-5 0</inkml:trace>
  <inkml:trace contextRef="#ctx0" brushRef="#br0" timeOffset="87395.7325">29713 4932 3898,'-4'8'141,"-3"7"31,3 9 21,-1 8 28,8 3 100,7 4 66,3 1 44,7-2 8,4-5-1,4-2-93,3-8-48,3-6-30,-2-6-21,1-6-28,-3-4-101,-1-10-65,-7-7-44,-8-5-8,-8-8 0,-12-10 0,-15-2 0,-12-3 0,-15 1 0,-7 8 0,-4 7 0,3 15-231,4 12-174,13 10-184,17 6-804,2 3 0,16 0 0,12-3 0</inkml:trace>
  <inkml:trace contextRef="#ctx0" brushRef="#br0" timeOffset="87839.7653">30323 5040 6204,'0'-6'221,"0"1"0,0 5-1,4 5 1,3 13 0,4 8-1,1 8 1,4 6 0,-4 4 0,-4-1-221,-2 1 0,-2-7 0,-2-3 0,-2-9 0,0-7 0,-3-8 0,-4-8 0,0-9 0,-5-7 0,-2-13 0,2-9 0,1-14 0,2-7 0,4-6 0,3 0 0,2 8 0,10 4 0,14 12 0,9 8 0,13 11 0,11 4 0,-1 8 0,-1 6 0,-3 7-316,0 7-354,-19 1-771,-12 11 0,-12 4 0</inkml:trace>
  <inkml:trace contextRef="#ctx0" brushRef="#br0" timeOffset="88006.9421">30447 5192 4135,'3'2'421,"7"0"6,11 1 0,14 1-1,7 4-246,12-1-239,2-2-1131,-1-3-1,-7 0 0,-7-9 0</inkml:trace>
  <inkml:trace contextRef="#ctx0" brushRef="#br0" timeOffset="88423.1779">30953 5029 4888,'0'-3'198,"0"-1"44,0 2 95,2 4 14,1 10 0,3 8-1,2 9 1,5 9 0,-1 4-1,-2-1-203,-3 0 5,-4-2-43,-2-8-95,-2-6-14,1-9 0,0-8 0,0-6 0,-3-10 0,-4-10 0,1-14 0,-3-11 0,-2-13 0,1-12 0,6-5 0,2-4 0,6 6 0,18 6 0,10 15 0,7 9 0,11 14 0,5 10 0,-4 7 0,-1 5 0,-1 13-55,-7 5-303,-7 10-184,-8-1-226,-16 7-525,-11 4 0,-14 1 0,-13-5 0</inkml:trace>
  <inkml:trace contextRef="#ctx0" brushRef="#br0" timeOffset="88591.9721">31075 5160 7047,'17'0'127,"15"0"0,13 0 0,4 0 0,1 5-394,-2-5-1190,-18 5 0,-17-5 0,-11 2 0</inkml:trace>
  <inkml:trace contextRef="#ctx0" brushRef="#br0" timeOffset="94339.7977">29713 6082 4368,'2'-4'407,"1"-4"0,-2 2-1,1-1 1,-2 4 0,-5 4 0,-5 5-1,-6 3 1,-5 5 0,-8 4-245,-1 4-162,-1-1 0,-2-3 0,4 0 0,6-3 0,4-3 0,7-3 0,8-6 0,1 0 0,5-1 0,2-2 0,5 0 0,5 1 0,8 2 0,8 5 0,3 1 0,1 6 0,-4 2 0,0 3-31,-2 3-205,-2 2-116,-2-4-139,1-2-211,-4-13-573,-3 2 0,-5-4 0,-3-5 0</inkml:trace>
  <inkml:trace contextRef="#ctx0" brushRef="#br0" timeOffset="95524.9563">29751 6304 2903,'-7'-9'179,"1"0"59,-1-2 46,2 0 41,4 3 47,7 1 66,7 0 97,6 2 6,8 0-1,16-1-115,8 2-64,12 2-59,6-1-46,11-1-40,4 2-47,-1-1-68,-3 2-95,-10-2-6,-9 3 0,-5-2 0,-5 2 0,-2-2 0,0 2 0,-4 0 0,1 0 0,-3 0 0,0 0 0,-2 0 0,-2 0 0,-3 0 0,-2 0 0,-4 0 0,0 0 0,-2-1 0,-2 1 0,-2 0 0,2-1 0,-2 1 0,4 0 0,-2 0 0,3 0 0,4 0 0,2 0 0,-2 0 0,-4 0 0,-4 0 0,-8 0 0,-6 0 0,-5 0 0,-3 0 0,-3 0 0,0 0 0,0 0 0,0 0 0,0 0 0,0 0 0,0 0 0,0 0 0,0 0 0,0 0 0,0 0 0,0 0 0,0 0 0,0 0 0,-3 0 0,-4-2 0,1 1 0,-1-3 0,-5-1 0,1-2 0,1-1 0,-5 0 0,2-1 0,0-3 0,-1-1 0,2-2 0,-4-3 0,5-2 0,-2 1 0,4 0 0,2 2 0,-2 3 0,5 2 0,-2-1 0,2 4 0,-1-1 0,1 1 0,1 1 0,0 4 0,1 0 0,2 2 0,0 0 0,0 2 0,4 0 0,1 3 0,4 2 0,7 5 0,4 5 0,6 4 0,3 2 0,3 1 0,-3 2 0,-2-4 0,-2-1 0,-5 0 0,-4-3 0,-3-4 0,-2-1 0,-5-4 0,-3-1 0,0-3 0,-3 0 0,2-1 0,-2 1 0,0-3 0,0 0 0,1 1 0,-1-1 0,-1 2 0,-2 0 0,-3 5 0,-5 0 0,-3 5 0,-6 3 0,-6 2 0,-13 0 0,-12 6 0,-8 0-1638,-6-4 0,-16-10 0,-53-17 0</inkml:trace>
  <inkml:trace contextRef="#ctx0" brushRef="#br0" timeOffset="161387.5379">23680 9044 3143,'0'0'94,"0"0"54,0 0 73,0 0 78,0-1 161,0-3 51,0 1 0,0 0 0,0 2 1,0-2-65,0 3-29,-1 0-56,-7 2-72,-3 2-78,-1 4-160,-5 5-52,-2 2 0,2 6 0,-1 1 0,-2 2 0,2-1 0,3-1 0,1-2 0,7-5 0,2-6 0,4-5 0,1-2 0,1-2 0,2-1 0,2-4 0,4-1 0,3-3 0,4-5 0,-3-2 0,0 1 0,-2 1 0,3 1 0,-7 4 0,1 1 0,0 1 0,0 5 0,1 2 0,1-3 0,3 3 0,1 3 0,2-1 0,2 2 0,-2 2 0,4 2 0,0 1 0,-7-2 0,6 0 0,-2 0 0,-6-2 0,0 0-1,-1 2-160,-6-2-121,-3 0-106,1 1-106,-2-5-879</inkml:trace>
  <inkml:trace contextRef="#ctx0" brushRef="#br0" timeOffset="162135.7533">23674 9215 3676,'0'-2'340,"0"-2"133,0-2 0,0 1-1,-1 1 0,1-1 2,0 2-1,0 3-1,0 0 1,-2 0-212,1 3-129,-1 3-132,1 5 0,1 5 0,0 9 0,1 4 0,-1 3 0,0 7 0,0 4 0,0 2 0,2 5 0,-2 1 0,0 1 0,0-1 0,0 0 0,0-3 0,0 0 0,0-2 0,0-2 0,3 2 0,0-3 0,1-2 0,5-1 0,2-4 0,-2 0 0,0-5 0,1 3 0,-6-6 0,0 4 0,-1 0 0,0 0 0,-3 1 0,5-1 0,-4 2 0,1-1 0,-1 0 0,2-2 0,-3 2 0,0-1 0,0 2 0,0-3 0,0 1 0,0-2 0,0-3 0,0-6 0,1 3 0,0-7 0,2-2 0,0 0 0,0 2 0,0-5 0,3-2 0,-3 1 0,0-4 0,0-1 0,1-3 0,-4 0 0,1-1 0,1 0 0,1 3 0,-2-3 0,1 3-346,11-3-1223,-10 1 0,1-5 0</inkml:trace>
  <inkml:trace contextRef="#ctx0" brushRef="#br0" timeOffset="162419.7285">23569 10761 6258,'0'0'215,"0"-1"0,4 1-1,0 0 1,2 4 0,3 1-1,4 2 1,-3 1 0,3 1 0,3 0-215,-3 0-141,6-1-260,-1-1-1129,0-4 2,2-1-1,-1-7 0</inkml:trace>
  <inkml:trace contextRef="#ctx0" brushRef="#br0" timeOffset="162655.4987">23855 10740 5333,'0'-7'318,"1"1"-1,-1-1 1,2 1-1,-2 5 1,0 1-1,0 5 1,-3 2-1,-5 4 1,2 5-318,-6 5 0,-4-1 0,3 1 0,1 0 0,5-1-552,4-7-975,2-4 0,5-6 0,8-6 0</inkml:trace>
  <inkml:trace contextRef="#ctx0" brushRef="#br0" timeOffset="163931.5417">24674 8748 3949,'0'0'202,"-2"0"33,-1-1 154,-1 1 51,-1 0 0,-2 0 0,1-2 0,-5 4 0,-2 0 0,-1 5-158,-5 2-44,-3 7-33,-2 4-154,-3 3-51,-4 3 0,-4 0 0,4 1 0,-3-2 0,4-4 0,5-6 0,5-1 0,5-8 0,6-3 0,3-2 0,4-1 0,2 0 0,0-1 0,2 1 0,2 0 0,5 0 0,5 0 0,7 3 0,6 3 0,5 3 0,2 4 0,2 4 0,-1 1 0,-3-3 0,-2 3-241,-3-3-213,-2-2-1045,-3-5 0,-4-4 0,0-4 0</inkml:trace>
  <inkml:trace contextRef="#ctx0" brushRef="#br0" timeOffset="164603.6786">24523 9019 4285,'0'-2'203,"0"-1"58,0-1 11,2 0 9,-1 3 4,5 1 32,3 0 46,7-2 43,5 2 0,5 0-157,6-1-45,2-1-59,8 1-11,6-1-9,3 0-3,5-3-33,5 2-45,1-3-44,0-3 0,-2 1 0,-3 1 0,-4-3 0,0 3 0,-2 2 0,-2-2 0,1 1 0,-6 2 0,-5 1 0,-4-3 0,0 3 0,-9 3 0,-1-3 0,0 3 0,-4 0 0,-2 0 0,1 0 0,-4-2 0,-3 2 0,2 0 0,-2 0 0,0-2 0,3 1 0,1 1 0,0-3 0,3 3 0,-1-1 0,0-1 0,-1 2 0,-6-1 0,0 1 0,-6-1 0,-2 1 0,-2-1 0,-2 1 0,0-3 0,0 3 0,0 0 0,0 0-61,0 0-249,0 0-1254,0 0 0,0 0 0</inkml:trace>
  <inkml:trace contextRef="#ctx0" brushRef="#br0" timeOffset="165223.1287">25710 8720 4055,'-2'-6'287,"0"-1"144,-1-1 1,1-1 0,2 4 0,0 1 0,0 1 0,0 3 0,0-2 0,0 7-184,2 2-102,5 2-146,2 9 0,9 3 0,5 2 0,3 1 0,1 3 0,2-6 0,-2 0 0,-2-4 0,0-3 0,-2-3 0,-4 1 0,-3-6 0,-4 0 0,-4 0 0,-2-2 0,-2-1 0,-4-1 0,0-2 0,0 2 0,0-1 0,0 0 0,0 2 0,-5 3 0,-4 0 0,-2 2 0,-5 1 0,-2 3 0,-2 0 0,3 1 0,-2 0 0,0 3 0,4-2 0,-1 0 0,-1 1-370,0 15-1194,0-18 0,-5-4 0,-8-1 0</inkml:trace>
  <inkml:trace contextRef="#ctx0" brushRef="#br0" timeOffset="173879.657">20726 9272 4939,'0'-4'354,"0"0"0,0-2 0,0 0 1,0 5-1,0 1 1,0-2-1,0 2 0,0 0 0,0 3-290,-3 5-64,-5 5 0,-4 7 0,-8 8 0,-5 4 0,-5 0 0,1 1 0,0-4 0,6-5 0,7-6 0,6-4 0,3-7 0,5-4 0,2-1 0,0-8 0,2-4 0,2-3 0,2-1 0,3-3 0,5-1 0,2 3 0,3 4 0,1 2 0,3 6 0,3 1 0,3 2 0,0 2 0,1 1 0,1 3 0,-4 2 0,-3 4-2,-2-3-171,-7 0-67,-7-2-30,-1-3-63,-5-3-98,-2 1-71,-6-6-51,-1-3-14,-2 1 5,-4-2 29,-4-1 222,0 1 132,5 1 123,0 0 124,4-1 153,4 1 181,2 0 104,-1 2 21,2 2-10,1 1-34,0 2-20,0 0-43,0 2-94,0 4-62,0 3-54,0 10-110,0 7-52,1 8-8,2 8 5,3 9 6,5 9-30,4 5-21,1 5 0,1 2 0,0-3 0,-1-1 0,1-7 0,1-1 0,-2-6 0,2-4 0,-2-1 0,2-3 0,-5-5 0,1-5 0,-2-3 0,-1-1 0,-1-3 0,-1-4 0,0 1 0,1-1 0,-3-2 0,0-1 0,-1-2 0,0-3 0,-2-3 0,-1 1 0,-3 0 0,1 1 0,-1-1 0,0 4 0,0-2 0,0 0 0,2-3 0,-2-1 0,0 1 0,0-4 0,0 0 0,0-1 0,0 0 0,0-1 0,0-1 0,0 1 0,0-2 0,0-1 0,0-2 0,0-3 0,0 1 0,0 2 0,0-1 0,0 2-64,0 2-159,0 0-134,14 0-1152,-14-7 0,-7 1 0,0 0 0</inkml:trace>
  <inkml:trace contextRef="#ctx0" brushRef="#br0" timeOffset="174112.4984">20865 10862 4919,'0'-4'364,"0"-1"-1,0 2 1,0 0-1,4 1 1,5 2-1,2 3 1,6 0-1,8 4 1,-2-1-364,5 2 0,1 0-255,5-5-1332,-2 0 0,1-4 0,-2-4 0</inkml:trace>
  <inkml:trace contextRef="#ctx0" brushRef="#br0" timeOffset="174299.2921">21240 10709 6222,'-11'-4'219,"-2"0"0,-2 4-1,-1 5 1,7 3 0,3 6-1,3 1 1,-2 3 0,4 1-364,1 1-1420,-5-2 0,-5-4 0,-6-7 0</inkml:trace>
  <inkml:trace contextRef="#ctx0" brushRef="#br0" timeOffset="174934.9565">19246 10323 6215,'2'-4'220,"-2"-1"-1,4 5 1,6-3-1,8 11 1,7 10-1,13 7 1,10 11-1,5 10 1,4-1-220,-1-1 0,-1-2 0,-11-6 0,-6-9 0,-9-7 0,-10-7 0,-7-8 0,-6-5 0,-3-8 0,-4-8 0,-4-12 0,-5-10 0,-4-9 0,-5-9 0,-1-5 0,0 3 0,2 1 0,2 6 0,5 14 0,-1 6 0,8 9 0,1 8-248,5 8-1340,5 2 0,6 2 0,3 4 0</inkml:trace>
  <inkml:trace contextRef="#ctx0" brushRef="#br0" timeOffset="175671.1755">19915 10307 8191,'1'-1'0,"2"1"0,4 1 0,5 6 0,7 5 0,4 5 0,1 11 0,2 2 0,-1 2 0,-5 1 0,-1-3 0,-5-5 0,-2-7 0,-5-4 0,-4-4 0,-2-5 0,-1-2 0,0-3 0,0-3 0,0-3 0,-1-5 0,-2-4 0,0-4 0,0-5 0,0-1 0,2-4 0,1 3 0,1 2 0,-1 4 0,2 6 0,1 5 0,4 6 0,6 3 0,6 2 0,8 8 0,5 4 0,3 6 0,1 4 0,-3 0 0,-3-1 0,-10-3 0,-2-5 0,-10-3 0,-2-5 0,-3-2 0,-3-5 0,2-4 0,-2-3 0,0-5 0,0-4 0,0-6 0,0-4 0,-2-5 0,1 2 0,1 0 0,0 5 0,0 4 0,0 7 0,1 7 0,6 4 0,5 4 0,6 5 0,4 5 0,7 5 0,-1 5 0,-4 2 0,-4 3-49,-1 4-1579,-8 1 0,-6 1 0,-21-1 0</inkml:trace>
  <inkml:trace contextRef="#ctx0" brushRef="#br0" timeOffset="183639.5233">9985 12668 7525,'0'-4'74,"0"0"0,0 3 0,0 0 0,1 11 0,1 11 0,-1 16 0,2 14 0,1 15 0,-1 5-74,1 0 0,-2-3 0,-1-7 0,-1-6 0,0-9 0,-3-10 0,-1-13 0,1-7 0,-2-11-144,-6-8-149,5-12-139,-2-11-88,-1-11-32,-1-16 0,3-14 42,-2-8 86,1-8 124,3-3 153,4 4 291,-1 1 148,10 6 141,2 11 87,11 8 31,-1 7 2,12 16-44,3 10-84,6 12-126,3 9-151,7 21-148,-4 4 0,0 10 0,-1 7 0,-17 7 0,-2 0 0,-15-10 0,-5-1 0,-20-6 0,-6-5 0,-14-11 0,-5 4 0,-12-9 0,2-3 0,9-4-49,5 6-265,13 10-1251,13-13 0,11 1 0,12 1 0</inkml:trace>
  <inkml:trace contextRef="#ctx0" brushRef="#br0" timeOffset="183959.6334">10838 12655 8191,'-23'7'0,"11"2"0,12-2 0,12 5 0,55-10 0,-11 6 0,-7 1 0,-15 1 0,-9 18-320,-18-63-1254,-11 39 0,-9-3 0,-9-4 0</inkml:trace>
  <inkml:trace contextRef="#ctx0" brushRef="#br0" timeOffset="184379.4414">10821 12678 8191,'0'-1'0,"0"2"0,0-1 0,-2 9 0,2 9 0,0 14 0,0 7 0,0 15 0,2 3 0,2 3 0,-1-2 0,-2-2 0,2-4 0,-1-4 0,-4-9 0,-2-5 0,-1-8 0,-4-6 0,-3-8 0,-5-4 0,1-6 0,-7 3 0,1-5 0,2-3 0,-3 0 0,4 0 0,6-2 0,3 2 0,6 0 0,2 2 0,10 1 0,10 3 0,11-2 0,9 5 0,10-1 0,9 6 0,5-7-361,-2-1-1205,-2-3 0,-3-10 0</inkml:trace>
  <inkml:trace contextRef="#ctx0" brushRef="#br0" timeOffset="184747.4275">11215 12848 8191,'0'-2'0,"0"-1"0,0 6 0,5 8 0,6 13 0,3 15 0,6 9 0,5 6 0,0-1 0,-4-4 0,-1-9 0,-2-5 0,-10-11 0,-2-8 0,-1-9 0,3-7 0,1-12 0,2-8 0,11-10 0,-3-9 0,2-14 0,-2-5 0,1-2 0,-12 3 0,-3 4 0,-5 10 0,-8 11 0,-2 14-441,4 8-1109,3 7 0,6 0 0</inkml:trace>
  <inkml:trace contextRef="#ctx0" brushRef="#br0" timeOffset="185023.4514">11883 12908 8191,'3'3'0,"10"0"0,12 0 0,11 1 0,8-2 0,9 1 0,-1 4 0,-9-1 0,-9 2 0,-13-1 0,-11-2-103,-4 2-1514,-8-2 0,-5 2 0,-5-2 0</inkml:trace>
  <inkml:trace contextRef="#ctx0" brushRef="#br0" timeOffset="185203.6298">11939 13193 7378,'8'3'90,"3"0"0,12 3 1,6-1-1,2 2 0,5-4 1,-2-1-1,1-1-450,-4-1-1171,-6 2 2,1-5-1</inkml:trace>
  <inkml:trace contextRef="#ctx0" brushRef="#br0" timeOffset="185912.7282">12326 12518 8191,'-4'-14'0,"3"-3"0,-1 1 0,2-2 0,14 14 0,10 10 0,8 15 0,8 16 0,12 19 0,-6 19 0,2 12 0,-7 3 0,-5-3 0,-6-12 0,-6-12 0,-8-13 0,-5-18 0,-6-12 0,-3-11 0,0-16 0,0-18 0,2-17 0,5-19 0,1-19 0,1-10 0,-2 0 0,-3 3 0,1 12 0,-6 15 0,-1 17 0,0 13-235,8 30-1356,1-5 0,5 14 0,3 6 0</inkml:trace>
  <inkml:trace contextRef="#ctx0" brushRef="#br0" timeOffset="186628.7939">13144 12847 8191,'0'3'0,"0"1"0,0 6 0,0 9 0,4 9 0,1 8 0,2 10 0,0 4 0,2-2 0,-3-4 0,-4-3 0,0-9 0,-2-8 0,0-8 0,0-8 0,2-5 0,2-11 0,2-7 0,3-11 0,2-5 0,1-9 0,1 1 0,-1 0 0,1 7 0,1 1 0,1 10 0,3 7 0,2 7 0,2 5 0,-1 10 0,-1 8 0,-4 7 0,-3 5 0,-1 8 0,-4-3 0,-1-1 0,-1-5 0,0-8 0,-4-2 0,4-8 0,-3-6 0,1-5 0,3-5 0,4-10 0,2-3 0,4-6 0,0-6 0,3 1 0,-1-2 0,3 3 0,-2 3 0,-1 3 0,0 9 0,-1 6 0,0 4 0,5 4 0,-3 8 0,3 7 0,-4 7 0,-2 4 0,-4 7 0,-4 3 0,-2-1 0,-1-1 0,-5-3 0,-1-3 0,0-6 0,0-5 0,0-3-291,0-97-1289,-5 86 0,-4-6 0</inkml:trace>
  <inkml:trace contextRef="#ctx0" brushRef="#br0" timeOffset="190191.3221">19684 10897 5563,'-10'0'273,"-1"0"0,0-1 0,-1 1 0,9 0 0,3 0 0,2 0 0,7 0 1,9 0-1,11 0-103,13 0-170,12 0 0,3 0 0,2 1 0,-4-1 0,-7 2 0,-5-2 0,-10 2 0,-9-2 0,-7 1 0,-7 4-432,-4-1-1119,-5-1 0,-5 0 0,-5 0 0</inkml:trace>
  <inkml:trace contextRef="#ctx0" brushRef="#br0" timeOffset="190464.354">19681 11043 6705,'7'-1'165,"8"1"0,7-2 0,9 2 0,4 4 0,7-1 0,1 0 0,-4 1 0,-2-2 1,-8-1-166,-9 0 0,-8-1 0,-6 2-498,-4-1-1040,-4-1 0,-1 3 0,-4-3 0</inkml:trace>
  <inkml:trace contextRef="#ctx0" brushRef="#br0" timeOffset="195886.9426">10808 11658 2797,'0'0'195,"0"0"51,0 0 57,-3 0 66,0 0 109,-3 0 73,-7 0 1,-1 0-1,-6 0 0,-6 0-117,-6 0-78,-6 0-51,-8 0-57,-5 0-66,-9 0-109,-7 0-73,-12 0 0,-10 3 0,-11 3 0,-8 2 0,-2 2 0,2 2 0,6 2 0,10-2 0,5 1 0,10-3 0,7-1 0,7-2 0,5-1 0,9-2 0,7 0 0,4 0 0,8 1 0,6-1 0,2 0 0,6 0 0,2 0 0,3 0 0,-1 1 0,0-1 0,-4 3 0,0-2 0,-1 4 0,2-1 0,5-1 0,0 1 0,3 3 0,1 3 0,0 4 0,-1 11 0,-1 7 0,-3 12 0,-1 9 0,0 6 0,0 8 0,4 3 0,5-2 0,1 3 0,7 3 0,2-6 0,2 2 0,2-3 0,3-6 0,0-4 0,-2-3 0,-3-5 0,0-4 0,0-3 0,-4-1 0,-2-3 0,-1 1 0,-1-3 0,-1 0 0,-1-2 0,2 0 0,-1-4 0,0-3 0,0-2 0,0-1 0,0-2 0,3-2 0,1-1 0,2-3 0,4 0 0,0-1 0,2-3 0,1 1 0,0-2 0,3-1 0,1-2 0,5-2 0,2 0 0,4 0 0,3-3 0,3-2 0,0-2 0,5-1 0,6-2 0,1 2 0,5-4 0,4 2 0,5-2 0,4-2 0,5-4 0,2-1 0,7-2 0,-1 1 0,3 0 0,4 0 0,0 3 0,-2 1 0,2 2 0,-1 0 0,0 1 0,-1 1 0,2-1 0,2-2 0,4 3 0,-1 0 0,2-1 0,-5-1 0,-4 1 0,-4-2 0,-1 3 0,2-3 0,0 1 0,1-2 0,6 1 0,0-4 0,-5 2 0,-1-2 0,-2 0 0,-3 2 0,-3-1 0,2 2 0,-2 1 0,0 2 0,2 1 0,3 2 0,-1-2 0,3 2 0,2 0 0,-7 0 0,3 0 0,-3 0 0,1 0 0,2 2 0,-5 0 0,0 4 0,-2 1 0,-3 0 0,-6 2 0,-3-2 0,-6 1 0,-7-1 0,0 1 0,-5-2 0,3 2 0,-2-1 0,-1-1 0,3 1 0,-5 2 0,4 1 0,2-1 0,-4-1 0,5 0 0,-1-2 0,1-1 0,2-1 0,-4-3 0,-4 1 0,-7-4 0,-13 1 0,-7-1 0,-4-2 0,-5-4 0,-1-4 0,0-4 0,0-4 0,1-7 0,1-2 0,1-9 0,3-6 0,2-7 0,4-9 0,3-8 0,3-9 0,-1-7 0,-2-6 0,1-3 0,-6-1 0,-4 5 0,0 6 0,-4 7 0,-2 7 0,-2 7 0,0 4 0,0 3 0,0 5 0,0 6 0,0 4 0,0 5 0,0 4 0,0 6 0,0 6 0,0 0 0,0-1 0,0 6 0,0-5 0,0 3 0,0-2 0,-4 1 0,-1 0 0,-9 0 0,-8 0 0,-10 2 0,-8 3 0,-12 2 0,-9 1 0,-8 4 0,-10-1 0,-3 2 0,-6 0 0,-6 0 0,-1-2 0,-4 2 0,0 1 0,1-2 0,3 4 0,-1-1 0,1 1 0,2 1 0,1-3 0,0 0 0,0 0 0,0-3 0,4 1 0,4 1 0,3 0 0,7-2 0,4 5 0,5-2 0,6 3 0,3 0 0,6 0 0,3 0 0,5 0 0,-1 0 0,5 0 0,6 0 0,-1 0 0,1 0 0,-3 0 0,3 0 0,-9-1 0,-1 1 0,-4-3 0,0 0 0,-2 0 0,2-2 0,1-1 0,3-1 0,0 1 0,-1-3 0,0 3 0,-4-2 0,1 4 0,-1-1 0,0 0 0,1 1 0,4 1 0,1-1 0,2 1 0,2 1 0,3-1 0,5 0 0,0 0 0,2-1 0,1 1 0,1-3 0,1 0 0,2 1 0,2 0 0,1-2 0,4 4 0,4 2 0,-1 0 0,7-1 0,0 2 0,1 0 0,1 0 0,-1 0 0,1 0 0,-1 0 0,-1 0 0,-2 0 0,2 4-320,-1 4-1254,3 1 0,1 1 0,5 0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34:32.2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4101 2953 3039,'-3'-1'149,"-2"-1"46,-1-2 50,-3 1 38,4-3 25,-4 3 68,0-4 122,-2 5 27,0 0 0,3 1-99,-1 1-50,5 0-46,2-1-50,2 1-37,0-2-27,2 2-66,-2 0-123,0 0-27,1 0 0,9 0 0,5 0 0,9 0 0,10 0 0,9 0 0,9 0 0,6 2 0,4-1 0,4-1 0,5 1 0,1 1 0,3-1 0,6 0 0,1 1 0,5-2 0,-2 0 0,0 0 0,-4 0 0,-3 0 0,1 2 0,-1 1 0,0-2 0,6 2 0,1 0 0,5-1 0,-1-2 0,7 1 0,-4 1 0,2-2 0,-3 2 0,0-1 0,-5 0 0,1 1 0,-6-1 0,-3 1 0,-7-1 0,-5 3 0,2-1 0,-6-1 0,1 3 0,0-2 0,-3-1 0,-4 0 0,-3 1 0,-6-3 0,-6 0 0,-10 0 0,-6 2 0,-11 1 0,-7-2 0,-5 2 0,-1-3-362,-2 0-1203,-2 0 0,-8-5 0,-7-8 0</inkml:trace>
  <inkml:trace contextRef="#ctx0" brushRef="#br0" timeOffset="764.4048">7309 2201 3648,'-1'-10'355,"-2"0"121,1-4 0,1-1 0,1 6-1,0 3 2,1 3-1,-1 2-1,0-1 1,0 6-216,0 9-139,2 10-121,-1 15 0,1 17 0,1 18 0,0 13 0,0 12 0,-2 12 0,-1 4 0,0 1 0,0 2 0,-1-3 0,-4-3 0,-5 4 0,-4-2 0,-2-8 0,-3-5 0,0-11 0,3-17 0,1-12 0,2-15 0,4-12 0,0-12 0,6-9 0,1-9-1638,6-14 0,3-17 0,5-21 0</inkml:trace>
  <inkml:trace contextRef="#ctx0" brushRef="#br0" timeOffset="1719.3548">7327 2031 4640,'0'-6'382,"0"-2"0,0 3 0,0-2 0,0 4 0,1 1 0,5 2 0,0-1 0,5 1-1,9 3-267,8 3-114,9 7 0,11 10 0,13 7 0,8 12 0,11 9 0,8 5 0,6 4 0,5 5 0,1 0 0,5 3 0,-3 1 0,-2-2 0,-7-1 0,-11-6 0,-16-1 0,-9-9 0,-12-3 0,-10-9 0,-8-7 0,-6-7 0,-4-2 0,-5-5 0,-5-5 0,0-3 0,-4-1 0,0-4 0,-1-1 0,-2 3 0,0 1 0,1 0 0,-7 5 0,-8 1 0,-9 0 0,-13 8 0,-14-3 0,-12 3 0,-8 4 0,-4-1 0,-4 1 0,-7 1 0,1 1 0,2 0 0,1-2 0,4 0 0,8 2 0,-3-4 0,7 0 0,-1-1 0,2 1 0,3-3 0,5 1 0,4-2 0,3 0 0,1-3 0,8-2 0,4-2 0,1 2 0,7-4 0,3-1 0,-1 1 0,1-2 0,4-2 0,2 2 0,-3 1 0,5-1 0,5-1 0,5 0 0,10-4-485,4 0-1056,8-3 0,19-16 0,20-14 0</inkml:trace>
  <inkml:trace contextRef="#ctx0" brushRef="#br0" timeOffset="2476.0629">8841 2431 4412,'0'-7'381,"0"2"18,2-4 0,-2 3 0,0 2 1,0 4-1,0 0 0,0 9 0,0 6 0,0 13-212,0 16-169,1 15-18,2 16 0,0 13 0,1 7 0,1 6 0,-3 6 0,1-4 0,3-2 0,-3-7 0,-1-5 0,-1-10 0,1-11 0,-4-13 0,1-15 0,-1-11-136,2-12-1475,0-11 0,3-15 0</inkml:trace>
  <inkml:trace contextRef="#ctx0" brushRef="#br0" timeOffset="3575.4943">8963 3123 5139,'9'-2'186,"12"2"68,18-1 60,23 1 1,32-2 0,30 4 0,29-1-1,30 2 1,30-2 0,22 4-96,16 0-90,15-4-68,0 1-61,-11-1 0,-20-2 0,-21-1 0,-28 2 0,-28-1 0,-27-4 0,-27 2 0,-30-1 0,-22-1 0,-21 3 0,-11 2 0,-8 0 0,-3 0 0,0-2 0,2 2 0,5 2 0,2 0 0,-3 1 0,-1 0 0,-3 0 0,-7 0 0,2-1 0,0 0 0,-1-1 0,5 2 0,-2-2 0,-1 2 0,-3-3 0,-2 0 0,-2 0 0,0 0 0,0 0 0,0 0 0,0 0 0,0 0 0,0 0 0,0 0 0,0 2 0,0-2 0,0 0 0,-2 0 0,2 0 0,-3 0 0,-1 0 0,0 0 0,-3 0 0,-2 0 0,0 0 0,-1 0 0,1 0 0,3 0 0,-2 0 0,2 0 0,2 0 0,1 0 0,3 0 0,0 0 0,0 0 0,0 0 0,0 0 0,0 0 0,0 0 0,0 0 0,0 0 0,0 0 0,0 0 0,1 3 0,-1 4 0,2 5 0,0 9 0,0 6 0,-2 7 0,0 7 0,0 7 0,0 6 0,0 7 0,0 4 0,-4 6 0,-1 1 0,-8 3 0,1 0 0,-5 1 0,3-1 0,-3-1 0,1-4 0,-2-1 0,2-7 0,2-5 0,1-5 0,6-9 0,3-10 0,1-11 0,1-4 0,0-9 0,0-6 0,-1-6 0,-1-8-1638,-1-10 0,-8-10 0,-8-9 0</inkml:trace>
  <inkml:trace contextRef="#ctx0" brushRef="#br0" timeOffset="5239.9922">12104 4617 4538,'0'-3'154,"0"0"42,0 0 62,0-1 68,0 3 52,0 0 0,9 1 0,7 1 0,10 5-1,13 2-125,12 2-29,11 5-40,7 2-63,3-1-68,1 4-52,-9-1 0,-15 1 0,-16-2 0,-14-4 0,-13 3 0,-16 1 0,-18 2 0,-15 5 0,-15 4 0,-16-1 0,-4-1 0,-2-5 0,9-3 0,10 1 0,16-1 0,15 0 0,20 4 0,15 3 0,22 0 0,24 4 0,18-1 0,12-2 0,7-1 0,-7 0 0,-18-2 0,-15-2 0,-21 0 0,-17-3 0,-24 1 0,-22 2 0,-17 2 0,-17-2 0,-13 0 0,0-1 0,10 1 0,13-5 0,22 2 0,17 2 0,21 2 0,25-1 0,23 2 0,15 2 0,17-1 0,15-1 0,-2 0 0,-11 0 0,-16-2 0,-24 0 0,-24-3 0,-29 3 0,-27 0 0,-19 2 0,-24 0 0,-11 1 0,-4 0 0,8-3 0,14-1 0,24 1 0,24 1 0,18 2 0,29-1 0,19 2 0,19-2 0,20-2 0,9-2 0,-1-4 0,-10 1 0,-17-2 0,-29-3 0,-22 1 0,-32 3 0,-21 1 0,-21 2 0,-10 2 0,-3 1 0,9-3 0,19-1 0,16-2 0,21-2 0,15 2 0,18-2 0,13 1 0,13-1 0,3-3 0,5-2 0,-8-2 0,-13 0 0,-16-2 0,-5 0 0,-11 0 0,-2 4 0,-8-1 0,0 1 0,0 6 0,-4-1 0,4 1 0,4 2 0,3 6 0,0 2 0,2 6 0,0 6 0,2 6 0,-2 14 0,0 14 0,0 19 0,0 16 0,0 13 0,0 15 0,2 9 0,0 6 0,1-1 0,1-4 0,2-7 0,-6-14 0,8-15 0,-8-15 0,0-13 0,0-17 0,0-12 0,-9-15 0,4-11 0,-4-7 0,-3-11 0,4-3 0,1-4 0,-2-3 0,90-5-538,-81-4-992,-4-7 0,-5-13 0,-14-9 0</inkml:trace>
  <inkml:trace contextRef="#ctx0" brushRef="#br0" timeOffset="6732.197">3984 9206 2730,'6'0'137,"10"0"54,10 0 54,10 0 44,14 0 30,17 0 42,18 0 174,18 0 20,20 0 0,16 4-91,19-4-45,13 2-55,19-1-54,12-4-44,10-1-30,9-3-42,1 1-173,-8-2-21,-6-1 0,-6 5 0,-13 0 0,-14 1 0,-10 2 0,-9 1 0,-8 0 0,-1 0 0,2 1 0,3-1 0,2 2 0,5 0 0,8 1 0,1-1 0,2-2 0,1 0 0,-1 2 0,-9-4 0,-8 2 0,-9 0 0,-14 0 0,-12 0 0,-10 0 0,-5-3 0,2 0 0,-4-1 0,2-2 0,-4-2 0,-5 3 0,-13-3 0,-3-1 0,-10-1 0,-3-1 0,0 0 0,1 0 0,-4-2 0,-1 3 0,-2-1 0,-8 1 0,-2 1 0,-6-1 0,1 3 0,-1-1 0,3 1 0,3-3 0,8 2 0,5 0 0,3 0 0,7 0 0,1-1 0,1-1 0,0-1 0,-2-2 0,-2-1 0,-7-1 0,-6 3 0,-7 0 0,-9 5 0,-13-1 0,-7 4 0,-11 4 0,-6-5 0,-3 4 0,-1 1 0,0-2 0,0 2 0,0 0 0,0-1 0,0 1 0,0 0 0,1-2 0,-1 4 0,3-4 0,1 2 0,1 0 0,-1 0 0,5 0 0,-4 0 0,-1 0 0,-4 0 0,0 0 0,-4 0-497,-12-1-1041,-12-4 0,-20-11 0,-20-11 0</inkml:trace>
  <inkml:trace contextRef="#ctx0" brushRef="#br0" timeOffset="7572.0515">3976 3171 5362,'0'-9'314,"0"1"0,0 0 1,0 0-1,1 5 0,-1 4 1,0 9-1,2 15 0,-2 18 1,0 28-315,-5 31 0,-1 24 0,2 16 0,-1 14 0,0 4 0,5-10 0,2-13 0,-1-17 0,6-18 0,0-19 0,-1-19 0,0-16 0,-2-12 0,-4-10 0,0-13 0,9-5-1638,-12-5 0,-1-3 0,-11-2 0</inkml:trace>
  <inkml:trace contextRef="#ctx0" brushRef="#br0" timeOffset="8035.496">3732 4759 6877,'-49'7'146,"-22"10"0,-17 16 0,-15 18 0,20 18 0,12 22 0,19 18 0,26 12 0,23 11 0,32 4-146,31-5 0,33-10 0,28-14 0,28-21 0,11-20 0,10-23 0,0-23 0,-5-20 0,-6-26 0,-12-23 0,-18-33 0,-22-24 0,-35-26 0,-40-18 0,-39-7 0,-53 10 0,-54 16 0,-36 27 0,-29 28 0,-14 24 0,2 23 0,22 20-378,26 1-1184,35 22 0,30 6 0,39 7 0</inkml:trace>
  <inkml:trace contextRef="#ctx0" brushRef="#br0" timeOffset="8567.7563">3629 5370 7954,'0'-2'26,"0"0"0,0-5 1,0-2-1,0 0 0,0-3 1,0-2-1,1 3 0,4-2 1,2-3-27,6 0 0,5-1 0,0 2 0,3 4 0,0 6 0,2 5 0,3 10 0,6 11 0,-2 6 0,5 6 0,-3 3 0,-3 1 0,-2-3 0,-5-5 0,-1-3 0,1-4 0,2-5 0,4-7 0,5-7 0,3-10 0,-1-10 0,-5-8 0,-10-6 0,-9-7 0,-8 3 0,-5 1 0,-2 7-181,-2 4-1421,-5 13 0,-9 4 0</inkml:trace>
  <inkml:trace contextRef="#ctx0" brushRef="#br0" timeOffset="9492.3695">3986 6157 5094,'0'2'343,"0"6"1,0 9-1,1 7 0,-1 14 0,6 6 0,-2 15 0,4 12 0,2 9 0,3 7-334,-5 5-9,0 3 0,-1-2 0,-6 3 0,-1-6 0,3-5 0,-3 1 0,0-10 0,0-5 0,0-1 0,0-8 0,0-6 0,1-1 0,1-5 0,1-1 0,0-1 0,3 1 0,-1-3 0,1-2 0,-2 1 0,1-4 0,-4 0 0,1-2 0,-1-2 0,2-4 0,0 1 0,-2-5 0,-1 0 0,0 0 0,0 0 0,0-4 0,0 3 0,0-2 0,0-1 0,0-1 0,0 5 0,0-2 0,0 2 0,0 3 0,0-2 0,0-5 0,0-1 0,0-2 0,0 0 0,3 2 0,0-2 0,0 4 0,1 1 0,0-5 0,-4-3 0,2-3 0,-2-6 0,0-4 0,0-4 0,0 1 0,0 0 0,0-2 0,0 1 0,3-4-1638,-2-10 0,2-15 0,-1-33 0</inkml:trace>
  <inkml:trace contextRef="#ctx0" brushRef="#br0" timeOffset="10383.5262">8067 1187 8191,'0'-2'0,"0"0"0,3 1 0,3 2 0,3 8 0,4 9 0,4 11 0,0 9 0,-1 10 0,-1 3-99,-4-1-393,-6-12-1028,-5-6 0,-9-18 0</inkml:trace>
  <inkml:trace contextRef="#ctx0" brushRef="#br0" timeOffset="10688.0755">7747 1036 8191,'4'-11'0,"18"-1"0,16-2 0,22 0 0,19 3 0,23 9 0,7 7 0,1 12 0,-5 10 0,-14 11 0,-21 8 0,-27 8 0,-31 0 0,-34 2 0,-29-4 0,-22-2 0,-15-9 0,-11-7 0,6-10 0,10-11 0,17-7-256,-11-3-409,53-9-789,27-7 0,21-9 0</inkml:trace>
  <inkml:trace contextRef="#ctx0" brushRef="#br0" timeOffset="10919.7953">8722 1138 8191,'3'1'0,"3"6"0,2 6 0,3 8 0,4 9 0,-1 9 0,0 6 0,-3 0-30,-2-1-415,-5-136-1098,-2 115 0,-6-16 0,-1-15 0</inkml:trace>
  <inkml:trace contextRef="#ctx0" brushRef="#br0" timeOffset="11069.0633">8714 906 8191,'-6'-9'0,"1"-1"0,2 5-357,4 0-1209,8 2 0,6 10 0,6 1 0</inkml:trace>
  <inkml:trace contextRef="#ctx0" brushRef="#br0" timeOffset="11475.4967">9143 1139 8191,'-9'5'0,"-5"2"0,-2 1 0,-4 1 0,4 0 0,3 1 0,4 0 0,6 2 0,3 5 0,3 6 0,6 3 0,8 4 0,2 0 0,10-6 0,1-3 0,5-8 0,-4-7 0,4-7 0,-3-10 0,-5-8 0,-10-7 0,-8-6 0,-9-3 0,-12-2 0,-7 1 0,-7 4 0,-6 6 0,0 4 0,5 5 0,7 9-93,9 4-262,11 3-163,14 1-927,13 1 0,12 2 0</inkml:trace>
  <inkml:trace contextRef="#ctx0" brushRef="#br0" timeOffset="11944.9174">9787 1115 6219,'0'0'219,"-4"0"0,-9-1 0,-9 1 0,-7 3 0,-8 2 0,-3 4 0,3 4 0,4 3 1,6 4-220,5-2 0,6 3 0,9-2 0,5 0 0,8-4 0,13-1 0,9-4 0,12-5 0,9-5 0,1-5 0,-1-12 0,-7-7 0,-8-5 0,-11-13 0,-12-4 0,-5-5 0,-12-5 0,-5 5 0,-4 1 0,-2 10 0,-2 9 0,6 7 0,4 10 0,5 8 0,4 5 0,0 10 0,0 11 0,4 12 0,4 9 0,2 12 0,4 1 0,4 1 0,0 1-442,1-10-1107,-3-2 0,0-6 0,-3-12 0</inkml:trace>
  <inkml:trace contextRef="#ctx0" brushRef="#br0" timeOffset="12355.494">10107 1173 8191,'3'-3'0,"3"-2"0,7 0 0,5 0 0,6 1 0,6-1 0,7 3 0,-4-1 0,-1 0 0,-8-1 0,-10-3 0,-8-1 0,-7 0 0,-14-1 0,-8-3 0,-9 4 0,-8 2 0,-3 1 0,1 2 0,3 6 0,7 0 0,5 8 0,8 6 0,7 6 0,8 10 0,10 3 0,15 3 0,11 0 0,13-1 0,8-6 0,1-8 0,-5-6 0,-12-9 0,-8-4-431,-10-7-1121,-6-7 0,-9-12 0</inkml:trace>
  <inkml:trace contextRef="#ctx0" brushRef="#br0" timeOffset="13447.9807">13441 5251 8191,'0'-3'0,"0"0"0,0 3 0,2 3 0,2 11 0,3 13 0,-1 13 0,4 13 0,1 10 0,-5 3 0,-3-3 0,-3-5 0,0-8 0,0-11 0,0-14 0,0-14 0,0-8 0,0-15 0,-3-15 0,-3-15 0,-1-14 0,-1-15 0,0-8 0,4-5 0,2-5 0,0 3 0,6 8 0,2 12 0,9 13 0,5 10 0,12 14 0,7 4 0,11 7 0,6 6 0,7 8 0,-5 6 0,-8 12 0,-14 9 0,-18 11 0,-18 5 0,-16 4 0,-18 1 0,-10-4 0,-6-1 0,-4-4 0,5-2 0,10-2 0,13 1 0,16-1 0,13 2 0,17 3 0,14 0 0,11 0 0,6-1 0,5-4 0,-6-2 0,-6-5 0,-5-2-338,-3-52-1232,-8 38 0,-5-8 0,0-9 0</inkml:trace>
  <inkml:trace contextRef="#ctx0" brushRef="#br0" timeOffset="13791.9904">14294 5247 8191,'0'0'0,"0"5"0,-1 8 0,1 8 0,0 7 0,0 12 0,1 7 0,2 4 0,3 1 0,-1 3 0,5-3 0,-2-4 0,1-7 0,3-7 0,0-8 0,5-9 0,9-4 0,13-4 0,10-4 0,12 2 0,7-7 0,1 0 0,-4 0 0,-10 0-277,-13-2-1305,-20 2 0,-24-1 0,-25-4 0</inkml:trace>
  <inkml:trace contextRef="#ctx0" brushRef="#br0" timeOffset="14787.5754">446 8570 5537,'-21'-5'283,"-4"0"0,-2 1 1,6-2 0,13 3-1,16 2 1,21 1-1,28 0 1,37 0-1,40 0-180,43 0-103,30-3 0,22 3 0,16 0 0,9-3 0,-6-1 0,-15-1 0,-26-3 0,-36 1 0,-44 1 0,-49-2 0,-46 5-410,-40 3-1146,-39 0 0,-29 0 0,-21 0 0</inkml:trace>
  <inkml:trace contextRef="#ctx0" brushRef="#br0" timeOffset="17764.4525">289 8543 3641,'0'-3'211,"0"-3"117,0 0 141,0-3-1,0 1 0,2-1 1,-2 0-1,0 2 0,0-2 0,2-3-132,0 3-80,3-6-115,-1 0-141,2-1 0,-3-4 0,4-1 0,-5-3 0,1-1 0,1-5 0,0-3 0,3 0 0,-1-4 0,4-1 0,-1-3 0,1-1 0,4 0 0,-3-5 0,-2 1 0,5 2 0,-7 2 0,4 1 0,-2 5 0,4-3 0,-3 3 0,7-3 0,4 1 0,2-2 0,-2 0 0,4 3 0,-2 2 0,-8 2 0,-1 2 0,-1 5 0,-3-1 0,3 3 0,0-4 0,3 3 0,-3 0 0,6-3 0,-3 3 0,-3 2 0,2 0 0,3 2 0,-3 2 0,0-1 0,1 1 0,-1-2 0,3 3 0,-2-2 0,2 3 0,-3 1 0,2 3 0,0-1 0,1 2 0,1 0 0,0 0 0,2 1 0,1-1 0,-4 2 0,2 3 0,-4-2 0,0 5 0,-1-1 0,1 3 0,3-1 0,-2 0 0,0 1 0,4 2 0,0-1 0,0 1 0,-4 0 0,6 0 0,-1 0 0,1 2 0,0 2 0,3 0 0,-5 4 0,-1 4 0,1 0 0,-2 2 0,4 2 0,0 3 0,5 1 0,-3 1 0,3 0 0,-4 0 0,1 1 0,-4 0 0,1 3 0,-2 0 0,-1 1 0,0 2 0,1 2 0,-2 3 0,-1-1 0,1 2 0,0-1 0,-1-3 0,-1 2 0,3-1 0,-3-1 0,2 5 0,-1 0 0,1 4 0,1-2 0,-2 6 0,0 1 0,0 2 0,0 2 0,-1-1 0,1 0 0,2-3 0,-2 2 0,1-1 0,-1-2 0,-1 4 0,-2-3 0,2 2 0,-1 0 0,-1 3 0,0-1 0,3 5 0,-3 1 0,4-3 0,-2 2 0,0-7 0,0 3 0,-2-3 0,-2-1 0,1 1 0,0 1 0,1-1 0,-1 1 0,5 1 0,-2 0 0,-1 3 0,-1 1 0,-3 1 0,1 1 0,-4-3 0,3 4 0,0-4 0,1 2 0,-1 1 0,1-1 0,-4-1 0,2-3 0,-1 0 0,1-6 0,1 1 0,1-3 0,1-3 0,3 1 0,-1 2 0,0-1 0,-1 0 0,3 2 0,-3-1 0,3-4 0,2-2 0,2-1 0,-1 1 0,1-5 0,1 2 0,1-6 0,0-3 0,2-2 0,1-5 0,-2-2 0,7-2 0,2-1 0,0-1 0,3-4 0,2 2 0,1-5 0,-2-1 0,3-2 0,-2 0 0,-2 0 0,-1-3 0,1-4 0,-4 0 0,-2-4 0,-4-1 0,0-2 0,-1-4 0,-1-2 0,2-6 0,0-3 0,1 1 0,-5 1 0,-2-1 0,-5 4 0,1-3 0,-8-2 0,4-1 0,-2-7 0,-3-4 0,-1-1 0,1-3 0,-3 0 0,-2 2 0,4-1 0,-3 1 0,4 0 0,1-2 0,3-3 0,-3-2 0,2-2 0,-2 0 0,-4 1 0,0 0 0,1 1 0,1 4 0,-2-2 0,1 1 0,-3 1 0,-1-1 0,-1 1 0,2-4 0,-4 2 0,4 2 0,-1 1 0,1 2 0,-2 0 0,1 3 0,-1 1 0,0 2 0,0 1 0,0 5 0,0 3 0,0 3 0,0 3 0,0 4 0,0 3 0,0 2 0,0 1 0,0 2 0,0 4 0,0 1 0,0 1 0,-1 0 0,-4 3 0,1-1 0,-3-1 0,-3-1 0,0 4 0,-6-5 0,-2 4 0,0 0 0,-8-1 0,-3 2 0,-7 0 0,-9 0 0,-11 0 0,-1 0 0,-5 0 0,2 0 0,0 0 0,3 0 0,-1 0 0,-3 0 0,7 0 0,-4 3 0,-1-2 0,1 2 0,3-1 0,-2 3 0,3-3 0,5 1 0,7 2 0,-2-1 0,6 0 0,3 0 0,3-2 0,5 1 0,1-1 0,2 0 0,1-2-133,3-125-1478,1 115 0,2-10 0,-15-11 0</inkml:trace>
  <inkml:trace contextRef="#ctx0" brushRef="#br0" timeOffset="19212.969">1062 7755 4666,'0'0'387,"-1"-1"1,1 1 0,0-1 0,0 2 0,1-1 0,3-1 0,12 3 0,8 1 0,19 0-354,9 1-34,11-3 0,0-1 0,-3 2 0,-9-4 0,-8 2 0,-15-1 0,-15 0 0,-6-2-238,46-2-455,-73-2-759,-6-1 0,-15-5 0</inkml:trace>
  <inkml:trace contextRef="#ctx0" brushRef="#br0" timeOffset="19400.122">1183 7649 7363,'-3'-9'92,"1"1"0,-2 1 0,2 0 0,2 6 0,0 1 0,4 4 0,2 6 0,4 9 0,4 17-92,3 14 0,1 16 0,7 9-1638,-3 4 0,1-3 0,-3 2 0</inkml:trace>
  <inkml:trace contextRef="#ctx0" brushRef="#br0" timeOffset="19996.1384">3136 9356 8191,'-8'1'0,"1"2"0,1 2 0,1-2 0,7 0 0,11 0 0,13 1 0,13 0 0,15 1 0,12-3 0,5-2 0,-3 1 0,-8-2 0,-15 1 0,-19 0 0,-14 0 0,-14 3-1638,-15-3 0,-12 0 0,-7 0 0</inkml:trace>
  <inkml:trace contextRef="#ctx0" brushRef="#br0" timeOffset="22012.891">4152 8882 3394,'-5'-5'124,"-2"0"19,0-4 36,0 2 50,1 0 54,3 1 136,2 0 68,-3 1 0,4 1 0,0 0-74,0 3-50,-2 1-19,1-1-36,1 1-50,-2 2-54,2 8-135,0 6-69,0 8 0,0 9 0,3 7 0,3 3 0,-1 0 0,4 2 0,1-1 0,2-6 0,-5-3 0,-1-12 0,-2-6 0,-2-9 0,-1-2 0,-1-4 0,0-1 0,0-1-232,0 2-1359,-4-9 0,-3-1 0,-8-7 0</inkml:trace>
  <inkml:trace contextRef="#ctx0" brushRef="#br0" timeOffset="23411.9584">16470 1871 7654,'0'0'53,"3"6"1,4 8-1,5 8 1,5 9-1,4 12 1,1 1-1,-2 2 1,-5 1-1,-8-4 3,-4-7-56,-2-7 0,-4-7 0,-1-8 0,1-6 0,-4-6 0,-3 0 0,0-4 0,-2-2 0,2-2 0,4 1 0,3 1 0,1 1 0,2-1 0,0 3 0,5 1 0,7 0 0,9-1 0,13 1 0,9 0 0,11-3 0,0-5 0,3-6 0,-5-9 0,-5-10 0,-13-9 0,-16-8 0,-18-6 0,-27-9 0,-30-6 0,-29 0 0,-21 5 0,-24 8 0,-1 16 0,10 19 0,16 16 0,27 16 0,25 16 0,31 11 0,29 3 0,33 4-74,29-1-431,29-9-1017,14-9 0,8-9 0,-2-8 0</inkml:trace>
  <inkml:trace contextRef="#ctx0" brushRef="#br0" timeOffset="23845.0196">17200 1834 8191,'8'4'0,"2"6"0,4 4 0,5 9 0,-2 9 0,1 3 0,5 5 0,3-1 0,1 1 0,6-5 0,1-7 0,0-7 0,0-12 0,1-6 0,-3-9 0,1-9 0,-1-10 0,-5-7 0,-6-2 0,-4-4 0,-10 4 0,-5 5 0,-2 5 0,0 7 0,0 5 0,0 5 0,0 4 0,0 10 0,1 7 0,2 10 0,6 11 0,1 8 0,2 8-292,5 0-238,-4-6-943,1-10 0,-7-10 0,-1-16 0</inkml:trace>
  <inkml:trace contextRef="#ctx0" brushRef="#br0" timeOffset="24267.6651">17876 1988 8191,'9'-20'0,"4"-2"0,0-3 0,2 0 0,-1 13 0,3 7 0,5 5 0,8 5 0,5 7 0,2 6 0,-4 5 0,-8 4 0,-11 1 0,-6-3 0,-5-5 0,-3-6 0,0-6 0,-2-4 0,4-5 0,-2-6 0,0-5 0,6-5 0,5-2 0,3-5 0,8 0 0,4 0 0,-2 4 0,2 4 0,3 4 0,1 6 0,5 4 0,3 4 0,-1 4 0,0 8 0,-6 5 0,-8 7 0,-8 1 0,-10 2 0,-8-2-297,-9-51-1281,-6 33 0,-6-9 0,-4-9 0</inkml:trace>
  <inkml:trace contextRef="#ctx0" brushRef="#br0" timeOffset="24385.3001">18288 1749 8191,'0'-15'0,"0"0"-274,12 1-1309,-9-2 0,8 5 0,7 9 0</inkml:trace>
  <inkml:trace contextRef="#ctx0" brushRef="#br0" timeOffset="24783.4941">18757 1806 8191,'9'7'0,"6"8"0,1 6 0,3 6 0,-7 2 0,-1 2 0,-4-1 0,-4 0 0,-3-3 0,2-4 0,-4-9 0,2-3 0,2-7 0,-2-6 0,0-9 0,3-5 0,2-5 0,10-6 0,2-3 0,8 1 0,-1 3 0,6 7 0,-1 6 0,3 7 0,0 7 0,-2 10 0,-7 7 0,-4 7 0,-8 5 0,-3 5-156,-2-3-213,5-3-200,2-17-850,10 0 0,9-12 0,7-9 0</inkml:trace>
  <inkml:trace contextRef="#ctx0" brushRef="#br0" timeOffset="25267.59">19542 1930 8191,'-11'-6'0,"-7"0"0,-5 0 0,-6 0 0,1 3 0,-3 3 0,8 7 0,-13-3 0,35 9 0,27 8-1638,-19 2 3276,7-20-1638,28 10 0,-32-10 0,-4-8 0,21 0 0,-5 10 0,-3-7 0,5-4 0,-14-2 0,-1 1 0,0 1 0,-8 2 0,0 2 0,-1 2 0,2 9 0,-1 13 0,2 18 0,2 19 0,1 25 0,2 11 0,2 8 0,-2-1 0,-3-6 0,-8-10 0,-8-18 0,-15-15 0,-10-21 0,-9-14 0,-1-15 0,0-15 0,12-16 0,18-7 0,12-9 0,20-6 0,17-1-120,25 5-1518,10-2 0,16-3 0</inkml:trace>
  <inkml:trace contextRef="#ctx0" brushRef="#br0" timeOffset="25744.9133">20573 1809 5798,'-10'0'265,"3"0"0,2 0 0,1 0 0,22 1 0,20 3 1,20 3-1,14 0 0,15 2 0,-2-3-258,-14-3-7,-18-1 0,-21-1 0,-19-1-210,-19-1-242,-14-4-1053,-16-3 0,-6-6 0,-5-5 0</inkml:trace>
  <inkml:trace contextRef="#ctx0" brushRef="#br0" timeOffset="25918.6745">20777 1660 7831,'0'-4'40,"5"2"0,4-1 0,6 11 0,3 9 0,5 17 0,-1 12 0,-5 12 0,-2 7 0,-8 2-128,-1-1-322,-2-8-1128,2-14 0,4-18 0,2-18 0</inkml:trace>
  <inkml:trace contextRef="#ctx0" brushRef="#br0" timeOffset="26276.5077">20774 1451 8191,'-68'0'0,"-22"12"0,-12 10 0,-14 12 0,39 11 0,27 23 0,29 7 0,27 10 0,38 4 0,33 1 0,29-6 0,20-11 0,14-16 0,-1-15 0,-9-21 0,-9-17 0,-13-17 0,-23-20 0,-27-15 0,-33-12 0,-31-13 0,-31-10 0,-26-2 0,-16 1 0,-6 7 0,0 17-296,10 18-278,17 20-890,25 14 0,22 8 0,26 7 0</inkml:trace>
  <inkml:trace contextRef="#ctx0" brushRef="#br0" timeOffset="26892.0121">21646 1627 8191,'0'0'0,"0"3"0,0 3 0,0 6 0,1 11 0,5 11 0,4 9 0,5 5 0,3 1 0,1-3 0,0-7 0,-7-9 0,-4-10 0,-2-12 0,4-9 0,4-12 0,5-7 0,6-9 0,-1 0 0,1-3 0,-2 5 0,0 3 0,0 7 0,2 1 0,2 7 0,3 3 0,6 4 0,7 1 0,7 4 0,3 3 0,2 3 0,3-4 0,-5 2 0,-7-7 0,-8 2 0,-9-7 0,-10-2 0,-9-4 0,-6-5 0,-10-5 0,-8-1 0,-6 0 0,-11 5 0,-10 3 0,-1 2 0,-3 4 0,2 6 0,6 4 0,10 10 0,8 10 0,12 10 0,12 11 0,16 7 0,14 2 0,15-1 0,20-6-440,12-10-1110,6-11 0,0-15 0,6-12 0</inkml:trace>
  <inkml:trace contextRef="#ctx0" brushRef="#br0" timeOffset="27512.6019">23403 1314 8191,'1'0'0,"2"0"0,2 9 0,2 12 0,3 19 0,3 17 0,0 20 0,0 6 0,-3 5 0,-4-7 0,-3-9 0,-2-15 0,-2-17 0,1-11 0,0-16 0,0-11 0,0-14 0,2-13 0,6-11 0,7-7 0,6-3 0,9-1 0,6 4 0,5 4 0,1 11 0,4 14 0,-4 8 0,0 16 0,-1 10 0,-6 11 0,-5 8 0,-7 6 0,-11 1-208,-8 0-244,-2-7-1054,-2-8 0,-2-9 0,5-12 0</inkml:trace>
  <inkml:trace contextRef="#ctx0" brushRef="#br0" timeOffset="28139.5234">24373 1759 8191,'-3'-3'0,"-5"-1"0,-8 0 0,-4 0 0,1-1 0,-4 5 0,1 0 0,7 4 0,1-1 0,8 3 0,5 5 0,10 1 0,11 0 0,8-2 0,0-3 0,2-5 0,-4 1 0,-7-6 0,-3-2 0,-4-2 0,2-1 0,-5-3 0,-3 0 0,-4 2 0,0 2 0,-4 3 0,4 1 0,2 1 0,-4 2 0,9 0 0,2 2 0,5 3 0,11 5 0,7 7 0,2 2 0,3 2 0,0-3 0,-5-4 0,-2-7 0,-2-4 0,-5-10 0,0-8 0,-4-9 0,-5-5 0,-3-7 0,-8-3 0,-4-3 0,-1 0 0,-1 2 0,-1 5 0,4 10 0,-2 8 0,-2 10 0,4 7 0,-2 12 0,1 7 0,4 11 0,-1 8 0,7 8 0,2 0 0,7 0-184,7-3-229,7-6-1105,10-6 0,6-12 0,6-11 0</inkml:trace>
  <inkml:trace contextRef="#ctx0" brushRef="#br0" timeOffset="28376.5181">25505 1426 8191,'-19'-7'0,"-4"2"0,-7 2 0,-5 6 0,2 14 0,11 14 0,12 16 0,3 13 0,14 10 0,6 5 0,0 0 0,-4 0 0,4-9-259,167-6-1327,-171-12 0,-9-12 0,-6-16 0</inkml:trace>
  <inkml:trace contextRef="#ctx0" brushRef="#br0" timeOffset="28511.9545">25314 1827 8191,'21'-6'0,"9"-6"0,21 0 0,5 4-206,-7-19-1391,19 18 0,5-1 0</inkml:trace>
  <inkml:trace contextRef="#ctx0" brushRef="#br0" timeOffset="29419.9516">26589 1405 8191,'0'0'0,"-7"0"0,-3 6 0,-3 5 0,-3 6 0,1 12 0,1 9 0,5 4 0,5 1 0,4-1 0,0-4 0,6-7 0,6-8 0,4-9 0,9-4 0,10-7 0,9-7 0,7-7 0,3-7 0,-7-8 0,-7-5 0,-12-4 0,-15-1 0,-13 2 0,4 3 0,-6 7 0,0 7 0,2 6 0,0 7 0,0 2 0,6 8 0,4 5 0,3 8 0,10 7 0,6 5 0,7 1 0,6-1 0,7-7 0,-1-4 0,1-12 0,-3-4 0,-4-8 0,-8-9 0,-5-6 0,-9-2 0,-9-6 0,-6 0 0,-2 6 0,-3 6 0,0 6 0,-6 6 0,-2 6 0,-4 12 0,-8 10 0,0 17 0,0 12 0,6 12 0,3 6 0,5 2 0,6-2 0,0-4 0,2-7-307,17-18-1269,8-9 0,13-17 0,8-20 0</inkml:trace>
  <inkml:trace contextRef="#ctx0" brushRef="#br0" timeOffset="29827.9448">27856 1648 8191,'-11'-9'0,"-7"3"0,-7-17 0,-2 19 0,2 8 0,6 13 0,9 6 0,6 23 0,14-11 0,16 1 0,14-3 0,11-6 0,15-8 0,6-10 0,-1-9 0,-3-15 0,-9-15 0,-1 0-6,-11-31 6,-24 4 0,-12 7 0,-4-1 0,-23-6 0,-7 33 0,9-5 0,-5 7 0,1 15 0,2 19 6,1 16-6,3 16 0,5 11 0,3 14 0,8 6 0,-7-5 0,19 30-327,0-38-1245,11-11 0,4-17 0,9-10 0</inkml:trace>
  <inkml:trace contextRef="#ctx0" brushRef="#br0" timeOffset="30179.5507">28646 1714 8191,'-10'3'0,"25"-6"0,-14-47-1638,6 40 0,51 10 0,-29-10 0,-17 5 8190,14 54-6586,-3-45-103,-8-1-77,-2-3-22,-8-3-2,-4-9 12,1 1 64,-10-4 88,-9-4 74,-5 2 0,-11 2 34,-13 6 103,-1 4 77,3 12 22,5 7 2,12 12-12,15 11-65,15 12-86,16 6-75,13 1 0,14-2 0,2-2-113,9 20-1525</inkml:trace>
  <inkml:trace contextRef="#ctx0" brushRef="#br0" timeOffset="30931.1407">21237 2724 7331,'-69'9'96,"0"0"-1,4 1 1,17 2-1,106 0 1,80-7-1,88-2 1,87-2-1,82-1 1,56-1-96,40 1 0,19 1 0,2 5 0,-24-1 0,-47 1 0,-69 0 0,-85-4 0,-86-2 0,-79-1 0,-66-2 0,-45-4 0,-43 1 0,-28-3 0,-16 0 0,-9 1 0,1 4 0,12 2-229,20 1-235,21-1-1035,8-4 0,13-1 0,10-5 0</inkml:trace>
  <inkml:trace contextRef="#ctx0" brushRef="#br0" timeOffset="31099.51">25840 2700 8191,'23'19'0,"2"14"0,6 20 0,-8 47 0,-23-40-1638,-23-11 0,-13-11 0,-22-18 0</inkml:trace>
  <inkml:trace contextRef="#ctx0" brushRef="#br0" timeOffset="31587.9583">22238 4352 8191,'0'7'0,"0"9"0,1 12 0,3 10 0,1 10 0,4 8-236,147 2-582,-141-7-609,-10-5 0,-8-10 0,-11-14 0</inkml:trace>
  <inkml:trace contextRef="#ctx0" brushRef="#br0" timeOffset="31876.5136">21837 4362 8191,'17'-15'0,"20"-2"0,24 3 0,27 2 0,16 11 0,16 19 0,0 13 0,-11 13 0,-18 9 0,-27 10 0,-34 4 0,-30 0 0,-37-3 0,-35-6 0,-21-10 0,-15-14 0,-5-11 0,10-14 0,21-9 0,29-9-411,34-7-1145,34-8 0,36-8 0</inkml:trace>
  <inkml:trace contextRef="#ctx0" brushRef="#br0" timeOffset="32387.3482">23041 4489 8191,'2'0'0,"6"0"0,9 6 0,12 1 0,14 3 0,21 3 0,14 1 0,8 0 0,2-3 0,0-3 0,-14-1 0,-13-2 0,-15-5 0,-17 0 0,-18 0 0,4 0 0,-15 0 0,-4-5 0,-8-2 0,-2-1-238,-18-1-86,10-5-48,-1-3 4,4 0 63,6-4 135,3-2 170,4 0 0,-2 4 0,6 3 0,4 3 238,5 5 86,7 7 48,14-1-4,6 5-63,7 9-135,5 6-170,-3 9 0,-5 7 0,-11 3 0,-14 1 0,-10-4 0,-16-2 0,-7-6 0,-5-5 0,2-5-304,5-4-1273,10-5 0,16-5 0,16-3 0</inkml:trace>
  <inkml:trace contextRef="#ctx0" brushRef="#br0" timeOffset="32755.4952">24658 4471 8191,'-11'-1'0,"-7"-1"0,-10 2 0,1 3 0,-6 6 0,9 3 0,10 8 0,8 6 0,6 3 0,11 3 0,11-3 0,3 2 0,10-6 0,8-6 0,0-8 0,-5-5 0,-5-12 0,-10-6 0,-13-9 0,-5-8 0,-11-6 0,-9-6 0,-10-1 0,-7 5 0,-1 4-352,1 7-1215,10 10 0,13 5 0,18 5 0</inkml:trace>
  <inkml:trace contextRef="#ctx0" brushRef="#br0" timeOffset="33060.9627">25175 4384 8191,'2'0'0,"0"4"0,-2 4 0,2 10 0,-2 9 0,0 10 0,0 9 0,0 5 0,3 1 0,0 0 0,3-4 0,-4-4-253,1-8-119,-5-10-77,-5-11-21,-5-8 2,-5-13 2,0-10 11,0-13 23,3-9 76,9-7 113,2-5 496,2 3-1149,1 7 0,0 9 0</inkml:trace>
  <inkml:trace contextRef="#ctx0" brushRef="#br0" timeOffset="33252.1081">25144 4524 8191,'35'15'0,"12"9"0,16 6 0,17 4 0,-3-2 0,-2-5 0,-3-8 0,-9-7 0,-5-4 0,-22-19 0,-11-12 0,-16-16 0,-12-10 0,-23-13 0,11-4 0,108 5-1638,-147 12 0,-2 9 0,1 14 0</inkml:trace>
  <inkml:trace contextRef="#ctx0" brushRef="#br0" timeOffset="34537.0822">21505 6508 8191,'-2'9'-334,"5"6"-1237,11-2 0,15-4 0,23-4 0</inkml:trace>
  <inkml:trace contextRef="#ctx0" brushRef="#br0" timeOffset="34679.502">22453 6577 8191,'3'25'0,"-65"-16"-1638,73 1 0,5-3 0,-1-31 0</inkml:trace>
  <inkml:trace contextRef="#ctx0" brushRef="#br0" timeOffset="34937.289">21696 6129 8191,'2'-1'0,"5"-2"-295,10-1-1284,2-1 0,1-5 0,0 3 0</inkml:trace>
  <inkml:trace contextRef="#ctx0" brushRef="#br0" timeOffset="35679.4842">23923 6039 8191,'0'-5'0,"-2"-2"0,-9-3 0,-11 0 0,-14 3 0,-13 2 0,-7 7 0,1 5 0,6 10 0,11 3 0,12 4 0,15 5 0,8-2 0,17 3 0,16-2 0,20 4 0,16 1 0,10 0 0,1-1 0,-11 1 0,-18-2 0,-23-2 0,-20-1 0,-22 3 0,-31-3 0,-25-2 0,-18-5 0,-16-5 0,-2-7-118,16-7-1496,13-4 0,26-10 0,26-14 0</inkml:trace>
  <inkml:trace contextRef="#ctx0" brushRef="#br0" timeOffset="36091.9951">24243 5944 8191,'2'-2'0,"-1"4"0,2 4 0,1 11 0,-2 11 0,2 15 0,1 15 0,1 9 0,5 4 0,0-1 0,2-4 0,-1-8 0,-5-16 0,-4-12 0,1-13 0,-4-9 0,0-13 0,0-11 0,0-9 0,4-12 0,7-6 0,9-2 0,12 3 0,5 5 0,11 11 0,5 9 0,4 11 0,-3 9 0,0 14 0,-5 10 0,-14 7 0,-5 11 0,-14 2 0,-7-1-348,-4-5-1220,-7-10 0,-4-8 0,-2-14 0</inkml:trace>
  <inkml:trace contextRef="#ctx0" brushRef="#br0" timeOffset="36428.5236">25108 6121 8191,'-1'-4'0,"-7"3"0,0-1 0,-5 5 0,9 10 0,-2 14 0,4 9 0,15 11 0,15 5 0,16-3 0,7-6 0,11-10 0,-1-11 0,-9-14 0,-12-10 0,-17-13 0,-14-9 0,-11-9 0,-17-6 0,-11-5 0,-7 0 0,-5 5 0,-2 6 0,6 6 0,10 10-348,12 4-1220,10 12 0,6 8 0,11 3 0</inkml:trace>
  <inkml:trace contextRef="#ctx0" brushRef="#br0" timeOffset="36751.4018">25626 6174 8191,'12'-5'0,"-1"1"0,8 0 0,0 0 0,4 6 0,7 5 0,9 8 0,3 8 0,4 7 0,-8 7 0,-9 3 0,-15-3 0,-9-3 0,-10-5 0,-9-8 0,-10-6 0,-5-9 0,-5-8 0,4-10 0,11-11 0,10-9 0,9-4 0,13-8 0,8 1 0,8 4 0,5 5-275,87 5-1308,-79 5 0,1 3 0,-2 3 0</inkml:trace>
  <inkml:trace contextRef="#ctx0" brushRef="#br0" timeOffset="36963.589">26227 5992 6042,'6'-15'239,"1"-1"0,0 1-1,-4 1 1,1 10 0,0 5-1,5 7 1,7 13 0,5 11 0,0 17-239,4 14 0,-2 9 0,-3 6 0,-4-1 0,-3-3-49,30-6-582,-34-13-872,3-15 2,-6-17-1,-4-13 0</inkml:trace>
  <inkml:trace contextRef="#ctx0" brushRef="#br0" timeOffset="37119.7775">26281 6283 8191,'7'0'0,"11"0"0,18 0 0,22 2-275,124-4-1308,-92 4 0,7-2 0,3 0 0</inkml:trace>
  <inkml:trace contextRef="#ctx0" brushRef="#br0" timeOffset="37551.9134">27744 6021 8191,'-13'0'0,"-10"-2"0,-11 7 0,-7 5 0,6 8 0,-1 9 0,9 10 0,18 6 0,13 5 0,21-1 0,20 0 0,17-10 0,13-8 0,10-14 0,-4-9 0,-2-15 0,-12-12 0,-11-13 0,-13-10 0,-9-7 0,-11-4 0,-9 4 0,-8 4 0,-4 10 0,-2 9 0,0 9 0,-2 10 0,4 8 0,-2 11 0,0 10 0,2 14 0,2 11 0,3 9 0,5 3 0,3-5-328,-1-2-1244,-1-11 0,1-15 0,2-12 0</inkml:trace>
  <inkml:trace contextRef="#ctx0" brushRef="#br0" timeOffset="38015.4985">28479 6046 8191,'-25'-3'0,"-9"2"0,-8 4 0,-6 6 0,10 12 0,11 10 0,13 10 0,8 8 0,17 4 0,14-2 0,17-3 0,13-9 0,11-10 0,8-13 0,1-12 0,-4-16 0,-9-13 0,-7-16 0,-15-8 0,-7-11 0,-14 0 0,-5 3 0,-9 7 0,-4 11 0,-1 12 0,0 11 0,-1 6 0,1 8 0,-5 6 0,0 13 0,-1 15 0,5 15 0,2 16 0,5 9 0,2 2 0,0-4 0,0-7 0,1-9 0,-2-9 0,2-13 0,9-10 0,6-10 0,9-10-84,12-9-1537,-6-12 0,-9-12 0,-13-9 0</inkml:trace>
  <inkml:trace contextRef="#ctx0" brushRef="#br0" timeOffset="38171.9395">28835 6273 8191,'34'0'0,"16"2"0,17 2 0,12 0-568,3-2-956,-10-2 0,-22-7 0,-26-4 0</inkml:trace>
  <inkml:trace contextRef="#ctx0" brushRef="#br0" timeOffset="39547.9301">19651 8482 8191,'69'0'0,"35"-1"0,47-3 0,59-5 0,29-2 0,37-5 0,35-5 0,28 0 0,20-2 0,10 3 0,3 0 0,-8 6 0,-22-1 0,-24 5 0,-36-1 0,-43 3 0,-44 2 0,-47 1 0,-49 0 0,-37 3 0,-33-1 0,-22 3 0,-6-1 0,-1 1 0,-3 0 0,5 0 0,-1 0 0,-2 0 0,1 0 0,-3-2 0,1 2 0,-5 0-562,-10 2-964,-9-2 2,-3 1-1,0-9 0</inkml:trace>
  <inkml:trace contextRef="#ctx0" brushRef="#br0" timeOffset="40403.9283">24468 8318 6028,'0'-5'240,"0"2"0,2 0 1,-2 2-1,3 13 0,4 13 1,5 20-1,-1 20 0,3 25 1,-3 13-241,-3 11 0,1 8 0,1-1 0,-3-4 0,1-7 0,-1-9 0,0-16 0,-1-12 0,-1-18 0,-4-12 0,0-18 0,11-8-224,-11-22-1369,2 5 0,-3-2 0,-4-2 0</inkml:trace>
  <inkml:trace contextRef="#ctx0" brushRef="#br0" timeOffset="41527.2794">24438 9651 8191,'-10'2'0,"-3"1"0,1-1 0,2 2 0,5 2 0,5 4 0,10 2 0,7 5 0,19 2 0,13 4 0,15 0 0,5 2 0,-6-1 0,-16-1 0,-17-3 0,-18 4 0,-24 0 0,-26 3 0,-19-1 0,-16 5 0,-13-1 0,5-3 0,13-1 0,19-4 0,22 1 0,20-1 0,24-2 0,25 4 0,23-2 0,21 2 0,14 0 0,2-1 0,-18 0 0,-18-3 0,-29 0 0,-24 1 0,-29 1 0,-29 4 0,-15 3 0,-6-1 0,-7 2 0,12-1 0,19-4 0,23-1 0,13 0 0,25-2 0,19 1 0,11-3 0,9 3 0,4-6 0,-12-2 0,-15-2 0,-19-1 0,-12 3 0,-17 1 0,-12 1 0,-6 1 0,-2 3 0,0-2 0,8-2 0,12 4 0,9 0 0,9 0 0,12-1 0,4 2 0,6 1 0,2-2 0,-8-3 0,-4 1 0,-13 1 0,-1 3 0,-4 5 0,-1 3 0,0 7 0,0 4 0,2 7 0,0 4 0,0 2 0,0 8 0,6 3 0,4 6 0,3 5 0,4 3 0,-1 4 0,-1 3 0,-10-1 0,-2-1 0,-3-7 0,0-11 0,-1-12 0,2-10 0,-1-12 0,0-10 0,0-7 0,0-5 0,-1-3 0,-4-2 0,-7 1 0,-6 0 0,-8-2 0,-10 1 0,-14 0 0,-20-1 0,-17 2 0,-34 2 0,-33 4 0,-43 1 0,-25 4 0,-36 1 0,-25 2 0,-6 5 0,-9-1 0,5-1 0,19 3 0,29-4 0,21-5 0,39 0 0,33-6-143,122 1-324,-55-14-1049,33 0 0,26-13 0,22-16 0</inkml:trace>
  <inkml:trace contextRef="#ctx0" brushRef="#br0" timeOffset="42339.4445">19581 8947 4120,'0'-15'420,"-1"-5"7,-1-3 0,-1-1 0,3 6 0,-1 11 0,1 5 1,0 11-1,0 15 0,1 20-200,2 23-220,3 29-7,7 15 0,3 15 0,4 5 0,-1 1 0,-2-11 0,-9-7 0,-4-17-332,6-11-423,-10-21-665,-6-20 0,5-19 0,-5-14 0</inkml:trace>
  <inkml:trace contextRef="#ctx0" brushRef="#br0" timeOffset="42718.8703">19280 10062 8191,'-38'33'0,"-13"19"0,-5 20 0,-6 29 0,26 12 0,18 14 0,20 8 0,24 3 0,35-4 0,28-14 0,24-18 0,27-26 0,16-20 0,7-29 0,6-25 0,3-27 0,-5-21 0,-15-22 0,-24-14 0,-34-22 0,-39-15 0,-42-15 0,-50-5 0,-43-1 0,-41 9 0,-38 25 0,-29 23 0,-10 31 0,2 24-294,13 123-1285,25-77 0,41 11 0,38 4 0</inkml:trace>
  <inkml:trace contextRef="#ctx0" brushRef="#br0" timeOffset="43211.3705">19410 10706 5554,'-12'0'64,"0"0"27,-1-5 55,3-2 59,9-5 64,7-9 1,7-5-1,7 1 0,9-2 0,8 6-55,2 4-8,-1 8-28,-5 4-55,-3 6-59,0 12-64,-1 10 0,5 13 0,3 7 0,8 8 0,3 0 0,6-7 0,6-13 0,-1-11 0,-3-11 0,-7-11 0,-7-13 0,-16-13 0,-16-5 0,-13-10 0,-14-4 0,-10-1 0,-7 7 0,-3 9-8,-1 23-360,22 43-425,-3-27-611,8 5 0,11 8 0,3-5 0</inkml:trace>
  <inkml:trace contextRef="#ctx0" brushRef="#br0" timeOffset="43628.1865">19995 10947 8083,'2'29'12,"2"16"0,5 10 0,4 20 0,3 7 0,3 3 0,0 5 0,2 4 0,4-2 0,-1-1-12,-1-4 0,0 5 0,-5-1 0,-7 2 0,1-6 0,-7-4 0,0-13 0,2-12 0,3-11 0,6-9 0,10-5 0,10-6 0,12-2 0,8-5 0,13-2 0,5-3 0,11-1 0,11-1 0,12-1 0,14-5 0,10-1 0,5-4 0,-4 0 0,-10-5 0,-22-1 0,-23-6 0,-15 10-1638,-34-24 0,-25-9 0,-25-8 0</inkml:trace>
  <inkml:trace contextRef="#ctx0" brushRef="#br0" timeOffset="44328.2864">15439 11243 8191,'10'4'0,"25"0"0,41-2 0,47 0 0,53-6 0,51-7 0,37-4 0,13-6 0,3-8 0,-8 4 0,-36-2 0,-48 1 0,-56 7 0,-60 8 0,-61 2 0,-51 7-76,-77 73-1547,69-55 0,-105 3 0</inkml:trace>
  <inkml:trace contextRef="#ctx0" brushRef="#br0" timeOffset="45551.2942">15472 11226 4183,'0'0'185,"0"0"70,0 0 102,0-1 57,0 1 1,0-3-1,0-1 0,0-3 0,0-3 1,1-2-136,-1-3-50,2-4-70,-2-5-101,3-7-58,-3-2 0,1-7 0,2-6 0,2-5 0,2-8 0,6-7 0,4-4 0,8-3 0,1-3 0,3-2 0,1 5 0,-3 0 0,1 5 0,-1 3 0,-4 6 0,2 4 0,4 2 0,-2 7 0,-1 1 0,3 3 0,3 6 0,0-3 0,-1 5 0,1 3 0,0 2 0,-5 4 0,1 4 0,-4 6 0,1-1 0,-2 3 0,3 2 0,1-1 0,5 0 0,6 1 0,8 1 0,3 4 0,2 4 0,0 1 0,-2 3 0,-1 5 0,3 5 0,3 6 0,7 8 0,1 3 0,-1 7 0,-4 1 0,-7 3 0,-9 4 0,-9-1 0,-5 3 0,1 3 0,1 0 0,7 1 0,3 1 0,2-2 0,-4 2 0,0 1 0,-5-1 0,-8 1 0,-4 0 0,-3 0 0,-4 1 0,4 2 0,2-4 0,3 2 0,-1 0 0,0-6 0,-4-2 0,-4-1 0,0-2 0,0-2 0,3-1 0,-2 0 0,4-6 0,-2 1 0,-2-2 0,-2-3 0,-4-4 0,-2-4 0,-3-6 0,45-6-511,-48-6-1025,-3-3 0,-5-5 0</inkml:trace>
  <inkml:trace contextRef="#ctx0" brushRef="#br0" timeOffset="46111.2867">16060 10547 8191,'0'0'0,"0"0"0,1-2 0,13 1 0,17 1 0,15-5 0,21 2 0,18-2 0,7-4 0,-2 1 0,-10 1 0,-16-1 0,-25 2 0,-17 3 0,-16 1 0,-9-1 0,-13 2 0,-5 1-267,-2-1-389,-13-4-797,-10-1 0,1-5 0,2-3 0</inkml:trace>
  <inkml:trace contextRef="#ctx0" brushRef="#br0" timeOffset="46324.6832">16298 10310 6049,'-1'-9'238,"-1"2"0,2-2 0,-1 2 0,1 4 0,4 9 0,3 7 0,5 7 0,2 15 0,6 13-238,1 6 0,-4 5 0,-2 2 0,-4-6 0,-5 0 0,1-6-1638,-3-6 0,1-11 0,-1-11 0</inkml:trace>
  <inkml:trace contextRef="#ctx0" brushRef="#br0" timeOffset="49727.7041">25997 10174 5689,'-2'-39'278,"2"-1"0,-2 3 0,2-2 0,0 44 0,0 11 0,-4 15 0,-3 13 0,-2 14 0,-3 13-278,1 3 0,-5-6 0,-1-3 0,-2-9 0,2-12 0,1-12 0,3-11 0,1-14 0,3-12 0,5-16 0,0-15 0,2-17 0,4-13 0,-2-15 0,0-10 0,0-6 0,2 3 0,6 7 0,4 13 0,8 17 0,7 20 0,6 10 0,13 13 0,5 7 0,5 10 0,-4 6 0,-14 9 0,-17 6 0,-21 9 0,-20 9 0,-17 1 0,-15 7 0,-2-1 0,-1-3 0,6-5 0,13-2 0,17-1 0,11-2 0,18-1 0,20-3 0,19-3 0,16-5 0,21-3-220,2-30-1374,-1 9 0,-13-3 0,-13-6 0</inkml:trace>
  <inkml:trace contextRef="#ctx0" brushRef="#br0" timeOffset="50052.0139">26530 10086 8191,'0'0'0,"2"7"0,-2 3 0,2 11 0,-2 4 0,0 16 0,0 2 0,0 5 0,0-1 0,0-1 0,5-2 0,9-1 0,5-5 0,15-4 0,11-5 0,10-8 0,10-7 0,6-7 0,8-5 0,-3-6 0,-49 1-353,25-123-1214,-22 105 0,-28-6 0,-30-3 0</inkml:trace>
  <inkml:trace contextRef="#ctx0" brushRef="#br0" timeOffset="50903.5474">21467 9285 6114,'26'-29'224,"17"-6"1,22-5 0,26-7-1,17 15 1,28 5 0,15 5-1,19 8 1,6 7 0,-8 14-170,-13 22-55,-24 19 0,-29 25 0,-26 25 0,-23 21 0,-21 17 0,-14 12 0,-12 6 0,-5-4 0,-2-5 0,-2-12 0,-3-14 0,0-14 0,-1-16 0,-2-17 0,5-17 0,4-16-167,23 12-583,-10-36-704,-2-14 0,-2-12 0,1-11 0</inkml:trace>
  <inkml:trace contextRef="#ctx0" brushRef="#br0" timeOffset="51177.4752">22692 10413 8191,'5'11'0,"9"9"0,15 12 0,12 9 0,11 6 0,10 3 0,0-6 0,-1-1-43,2-7-1586,-11-4 0,-14-8 0,-14-10 0</inkml:trace>
  <inkml:trace contextRef="#ctx0" brushRef="#br0" timeOffset="51380.1541">23296 10555 8191,'0'-4'0,"0"1"0,3 2 0,-3 1 0,-4 9 0,-6 12 0,-13 13 0,-8 10-248,-2 13-1340,-3 0 0,-2-2 0,1-14 0</inkml:trace>
  <inkml:trace contextRef="#ctx0" brushRef="#br0" timeOffset="52219.9307">22660 11171 7749,'-17'0'49,"0"0"0,4 0 0,4 0 0,28 0 0,27 0 0,22 0 0,28 0 0,22 0 1,6-3-50,-7-3 0,-16-1 0,-27-1 0,-31 0 0,-26 2 0,-25 4 0,-24 0 0,-17 0 0,-12 2 0,-7 2 0,1-2 0,8 2 0,15 0 0,12 4 0,14-2 0,7 4 0,11 4 0,5 5 0,8 7 0,9 7 0,6 10 0,7 7 0,2 4 0,-3 1 0,-11 1 0,-4-3 0,-9-8 0,-6-2 0,-7-8 0,-5-8 0,-14-4 0,-8-4 0,-11-6 0,-7-4 0,-2-3 0,5-3 0,6 1 0,15-2 0,8 3 0,11-2 0,23 3 0,31 0 0,25-1 0,26-1 0,26 13-1638,7-21 0,-4-8 0,-13-27 0</inkml:trace>
  <inkml:trace contextRef="#ctx0" brushRef="#br0" timeOffset="56903.8531">1490 12655 8191,'0'25'0,"0"12"0,0 13 0,0 10 0,0-6 0,0-2 0,-2-5 0,0-6 0,-2-9 0,-2-9 0,0-7 0,1-8 0,-4-7 0,1-1 0,1-4 0,0-4 0,3 1 0,1-2 0,3 3 0,0 3 0,3 1 0,10 2 0,9 2 0,12-4 0,13 1 0,10-2 0,4-6 0,-2-5 0,-4-7 0,-6-10 0,-8-8 0,-18-9 0,-12-13 0,-21-10 0,-27-8 0,-27-4 0,-28-1 0,-29 3 0,-21 15 0,-8 20 0,-5 22 0,12 23 0,16 26 0,28 16 0,28 15 0,41 7 0,24 6 0,35 0 0,26-5 0,31-8 0,13-12-270,18-25-151,8 0-129,2-14-107,-7-13-3,-11-13 11,-3 9 21,-25-25 64,-21-1 76,-8 1 86,-31 16 436,-15-6 387,-2 6 129,-3 6 107,-14 7 3,15-6-11,-10 15-21,-1 8-64,0 10-76,1 6-86,7 9-166,1 4-236,9 3 0,8-2 0,9-3 0,10-9 0,12-3 0,1-12 0,2-7 0,0-10 0,-7-12 0,-4-7 0,-10-10 0,-11-3 0,-12-1 0,-4 2 0,-6 8 0,-2 7 0,-1 13 0,-1 7 0,1 11 0,0 12 0,2 10 0,2 6 0,4 7 0,6 0-214,6 0-327,3-6-946,3-5 0,6-10 0,-7-10 0</inkml:trace>
  <inkml:trace contextRef="#ctx0" brushRef="#br0" timeOffset="57324.2333">2367 12692 8191,'2'-3'0,"1"1"0,1 0 0,7 0 0,4 2 0,7 9 0,3 4 0,4 8 0,-5 6 0,-3 2 0,-4-2 0,-6-3 0,-3-3 0,-21-20 0,13 8 0,-1-7 0,-1-4 0,2-14 0,19 8 0,-10-16 0,2-3 0,4-2 0,1 3 0,5 4 0,0 5 0,3 2 0,5 7 0,1 7 0,1 1 0,2 9 0,0 9 0,-1 7 0,-6 7 0,-4 2 0,-11-1-173,2-1-371,-19-3-950,-14-12 0,-15-7 0,-9-6 0</inkml:trace>
  <inkml:trace contextRef="#ctx0" brushRef="#br0" timeOffset="57463.7646">2598 12461 8191,'0'-12'0,"90"1"0,-73-13-633,5 15-878,5 0 0,6 8 0,-77 1 0</inkml:trace>
  <inkml:trace contextRef="#ctx0" brushRef="#br0" timeOffset="57831.3533">3137 12605 8191,'7'13'0,"-3"5"0,4 8 0,-3 8 0,-2 4 0,0-1 0,-3-2 0,0-2 0,2-6 0,-1-9 0,3-6 0,2-5 0,3-10 0,1-8 0,6-6 0,0-9 0,4-4 0,0-3 0,-2 3 0,-1 6 0,-1 6 0,1 8 0,2 6 0,0 9 0,4 10 0,0 11 0,7 3 0,-4 9-1638,4 2 0,2-6 0,3-8 0</inkml:trace>
  <inkml:trace contextRef="#ctx0" brushRef="#br0" timeOffset="58027.3656">3833 12646 8191,'-22'0'0,"-8"4"0,-13 5 0,-4 9 0,7 5 0,-4-6-1638,29 21 0,10-1 0,17-5 0</inkml:trace>
  <inkml:trace contextRef="#ctx0" brushRef="#br0" timeOffset="58351.3848">3925 12719 8191,'0'-8'0,"0"2"0,2-1 0,-2 2 0,0 12 0,5 15 0,3 17 0,3 21 0,6 18 0,-1 16 0,0 10 0,-6 4 0,-7 1 0,-9-5 0,-11-14 0,-8-18 0,-10-18 0,-12-24 0,3-18 0,6-16 0,3-18 0,19-16 0,9-10 0,20-6 0,19-5 0,30 0 0,6 8-1638,17-7 0,6 2 0,6 2 0</inkml:trace>
  <inkml:trace contextRef="#ctx0" brushRef="#br0" timeOffset="58857.7492">4924 12692 8191,'31'-2'0,"6"2"0,5 0 0,0 0 0,-20 0 0,-12 0-1638,-63 0 2916,41 0-1982,3-3-934,-4-1 0,0-8 0</inkml:trace>
  <inkml:trace contextRef="#ctx0" brushRef="#br0" timeOffset="59227.6574">4433 12314 8191,'-46'34'0,"-12"14"0,-5 18 0,-2 18 0,35 3 0,25-1 0,30 1 0,30-6 0,30-12 0,25-13 0,19-13 0,9-21 0,-5-13 0,-7-19 0,-17-19 0,-21-16 0,-26-13 0,-30-15 0,-28-7 0,-27-3 0,-29-3 0,-23 9 0,-12 12 0,-14 16 0,42 22-1638,-22 19 2746,15 16-2746,24 13 0,23 0 0</inkml:trace>
  <inkml:trace contextRef="#ctx0" brushRef="#br0" timeOffset="59863.5223">5450 12479 8191,'0'0'0,"0"4"0,0 9 0,-3 7 0,6 6 0,-2 8 0,3 7 0,2-3 0,0 0 0,3-6 0,-2-8 0,-3-6 0,-2-10 0,1-6 0,1-9 0,6-11 0,5-8 0,6-7 0,1-5 0,4 1 0,-3 7 0,-3 8 0,-4 7 0,-2 9 0,1 3 0,4 3 0,3 1 0,6 3 0,4 3 0,7-1 0,-2 1 0,4 1 0,4-7 0,0-1 0,-4-1 0,-5-7 0,-5-1 0,-14-3 0,-8-6 0,-8 0 0,-17-1 0,-7 3 0,-10 1 0,-7 6 0,-6 5 0,4 4 0,2 8 0,4 9 0,7 9 0,6 6 0,8 13 0,9 3 0,10 3 0,12 0 0,13-3 0,14-5 0,35-9 0,42-8-1638,-26-9 0,5-14 0,4-12 0</inkml:trace>
  <inkml:trace contextRef="#ctx0" brushRef="#br0" timeOffset="60652.1326">6996 12387 8191,'-13'0'0,"-4"5"0,-3 3 0,-3 6 0,4 1 0,7 11 0,5 2 0,4 3 0,9 2 0,10 3 0,5-2 0,10-5 0,5-4 0,4-9 0,2-6 0,4-6 0,5-9 0,-1-8 0,1-12 0,-8-10 0,-4-7 0,-13 0 0,-6 3 0,-14 7 0,-3 10 0,-3 9 0,-1 6 0,-2 4 0,3 6 0,0 4 0,0 3 0,8 7 0,14 2 0,7 0 0,7-1 0,5-4 0,2-7 0,-4-4 0,-2-4 0,-1-8 0,-7-3 0,-4-5 0,-9 2 0,-9 0 0,-6 4 0,-5 6 0,-9 5 0,-9 7 0,-1 10 0,-7 10 0,1 10 0,8 13 0,7 7 0,7 1 0,9-8-1638,12 53 2649,6-59-2649,9-10 0,6-13 0</inkml:trace>
  <inkml:trace contextRef="#ctx0" brushRef="#br0" timeOffset="61079.6358">8089 12437 8191,'-16'0'0,"-1"0"0,-2 2 0,0 6 0,12 5 0,7 6 0,9 7 0,11 2 0,12-1 0,10-4 0,8-7 0,2-10 0,-3-3 0,-7-11 0,-23-9 0,4-6-1638,-7-7 0,-9-11 0,-3-9 6552,18-6-4914,-19-6 0,-2 2 0,2 9 0,-1 13 0,-5 15 0,1 11 0,2 6 0,-1 5 0,-2 9 0,1 12 0,2 11 0,-1 17 0,5 15 0,4 12 0,-1 8 0,0 2 0,3-3 0,3-24-1638,-10 8 0</inkml:trace>
  <inkml:trace contextRef="#ctx0" brushRef="#br0" timeOffset="61475.5672">8700 12569 8191,'7'-5'0,"6"-1"0,7 0 0,6-1 0,6-2 0,3 3 0,-2 1 0,0-2 0,-3-3 0,-5 0 0,-10-3 0,-7-2 0,-8-4 0,-11-1 0,-6-1 0,-7 3 0,-8 4 0,-8 7 0,-5 7 0,-1 12 0,3 13 0,12 10 0,17 8 0,17 10 0,23 1 0,20-1 0,19-4 0,11-9 0,12-7 0,-1 3-1638,-15-132 0,-23 104 0,-27-7 0</inkml:trace>
  <inkml:trace contextRef="#ctx0" brushRef="#br0" timeOffset="61812.1227">5717 13539 1676,'-58'12'50,"-24"-1"-395,-35 7 0,-30 2 0,-1-4 0</inkml:trace>
  <inkml:trace contextRef="#ctx0" brushRef="#br0" timeOffset="62105.9333">3769 13834 8191,'136'-5'0,"66"-7"0,82-5 0,83-7 0,13 2 0,28-9 0,12 2 0,-9 2 0,-26 3 0,-51 6 0,-57 7 0,-68 8 0,-66 1 0,-57 2 0,-43 0 0,-35 5 0,-21 0 0,-2 2 0,157 8-1638,-175-3 0,0-7 0,5-2 0</inkml:trace>
  <inkml:trace contextRef="#ctx0" brushRef="#br0" timeOffset="63167.6377">2540 15012 8191,'-6'-10'0,"-2"2"0,1 0 0,-2 2 0,2 9 0,1 15 0,5 12 0,-1 10 0,1 13 0,0 5 0,-4 3 0,-2-1 0,-6-8 0,0-7 0,2-9 0,0-11 0,3-11 0,-1-8 0,-4-4 0,0-4 0,0-2 0,4-3 0,2 5 0,6-1 0,-1 1 0,5 2 0,6 0 0,9-1 0,11-3 0,15 3 0,16-3 0,8-1 0,12-2 0,2-4 0,0-4 0,-7-2 0,-8-6 0,-17-3 0,-21-3 0,-19-4 0,-28-4 0,-30-4 0,-29-3 0,-25-3 0,-25 7 0,-13 4 0,-6 11 0,4 11 0,14 12 0,22 6 0,30 9 0,40 7 0,36 1 0,38-1 0,44 4-256,24 18-1331,21-22 0,15-5 0</inkml:trace>
  <inkml:trace contextRef="#ctx0" brushRef="#br0" timeOffset="63455.4949">3554 15237 8191,'-4'1'0,"2"2"0,4-2 0,11 2 0,19 0 0,21-3 0,15 2 0,11 0 0,-1-1 0,-9 1 0,-17 0 0,-17 0 0,-16 2 0,-9 0 0,-7 0 0,6 0-212,-8 0-1383,1-4 0,3 3 0,4-6 0</inkml:trace>
  <inkml:trace contextRef="#ctx0" brushRef="#br0" timeOffset="63863.9151">4329 15033 7583,'0'-6'68,"0"1"-1,0 3 1,0-2-1,-4 5 1,-2 5-1,1 8 1,-6 3-1,4 11 1,3 5-68,3 7 0,6 5 0,10-3 0,9-2 0,8-7 0,11-5 0,6-13 0,-4-7 0,-3-8 0,-10-7 0,-15-9 0,-5-11 0,-14-6 0,-14-12 0,-11-6 0,-14-2 0,-10 2 0,-6 10 0,4 10 0,8 14-288,16 10-1292,17 11 0,14-1 0,21 1 0</inkml:trace>
  <inkml:trace contextRef="#ctx0" brushRef="#br0" timeOffset="64267.5419">4981 14995 8191,'0'13'0,"0"11"0,0 13 0,0 9 0,0 9 0,0-2 0,1-1 0,1-7 0,-2-7 0,1-9 0,-2-4 0,-7-12 0,-4-8 0,-8-6 0,-4-11 0,-5-10 0,3-16 0,4-14 0,5-16 0,7-11 0,4 0 0,5 3 0,2 13 0,6 16 0,9 12 0,12 9 0,12 3 0,12 7 0,6 3 0,3 9 0,-5 1 0,-6 7 0,73 5-367,-81 6-1197,-12 6 0,-5 2 0,-14 2 0</inkml:trace>
  <inkml:trace contextRef="#ctx0" brushRef="#br0" timeOffset="64441.9301">5075 15107 8191,'1'1'0,"0"2"0,14-3 0,11 0 0,11 4 0,24-7 0,17 0-1638,6-4 0,-1 0 0,-3 0 0</inkml:trace>
  <inkml:trace contextRef="#ctx0" brushRef="#br0" timeOffset="64839.7908">5861 15058 8191,'2'2'0,"-1"8"0,4 9 0,-2 9 0,1 10 0,0 11 0,2 2 0,-3 2 0,1 1 0,-2-4 0,-4-9 0,-1-6 0,-6-10 0,-5-9 0,-2-12 0,-4-16 0,0-15 0,7-19 0,4-22 0,6-18 0,2-14 0,5-3 0,5 8 0,-2 15 0,6 21 0,4 16 0,6 15 0,9 8 0,10 8 0,7 2 0,3 5 0,0 3 0,0 6-315,-9 18-341,-21 1-788,-8 8 0,-18 13 0</inkml:trace>
  <inkml:trace contextRef="#ctx0" brushRef="#br0" timeOffset="65009.3584">5948 15247 8191,'7'3'0,"13"2"0,9-4 0,12 1 0,60-1-315,-54-8-1260,-12 2 0,-15 0 0,-29 3 0</inkml:trace>
  <inkml:trace contextRef="#ctx0" brushRef="#br0" timeOffset="66992.9181">2883 16330 6291,'-31'6'211,"-8"9"0,-10 9 0,-5 13 0,15 11 0,7 14 0,9 2 0,14-2 0,6-3 1,18-10-212,14-11 0,12-12 0,8-15 0,12-10 0,-3-11 0,-9-14 0,-13-7 0,-16-7 0,-16-9 0,-19 1 0,-17-4 0,-16 4 0,-10 2 0,-5 10 0,2 8 0,6 11-328,25 71-364,10-44-742,18 7 0,23 4 0,26-2 0</inkml:trace>
  <inkml:trace contextRef="#ctx0" brushRef="#br0" timeOffset="67255.5912">3480 16428 8191,'0'12'0,"3"13"0,3 21 0,3 17 0,4 18 0,1 16 0,3 6 0,0 3 0,-2-7 0,-3-7 0,-6-14 0,-3-14-40,-3-15-285,-6-18-298,-9-46-817,-6 6 0,-10-21 0,-9-27 0</inkml:trace>
  <inkml:trace contextRef="#ctx0" brushRef="#br0" timeOffset="67479.0832">3270 16605 8191,'8'-26'0,"11"-4"0,13-1 0,11-5 0,8 9 0,6 16 0,7 8 0,-13 7 0,-5 13 0,-16 10 0,-18 8 0,-15 9 0,-13 0 0,-18 2 0,-6-7 0,-162-20-491,159-66-1049,10 56 0,13-9 0</inkml:trace>
  <inkml:trace contextRef="#ctx0" brushRef="#br0" timeOffset="68219.6708">3957 16594 8191,'3'-1'0,"7"1"0,6 0 0,11-2 0,5-1 0,10-4 0,0-4 0,-3-4 0,-4-5 0,-9-4 0,-11-1 0,-9-1 0,-6 2 0,-10 4 0,-10 6 0,-6 2 0,-7 6 0,-4 2 0,1 4 0,3 2 0,4 3 0,5 8 0,5 3 0,9 12 0,5 5 0,4 10 0,11 5 0,13 2 0,10 1 0,11-9 0,9-8 0,6-12 0,2-12 0,-5-8 0,-1-13 0,-6-9 0,-6-10 0,-6-6 0,-10-7 0,-9 1 0,-9 3 0,-4 8 0,-5 12 0,0 6 0,-2 9 0,4 4 0,-2 8 0,4 4 0,2 7 0,7 5 0,3 5 0,3 3 0,1-3 0,2-4 0,-1-4 0,-2-9 0,4-7 0,0-5 0,2-8 0,2-7 0,2-11 0,0-5 0,0-3 0,-6-2 0,-1 7 0,-4 9 0,-2 13 0,-2 5 0,1 11 0,1 10 0,-2 6 0,6 6 0,17-15-704,-3 17-793,14-7 0,3-7 0,5-6 0</inkml:trace>
  <inkml:trace contextRef="#ctx0" brushRef="#br0" timeOffset="69004.397">6270 16261 7104,'-4'-11'121,"-4"1"0,-5 1-1,-7 3 1,-6 8 0,-6 20-1,2 9 1,3 13 0,8 9 0,7 6-121,12-1 0,12-3 0,11-11 0,13-10 0,7-12 0,14-13 0,5-12 0,-2-16 0,0-14 0,-10-11 0,-7-11 0,-11-8 0,-9-5 0,-13 2 0,-5 6 0,-4 7 0,-4 12 0,-2 12 0,0 12 0,1 7 0,-2 7 0,0 11 0,5 6 0,0 17 0,3 9 0,7 13 0,0 7 0,4 3 0,2-5 0,0-5 0,1-11 0,-57-11-470,57-41-1074,3 22 0,0-12 0,4-6 0</inkml:trace>
  <inkml:trace contextRef="#ctx0" brushRef="#br0" timeOffset="69479.4269">6900 16169 8191,'-12'-7'0,"-10"-1"0,-8 4 0,-6 4 0,4 10 0,0 13 0,8 6 0,11 11 0,6 6 0,11 4 0,7 2 0,12-5 0,11-8 0,9-10 0,12-16 0,6-9 0,-1-17 0,-5-13 0,-6-12 0,-9-8 0,-9-7 0,-11-3 0,-4 2 0,-7 2 0,-5 6 0,-2 9 0,-2 11 0,0 10 0,0 8 0,0 5 0,0 3 0,0 9 0,0 6 0,0 7 0,4 10 0,1 8 0,4 6 0,7 1 0,0 2 0,4-1 0,-2-6 0,3-6 0,1-9 0,-5-7 0,2-10 0,18-13-786,-19 3-695,-5-7 0,-2-7 0</inkml:trace>
  <inkml:trace contextRef="#ctx0" brushRef="#br0" timeOffset="69683.3616">7211 16318 8191,'0'4'0,"0"1"0,7 1 0,9-2 0,13 0 0,13-2 0,7-8 0,3-4 0,9-2-1638,-18-1 0,-11-6 0,-6 0 0</inkml:trace>
  <inkml:trace contextRef="#ctx0" brushRef="#br0" timeOffset="70947.5069">13521 13205 5883,'0'0'250,"8"0"-1,15 0 1,21 3-1,19-1 1,29 0-1,22 0 1,12-2-1,4 1 1,2-1-188,-11 0-62,-12 0 0,-19 0 0,-13 0 0,-14 0 0,-14 0 0,-6 0 0,-5 0 0,-7 0 0,-5 0 0,-8 0 0,-10 0 0,-3 0 0,-4 0 0,-2 2 0,2 1-368,0-2-1196,-3 3 0,-7-3 0,-5-1 0</inkml:trace>
  <inkml:trace contextRef="#ctx0" brushRef="#br0" timeOffset="71899.8534">17782 13128 5535,'-10'0'284,"2"0"-1,-1 0 1,3 0-1,6 0 1,4 0-1,9 0 1,13 0-1,20 0 1,24 2-180,24-2-104,21 3 0,15-3 0,12 0 0,9 0 0,7-5 0,-1 2 0,-2-1 0,-11 1 0,-17-2 0,-27 5 0,-25-3 0,-28 3 0,-18 0 0,-17 0 0,-9 0 0,-6 0 0,-9 0 0,2 3-101,-10 2-1517,-8-1 0,-6 1 0</inkml:trace>
  <inkml:trace contextRef="#ctx0" brushRef="#br0" timeOffset="72591.1913">19532 13205 5711,'9'20'276,"2"11"-1,5 15 1,2 19-1,-3 10 1,-2 10-1,0 13 1,-1 7-1,-6 7 1,-2-2-276,-2 0 0,-1-6 0,-2-10 0,1-14 0,0-17 0,1-16 0,-4-14 0,-1-16 0,-4-10-118,0-10-1496,-8-6 0,1-7 0,-3 1 0</inkml:trace>
  <inkml:trace contextRef="#ctx0" brushRef="#br0" timeOffset="74468.0075">19498 14536 5864,'-9'-10'255,"-1"1"2,-5 0-1,4 1 0,5 5 0,4 1 0,8 4 0,15 2 0,14 3-1,15 2-231,16 7-24,8 3 0,-3 1 0,-11 0 0,-15 6 0,-23-1 0,-14 0 0,-22 2 0,-19 0 0,-18 2 0,-12 0 0,-17 3 0,-4-1 0,1 1 0,7-3 0,13 0 0,17 0 0,21 0 0,18-4 0,26 1 0,24-2 0,25-3 0,20-1 0,19-3 0,3-1 0,-11-1 0,-22-4 0,-25 3 0,-31-3 0,-32 2 0,-30 1 0,-24 5 0,-21 3 0,-14 5 0,-8 0 0,8 3 0,11-2 0,17 2 0,24-1 0,23-1 0,22 1 0,26-3 0,27-1 0,22-1 0,17-4 0,8-4 0,-2-3 0,-15-1 0,-27 2 0,-30-2 0,-27 2 0,-31 9 0,-27-1 0,-16 3 0,-8 5 0,0 0 0,13-3 0,17 1 0,22-2 0,21-4 0,21 1 0,19-5 0,16-1 0,12-1 0,3 0 0,-2-2 0,-11 1 0,-16 2 0,-13 0 0,-12 3 0,-13-1 0,-11 4 0,-6-1 0,-1 2 0,-3 1 0,4 1 0,10 6 0,5-2 0,7 3 0,3 3 0,2 0 0,5 0 0,-3 1 0,0 1 0,0 1 0,-2 4 0,0-2 0,-1 1 0,-1 0 0,1-2 0,1 1 0,-1-4 0,0-1 0,0-3 0,0-1 0,0-1 0,0-2 0,0-4 0,2 1 0,-2-1 0,0-2 0,0-1 0,0-4 0,0 1 0,0-6 0,-2-2 0,-5-1 0,-4-1 0,-5-1 0,-9 1 0,-4-1 0,-8 1 0,-9-1 0,-9-4 0,-11 4 0,-13-5 0,-10 3 0,-15-1 0,-12-2 0,-18 1 0,-16 3 0,-13 3 0,-16 0 0,-15 7 0,-11 2 0,-4 1 0,-8 2 0,-2-1 0,-6 0 0,2 2 0,-3-1 0,-2-5 0,1 5 0,9-3 0,4-2 0,4-2 0,10 0 0,7-4 0,11-4 0,14-1 0,13-5 0,13-1 0,14 0 0,19 0 0,15 0 0,15 3 0,14-1 0,7 1 0,9 0 0,4 2 0,2 1 0,1 1 0,-1-1 0,-4 3 0,-1-2 0,-1 3 0,-2 2 0,1-3 0,2 0 0,4-1 0,4 0 0,8-6 0,5 1 0,11-2 0,7-2-1638,5 1 0,6-8 0,7-5 0</inkml:trace>
  <inkml:trace contextRef="#ctx0" brushRef="#br0" timeOffset="75399.3408">12994 13617 1998,'0'0'15,"0"4"4,0 1 91,0 7 89,0 0 124,0 9 92,0 0 204,0 3 2,0-4-1,0-2-11,0-1-3,0-7-4,0 0-92,0-5-89,0 1-123,0 0-94,0 8-202,0 10-2,0 13 0,2 14 0,0 16 0,4 19 0,6 16 0,-1 13 0,5 17 0,-1 14 0,-1 4 0,-1-2 0,2-6 0,-2-13 0,-2-22 0,0-25 0,-6-24-278,-3-24-1304,-2-22 0,-4-19 0,-1-15 0</inkml:trace>
  <inkml:trace contextRef="#ctx0" brushRef="#br0" timeOffset="75903.5517">12657 15144 6276,'-61'11'213,"-21"15"0,-14 16-1,-14 19 1,40 18 0,19 16-1,30 9 1,32 0 0,35-7 0,36-12-213,40-11 0,26-17 0,24-20 0,18-17 0,4-15 0,-5-19 0,-14-19 0,-22-15 0,-34-15 0,-39-18 0,-42-15 0,-38-8 0,-42-6 0,-40 1 0,-33 17 0,-27 12 0,-23 20 0,-3 24 0,9 18-84,19 16-1537,29-53 0,40 77 0,35 4 0</inkml:trace>
  <inkml:trace contextRef="#ctx0" brushRef="#br0" timeOffset="76363.7406">12767 15608 5740,'2'-6'272,"0"-1"0,-2-2 1,2-5-1,-4 4 0,7-7 1,5 1-1,5-1 0,6 2 1,2 2-273,2 6 0,0 3 0,-3 6 0,-2 10 0,-1 9 0,0 7 0,-1 5 0,1 3 0,3 1 0,3-6 0,6-7 0,3-10 0,4-7 0,2-8 0,-2-10 0,-6-9 0,-9-7 0,-12-5 0,-7-1 0,-13 1 0,-8 3 0,-8 11 0,0 5-1638,-6 8 0,4 5 0,6 5 0</inkml:trace>
  <inkml:trace contextRef="#ctx0" brushRef="#br0" timeOffset="76795.8677">13008 16073 6546,'0'4'183,"0"6"0,2 7-1,0 12 1,4 14 0,-1 12-1,3 14 1,-3 4 0,2 7 0,-2 4-183,1 1 0,-4 1 0,3 2 0,-1-1 0,1-1 0,-2-7 0,1-5 0,0-13 0,-2-10 0,0-15 0,-2-12 0,1-9 0,-1-8 0,-1-6 0,-1-1 0,-2 0 0,-2-1 0,-4 2-210,14 1-1386,-13-80 0,-4 73 0,-3-4 0</inkml:trace>
  <inkml:trace contextRef="#ctx0" brushRef="#br0" timeOffset="77420.0544">9477 15182 8191,'4'0'0,"20"-2"0,28-3 0,31-4 0,34-2 0,40-7 0,25 2 0,11-3 0,5-1 0,-9 1 0,-20 5 0,-33-2 0,-39 6 0,-38 5 0,-35 0 0,-32 4 0,-28 2-10,-20-1-1626,-9 12 2527,-22 5-2527,-11 1 0,-2 4 0</inkml:trace>
  <inkml:trace contextRef="#ctx0" brushRef="#br0" timeOffset="78427.581">9105 15181 1626,'0'0'172,"0"1"66,0 1-645,2-2 1251,1 3-261,1 6 83,6 4 0,-1 5 0,3 7 0,0 2-1,0 9-93,-2 6-79,3 3-64,0 11-200,7 6-146,6 6-83,3 5 0,4 0 0,2-1 0,-2 1 0,-1-5 0,-2 0 0,-1-3 0,0-1 0,4-2 0,4 1 0,4-7 0,6-3 0,3-2 0,-1-6 0,3-6 0,3-3 0,1-2 0,5-7 0,10-7 0,4-4 0,1-6 0,2-3 0,-3-5 0,-8-1 0,0-1 0,-5-1 0,-2-6 0,-1-2 0,-2-4 0,-1-5 0,-3-5 0,2-6 0,-7-3 0,-2-9 0,-4-4 0,-3-4 0,-9-4 0,0 0 0,-4-3 0,-3 1 0,-2-6 0,-1-4 0,-12-5 0,-2-3 0,-2-9 0,-4-1 0,-4 1 0,1 4 0,-3 8 0,-6 10 0,0 7 0,-3 7 0,0 6 0,4 3 0,0 2 0,2 7 0,2 3 0,0 3 0,3 5 0,3 7 0,-1 2 0,4 4-285,-2 3-122,15 1 12,-19 0-12,-5 4 0,2-2 0</inkml:trace>
  <inkml:trace contextRef="#ctx0" brushRef="#br0" timeOffset="78871.736">10019 15877 8191,'-7'2'0,"1"-1"0,1-1 0,2 1 0,10 1 0,15-2 0,15-3 0,12 2 0,15-3 0,6-2 0,1 0 0,-3 2 0,-7 2 0,-9 1 0,-12 2 0,-12-1 0,-13 0 0,-10-1 0,-4 1 0,-7 0 0,-41 11-521,37-10-1013,-3 2 0,-2-5 0</inkml:trace>
  <inkml:trace contextRef="#ctx0" brushRef="#br0" timeOffset="80212.3713">20797 15091 8191,'0'-8'0,"0"0"0,-2 3 0,4 1 0,8 12 0,1 18 0,6 7 0,3 11 0,1 15 0,-5 1 0,-3 3 0,-9-1 0,-1-6 0,-6-10 0,-2-7 0,-10-15 0,2-14 0,-7-11 0,0-17 0,1-15 0,2-19 0,1-19 0,0-21 0,0-11 0,-1-11 0,5 5 0,4 10 0,3 16 0,4 21 0,5 18 0,12 14 0,11 9 0,15 5 0,16 10 0,10 2 0,1 5 0,-8 8 0,-16 7 0,-17 5 0,-17 9 0,-20 12 0,-18 6 0,-17 8 0,-11 1 0,-10 1 0,6-1 0,6-3 0,12-8 0,15-3 0,17-3 0,17-3 0,18-6 0,19-2 0,15-5 0,11-4 0,8-7-28,-1-3-278,-10-83-1265,-9 74 0,-17-5 0,-13-2 0</inkml:trace>
  <inkml:trace contextRef="#ctx0" brushRef="#br0" timeOffset="80541.1177">21400 15155 8191,'2'-4'0,"-1"-1"0,4 3 0,-1-1 0,4 8 0,-3 11 0,-2 12 0,-2 7 0,1 12 0,-4 8 0,4 5 0,2 6 0,3 0 0,6-1 0,5-7 0,5-12 0,6-7 0,7-8 0,7-9 0,5-9 0,4-6 0,-2-5 0,-7-2 0,-8-2 0,20-1-752,-39-12-735,-15 11 0,-15-1 0,-33-2 0</inkml:trace>
  <inkml:trace contextRef="#ctx0" brushRef="#br0" timeOffset="86719.8514">20932 8395 5966,'19'-5'31,"24"-4"56,30 1 76,32-1 60,37 6 0,22 0 0,14 3 0,5-1 0,-1 2 0,-14-1-6,-21 3-25,-27-3-56,-29 4-75,-31-1-61,-24-2 0,-21 2-4,-11-1 4,-12 2 0,-14 2 0,-17 0-22,-13-1-123,-22 0-122,-11 0-129,-7-4-169,-5-5-253,-11 4-376,-9 0 0,-2 1 2769,-3-5-2337,-11 2 74,10 2 108,2-2 134,-2 0 189,9 2 191,13 2 178,17-4 204,24 2 282,24 0 103,22 0 1,25 0-36,33 0-86,34-3-111,41 3-68,37 0-68,30-2-49,16 2-35,10-2-29,2 2-105,-13-2-54,-20-1-39,-28 0-22,-41 1 0,-39-2 0,-34 1 0,-27 2 0,-9-2 0,-13 3 0,-6 0 0,-4 0 0,-3-1 0,-3 1 0,2 0-22,4 0-79,5 0-30,3 0-19,3 0-21,5 0-41,1 0-16,0 1-6,3-1 3,9 0-7,-6 3-17,-2-2 111,2-1 29,-2 0 22,-6 0 22,5 0 41,0 0 19,-2 0 9,2 0-4,0 0 10,0 0 37,0 0-29,0 0 3,0 0 2,0 0 5,0 0 21,0 0 38,0 0 23,-1 0 19,1 0 11,0 0 0,0 0 6,0-1-1,0 1-1,0-3 7,0 3 4,0-1-28,0 1-13,0-3-18,0 3-8,0 0 0,0 0-6,0 0-6,0-3-17,0 3-32,0 0-23,0 0-12,0-1-11,0 0 2,0-1-11,0 0-1,0 2-18,0-1-53,0 1-50,0 0-32,0-2-94,0 2-92,3-2-227,-1-8-592,3 5-1,-1-2 0</inkml:trace>
  <inkml:trace contextRef="#ctx0" brushRef="#br0" timeOffset="91719.4835">13627 13121 2304,'0'0'186,"0"0"48,0 0 56,0 0 49,0 0 42,0-3 72,0 3 58,0-4 25,0 3 10,0 0-137,0 1-52,0 0-45,-4 0-49,-6 0-42,-9 0-22,-9 2-69,-11 2-49,-7 3-21,-6 3-9,-1 2 4,-6 2 3,1 0-2,1-2-7,6-1-7,2-1-20,8-1-2,5-3-9,9 0-6,7-2 1,2 0-4,7-2 0,4 0-2,2 1 0,5-3 0,0 0 0,0 2 0,0-2 0,0 1 0,0 2 0,0 1 0,0 4 0,0 4 0,0 6 0,-2 4 0,0 5 0,-2 5 0,3-1 0,-1 5 0,2 3 0,2 3 0,5 3 0,2 3 0,3 0 0,3 2 0,3-3 0,-5-3 0,-3-1 0,-2-3 0,-5-5 0,-3-4 0,0-4-242,0-5-248,2-5-1001,-2-10 0,0-2 0,-7-10 0</inkml:trace>
  <inkml:trace contextRef="#ctx0" brushRef="#br0" timeOffset="93335.4872">15983 13808 4021,'-5'-9'241,"0"-1"141,1-3 52,-2 3 0,3 3 0,-3 3 0,-5 10 0,1 8 0,-2 7 0,4 11-170,3 6-71,8 5-141,4 3-52,9-4 0,6-6 0,3-5 0,5-7 0,3-10 0,-2-8 0,1-4 0,-3-8 0,-7-10 0,-5-8 0,-9-7 0,-8-10 0,-12-2 0,-8-4 0,-6 1 0,-7 3 0,-4 6 0,4 7 0,3 11-22,11 8-300,6 7-231,7-35-905,5 39 0,5-2 0,2-1 0</inkml:trace>
  <inkml:trace contextRef="#ctx0" brushRef="#br0" timeOffset="93799.6235">16434 13728 6294,'1'0'211,"6"0"0,-1 7-1,3 8 1,0 8 0,-1 12-1,-2 8 1,0 7 0,-3 0 0,1 0-211,-1-5 0,-2-4 0,3-9 0,-2-10 0,-2-8 0,0-7 0,0-9 0,0-7 0,-2-8 0,-2-12 0,0-8 0,3-13 0,-2-7 0,1-2 0,2 1 0,0 5 0,0 13 0,2 10 0,2 9 0,7 5 0,10 3 0,5 3 0,10 7 0,3-2 0,0 7 0,0 7-248,1 11-1340,-7-3 0,-5 5 0,-12 0 0</inkml:trace>
  <inkml:trace contextRef="#ctx0" brushRef="#br0" timeOffset="93995.4945">16457 13966 5902,'0'0'254,"3"1"0,8-1 1,8 3-1,9 2-304,16 1-1323,5-5 0,6 1 0,-1-5 0</inkml:trace>
  <inkml:trace contextRef="#ctx0" brushRef="#br0" timeOffset="94431.6285">17023 13820 5981,'1'-2'246,"-1"4"-1,0 4 1,2 10-1,-2 8 1,0 10-1,0 7 1,0 7-1,1-2 1,-1-2-246,0-3 0,2-2 0,-2-11 0,0-4 0,0-10 0,-3-10 0,1-4 0,-2-12 0,-3-8 0,1-13-25,2-12-31,-1-15 10,2-7 46,3-2 0,0 0 0,0 11 0,2 9 0,4 10 0,6 10 0,10 8 24,13 2 32,10 6-9,6 4-47,0 6 0,0 5 0,-8 8-237,-6-5-1353,-2 17 0,-19 0 0,-7 1 0</inkml:trace>
  <inkml:trace contextRef="#ctx0" brushRef="#br0" timeOffset="94660.1436">17077 13998 6125,'3'2'230,"3"0"-1,6 0 1,8 3-1,3-1 1,10-3-1,2-1 1,-3 0-1,-8-1 1,-6 0-475,-7-81-1344,-8 74 0,-6-3 0,-7 0 0</inkml:trace>
  <inkml:trace contextRef="#ctx0" brushRef="#br0" timeOffset="96819.8357">16203 14868 5934,'-2'28'245,"2"6"1,0 7 0,6 5 0,10-13 0,4-9 0,6-9 0,4-9 0,1-4 0,-7-10-202,-8-10-44,-4-9 0,-9-5 0,-9-9 0,-11-1 0,-11-1 0,-7 6 0,-11 4 0,-1 10-161,-2 3-1445,43 10 2600,-29 8-2600,11 4 0,13 4 0</inkml:trace>
  <inkml:trace contextRef="#ctx0" brushRef="#br0" timeOffset="97356.1273">16780 14904 7155,'0'-3'115,"0"1"0,0 0 0,3 5 0,1 12 0,2 10 0,6 11 0,1 10 0,2 10 1,2-1-116,-2-1 0,-5-1 0,-5-7 0,-2-7 0,-3-13 0,-2-6 0,2-8 0,-4-9 0,-3-6 0,-5-9 0,-1-9 0,-2-10 0,-2-16 0,3-13 0,0-8 0,5-7 0,2 2 0,4 10 0,3 10 0,3 14 0,5 12 0,2 8 0,6 4 0,5 6 0,5 4 0,1 4 0,2 5 0,-3 4 0,-2 6 0,-5 3 0,-6 8 0,-9 4 0,-2 1 0,-13-1 0,-6 1-135,-4-2-1476,0-5 0,0-5 0,10-8 0</inkml:trace>
  <inkml:trace contextRef="#ctx0" brushRef="#br0" timeOffset="98128.8812">17231 14957 4889,'0'-2'353,"1"2"0,0-4 0,2 3 1,3-2-1,7 1 0,6-3 0,3-2 0,1-1 0,0-5-229,-4 0-124,-9-3 0,-6 3 0,-7 0 0,-10-1 0,-10 4 0,-6 2 0,-8 0 0,-2 6 0,-2 1 0,8 1 0,3 3 0,8 7 0,8 4 0,8 8 0,3 7 0,6 7 0,9 1 0,8 1 0,6-1 0,11-6 0,8-7 0,4-7 0,-2-10 0,-2-5 0,-7-8 0,-6-9 0,-8-6 0,-7-6 0,-5-5 0,-4 0 0,-3 3 0,-2 3 0,-3 8 0,1 4 0,-1 7 0,0 6 0,2 0 0,1 2 0,1 6 0,5 6 0,4 7 0,0 2 0,3 7 0,-2-5 0,0-1 0,-3-7 0,-1-3 0,-2-5 0,0-5 0,0-1 0,4-6 0,4-8 0,2-5 0,3-5 0,3-5 0,2 3 0,-1 7 0,-3 3 0,-1 8 0,-1 6 0,-1 7 0,0 8 0,-1 6 0,-1 4 0,-3 4 0,13 3-1638,-15-4 0,-2-4 0,0-6 0</inkml:trace>
  <inkml:trace contextRef="#ctx0" brushRef="#br0" timeOffset="101431.6211">8830 15257 8191,'-11'2'0,"-4"7"0,-7 5 0,-5 7 0,0 3 0,-1 7 0,-1 1 0,1-1 0,5-3 0,6-4 0,4-7 0,7-5 0,5-7 0,1-5 0,4-7 0,5-10 0,7-4 0,1-7 0,8-6 0,-1 3 0,-1 2 0,-2 8 0,0 5 0,2 8 0,-2 7 0,5 10 0,4 4 0,3 8 0,-1 1 0,1 5 0,-8-4 0,-5-5 0,-7-1 0,-6-9-28,4 2-182,-8-4-7,-4-1-2,-3-5-1,-4 5 5,-13-6 13,1-3 132,1-2 70,-4-3 0,0-1 28,-2-4 182,3 3 6,2 0 4,7 4-1,2 2-3,5 0-15,3 5-130,-2 5-71,4 7 0,1 10 0,-2 12 0,4 13 0,1 13 0,3 9 0,3 9 0,6 8 0,1 2 0,3-1 0,-4 0 0,-3-3 0,-4-4 0,-4-5 0,0-6 0,0-4 0,-2-9 0,1-3 0,0-11 0,-2-9 0,-1-9 0,2-6 0,-2-5 0,0-3 0,0-3 0,0 2 0,0-3 0,-2-2 0,1-2 0,1 1-382,0-14-1179,-2 10 0,4-1 0,-2 0 0</inkml:trace>
  <inkml:trace contextRef="#ctx0" brushRef="#br0" timeOffset="101656.4831">8711 16685 6885,'0'0'145,"0"-1"0,2 2 0,4 1 0,3-4 0,6 9 0,5 3 0,4 0 0,3 1-227,0 2-1510,-2-2 0,-1-6 0,-2-2 0</inkml:trace>
  <inkml:trace contextRef="#ctx0" brushRef="#br0" timeOffset="101888.4309">9077 16569 8191,'0'-3'0,"0"-2"0,-2 1 0,-1 1 0,-4 4 0,-4 10 0,-5 6 0,-2 6 0,1 7 0,-2 3 0,2 2 0,1-3 0,-1-3-221,30-1-1373,-28-5 0,5-7 0</inkml:trace>
  <inkml:trace contextRef="#ctx0" brushRef="#br0" timeOffset="106205.1467">14883 12954 8191,'-4'10'0,"4"1"0,0 1 0,2 5 0,12-7 0,6-7 0,2 1 0,1-6 0,2-5 0,-12-5 0,-5-3 0,-5-2 0,-5 0 0,-8-1 0,0 6 0,-10 2 0,-5 4 0,-2 3 0,5 9 0,-3 1 0,8 7 0,6 5 0,3 7 0,3 0 0,8 0 0,7-5 0,6-3 0,11-6 0,6-7 0,-1-3 0,-3-6 0,-8-5 0,-12-4 0,-7 2 0,-2-5 0,-9 4 0,-4 1 0,-1 5 0,-5 2 0,-3 3 0,5 1 0,5 0 0,8 1 0,0 3 0,4 3 0,2 5 0,4 1 0,2 3 0,6-1 0,3-3 0,5-5 0,-2-2 0,-4-7 0,-7-5 0,-1-5 0,-5-1 0,-6-5 0,-7 0 0,0 1 0,-8 4 0,-4 4 0,-2 7-212,-7 7-1383,15 2 0,9 3 0,13-1 0</inkml:trace>
  <inkml:trace contextRef="#ctx0" brushRef="#br0" timeOffset="107447.5793">17688 12947 4814,'-4'-3'361,"-2"0"-1,1 1 1,-1 2 0,3 5-1,1 2 1,1 2 0,2 2 0,2-2-1,5-2-229,4-2-131,6-4 0,3-2 0,4-5 0,-6-6 0,-6-4 0,-7-3 0,-5-2 0,-7-1 0,-8 2 0,-4 8 0,-5 0 0,-4 8 0,1 2 0,7 4 0,3 2 0,8 6 0,5 1 0,1 5 0,8 0 0,7 2 0,7-4 0,6-1 0,6-7 0,-2-3 0,-4-2 0,-10-3 0,-6-2 0,-7-3 0,-8-1 0,-4 1 0,-6 0 0,-2 2 0,-3 3 0,1 4 0,3 1 0,6 6 0,4 1 0,3 4 0,5 1 0,2 0 0,8-1 0,5-3 0,6-3 0,2-2 0,1-2 0,-5-4 0,-4 0 0,-6-3 0,-7-2 0,-2-2 0,-7-5 0,-5 2-176,-3 1-1427,-4 0 0,-14-3 0</inkml:trace>
  <inkml:trace contextRef="#ctx0" brushRef="#br0" timeOffset="115805.7298">14941 13021 2992,'-3'5'263,"0"2"58,-1-1 93,-1 1 47,-2-10 25,3 7 14,0 2 19,-2 2 18,1 4 1,4 2-177,-1 0-86,2 3-59,3-7-92,2-2-48,4-5-24,3-2-15,1-4-18,2-1-19,-9-5 0,-2 1 0,-3-7 0,-6 5 0,-4-1 0,-4 4 0,-3 4 0,-3 1 0,2 2 0,5 4 0,2 3 0,2 3 0,5 2 0,3 5 0,0-2 0,3-3 0,8-3 0,-1-5 0,5-1 0,-1-5 0,-2-5 0,-4 0 0,-3-5 0,-3-3 0,-6 1 0,-3 1 0,-3 4 0,0 2 0,-3 3 0,3 3 0,4 1 0,5 3-450,6-57-1098,13 56 0,13-4 0,16-1 0</inkml:trace>
  <inkml:trace contextRef="#ctx0" brushRef="#br0" timeOffset="117483.5007">17768 12966 2606,'0'0'100,"0"0"33,0 0 24,0 0 46,0 0 62,0 0 47,0 0 22,0 0 16,-2 0 23,2 0-14,-2 0-21,0 0 18,-2 0 41,-2 2-36,-2 1-62,-3 6-47,1 1-22,-3 7-16,4 2-24,5 1-39,1 1-25,2-4-51,7-1-65,2-7-10,5-2 0,0-5 0,3-2 0,-3-4 0,-4-4 0,-2-2 0,-6-6 0,1-2 0,-5 2 0,-6-1 0,2 4 0,-3 2 0,-1 6 0,-1 2 0,2 6 0,-2 5 0,4 7 0,2 5 0,4 2 0,1 2 0,4-1 0,5-5 0,5-5 0,2-5 0,5-4 0,-3-7 0,-5-3 0,-6-5 0,-3-2 0,-8-1 0,-8-3 0,0 3 0,-2 5 0,-2 3 0,3 4 0,5 0 0,2 5 0,4 3 0,2-1 0,1 5 0,0 0 0,4-1 0,-1-1 0,3-3 0,0-3 0,2-2 0,-4-3 0,-1-6 0,-1-1 0,-2-5 0,-3-3 0,-3 3 0,-2 2 0,-4 6 0,-4 4 0,2 5 0,2 4 0,2 6 0,6 0 0,4 4 0,1 0 0,4-2 0,3-3 0,1-5 0,3-3 0,-1-3 0,-1-3 0,-1-3 0,-5-2 0,0-7 0,-2-3 0,-2-1 0,0 1 0,-2 5 0,0 1 0,-4 8 0,-1 1 0,-2 6 0,-1 4 0,3 6 0,4 1 0,1 5 0,2-1 0,2-2 0,-2-4 0,0-4 0,1-4 0,1-2 0,1-6 0,-1-2 0,0-6 0,-2-5 0,1-4 0,-1 1 0,0 3 0,-3 4 0,-1 5 0,-2 5 0,-1 3 0,-3 4 0,4 4 0,3 4 0,0 0 0,3 2-174,0 1-1429,8-1 0,-5-4 0,1-5 0</inkml:trace>
  <inkml:trace contextRef="#ctx0" brushRef="#br0" timeOffset="126891.3796">14863 13061 7075,'0'-6'124,"0"1"0,0 1 0,0-3 0,0 3 0,0 3 0,0 1 0,0 0 0,0 1 0,0 3-124,-2 3 0,2 2 0,0 0 0,0 0 0,0 0 0,2-2 0,1-2 0,3-1 0,1-2 0,6-1 0,-3-1 0,0-1 0,0-1 0,-3 0 0,-4-3 0,0 1 0,-3 0 0,0 1 0,0 3 0,0-1 0,0 4 0,0 4 0,0 5 0,0 3 0,0 2 0,0 1 0,3-2 0,1-4 0,2-2 0,4-3 0,-3-4 0,-2 0 0,-2-3 0,0 0 0,-3-2 0,0-2 0,1 1 0,-2-5 0,2 2 0,-1 3-384,6 78-1177,7-72 0,10-3 0,16 0 0</inkml:trace>
  <inkml:trace contextRef="#ctx0" brushRef="#br0" timeOffset="127883.0988">17659 13034 4206,'0'0'164,"0"0"41,0-1 76,2-1 53,-2 0 20,0 2 6,0 0 6,0-3 0,0 3 10,0 0-106,0 0-58,0 0-41,0 0-71,0 0-51,0 0-22,0 0-10,0 0-1,0 0-4,0 0-6,0 0-6,0 0 6,0 0 2,0 0-6,0 0 0,0 0 0,0 0 4,0 0-4,0 0 2,0-1-4,0 1-6,0 0-18,0 0-29,0 0-24,0 0-11,0 0-43,0 0-30,0 0-3,0 0-1,0 0-22,0 0-23,0 0-6,0 0-20,118 0-477,-113 0-385,-1 0 0,0 0 0,1 0 0</inkml:trace>
  <inkml:trace contextRef="#ctx0" brushRef="#br0" timeOffset="131055.7742">10042 15903 5892,'0'0'20,"0"-3"54,0 2 67,0-2 89,0 2 1,0 0-1,2-2 0,-2 5 1,0-4-1,1 2-5,5 14-14,-30-11-54,21-3-68,0 0-89,-3-4 0,-4-9 0,24 10 0,-16 2 0,0-2 0,1 10 0,1-11 0,1 0 0,-1 2 0,0 1 0,6 1 0,8-3 0,15 7 0,9-4 0,11 2 0,6-2 0,-2 0 0,-8 0 0,-2 0 0,-8 0 0,-6 0 0,-5 0 0,-6-2 0,-6 2 0,-4-1 0,-5 1 0,-2-1 0,9 1 0,-7-5 0,-2 3 0,-1 1 0,-4-2 0,-13 2 0,1 3 0,-4-2 0,-9-1 0,-7 1 0,-7 0 0,-2 0 0,-4 0 0,4 0 0,3 0 0,13 0 0,9 0 0,10 0 0,7 0 0,7 0 0,12 0 0,7 0 0,6 0 0,9 0 0,2 0 0,-4 0 0,-2 0 0,-4 0 0,-7 0 0,-5 0 0,-6 0 0,-4 0 0,-7 0 0,0-6-1638,-1-4 0,0 6 0,0 1 0</inkml:trace>
  <inkml:trace contextRef="#ctx0" brushRef="#br0" timeOffset="179531.8967">769 5586 6262,'-2'-5'214,"1"-1"0,0 0 1,-2-2-1,1 6 0,0-3 1,0 3-1,2 0 0,0 0 1,-3 1-215,3 1 0,-1 0 0,-2 0 0,3 0 0,3-2 0,-6 2 0,1 0 0,2 0 0,-2 0 0,2 0 0,0 0 0,0 0 0,-3 0 0,1 6 0,1 6 0,-3 8 0,2 8 0,2 10 0,0 2 0,0 4 0,0-4 0,0-2 0,0-9 0,0-6 0,0-8 0,0-4 0,0-5 0,0-2 0,0-1 0,0-3 0,0 0 0,0 0 0,0-2 0,2-2 0,5-3 0,4-4 0,7-2 0,5-2 0,8-2 0,5 1 0,3 1 0,-1 4 0,0 4 0,-2 2 0,-5 12 0,-2 6 0,-4 8 0,-7 7 0,-7 7 0,-6-1 0,-6 2 0,-7-4 0,-10-5 0,-7-3 0,-11-3 0,-4-6 0,-1-5-270,-82-2-227,98-8-987,-13-6 0,9-3 0,0-9 0</inkml:trace>
  <inkml:trace contextRef="#ctx0" brushRef="#br0" timeOffset="179875.7036">652 5563 4106,'-4'-6'434,"-1"-1"0,3-1 0,-3-1 0,12 4-1,14 4 1,6-2 0,13 0 0,9 0 0,8-1-254,-6-1-180,-1-1 0,-8 2 0,-3 1 0,-15-1 0,-3 3 0,-15 1 0,-2-1 0,-4 1-168,0 0-1436,3 0 0,4 0 0,-1 0 0</inkml:trace>
  <inkml:trace contextRef="#ctx0" brushRef="#br0" timeOffset="180432.2325">1369 5511 6165,'-2'-2'225,"2"2"0,0-1 0,-2-1 0,1 5 0,1-1 0,-3 3 0,-2 4 0,1 5 1,0 4-226,0 2 0,0 6 0,4 3 0,-1 5 0,1-2 0,3 3 0,3-7 0,4-3 0,3-3 0,3-3 0,2-4 0,0-5 0,0 1 0,-2-5 0,0-1 0,-1-5 0,1 0 0,-3-3 0,0-2 0,0-4 0,-5-8 0,-3-6 0,-3-6 0,-7-4 0,-4-1 0,-8-4 0,-3 5 0,-6 3 0,0 8 0,3 2 0,5 8 0,3 3 0,12 4-263,-1 4-1322,8 0 0,3-1 0,7 2 0</inkml:trace>
  <inkml:trace contextRef="#ctx0" brushRef="#br0" timeOffset="180916.4766">1709 5484 6157,'2'-5'226,"0"5"0,5 0 0,1 5 0,3 7 0,4 6 0,0 7 0,6 5 0,-1 4 0,3 3-226,2 1 0,-1-1 0,-2-2 0,-3-3 0,-2-6 0,-7-6 0,0-6 0,-3-6 0,-1-4 0,-1-1 0,6-6 0,-4 1 0,2-8 0,1-5 0,-3-8 0,-4-8 0,-2-3 0,-1-7 0,0 1 0,0-1 0,0 7 0,0-1 0,2 8 0,-2 2 0,0 6 0,0 5 0,0 3 0,0 4 0,1 3-1638,-1-1 0,1 5 0,-3-2 0</inkml:trace>
  <inkml:trace contextRef="#ctx0" brushRef="#br0" timeOffset="186278.8007">7303 4518 5337,'-5'-1'80,"-2"0"49,-4-2 41,-3 2 34,-2 0 42,-2-1 25,0 2 20,-1 0 1,2 0-1,3 0-60,2 0-20,2 0-48,3 2-42,4-1-33,1 0-43,2-1-24,6 2-21,6-1 0,12 1 0,18 1 0,19-3 0,18 0 0,25 0 0,16 0 0,16-5 0,9 0 0,-2-2 0,-11-5 0,-17 5 0,-19-4 0,-20 3 0,-18 3 0,-15 0 0,-14 3 0,-10 2 0,-6 0 0,-3 0 0,-4 0 0,-2 0 0,0 0 0,-2 0 0,-2 0 0,0 0 0,0 0 0,0 0 0,0 0 0,0 0 0,0 0 0,4 0-193,-2 0-200,5 0-343,-4 0-637,0 0 0,-3-1 0,3-3 0</inkml:trace>
  <inkml:trace contextRef="#ctx0" brushRef="#br0" timeOffset="186695.0895">8623 4313 3281,'-4'-5'216,"0"-4"75,-2-5 179,-3 1 30,5 4 1,0-2 0,-1 4-1,4 3 1,-1 2 0,1 1-98,4 4-118,5 5-76,7 6-177,4 5-32,5 3 0,6 6 0,-4-3 0,-1-1 0,-5 0 0,-2-6 0,-8 0 0,-4 0 0,-2-2 0,-4-2 0,-7 2 0,-5 0-130,-8 1-143,-6-66-155,-2 62-255,-2 0-652,0-4 0,1-5 0,4 64 0</inkml:trace>
  <inkml:trace contextRef="#ctx0" brushRef="#br0" timeOffset="187416.9432">7306 4420 1595,'-3'1'207,"2"-1"65,-3 1 85,1 0 60,-1-3 34,1 2 37,-3 0 109,-3 2 76,-5 2 0,1 4-132,-6 3-75,1 7-66,-1 1-84,-3 5-60,2 3-35,2 2-36,1-1-175,4 2-253,9 11-129,2-15-194,12-11-822,12 4 0,8-5 0,11-18 0</inkml:trace>
  <inkml:trace contextRef="#ctx0" brushRef="#br0" timeOffset="187899.5379">7757 4836 5761,'-7'-3'221,"-5"3"33,-6-2 1,-4 0 0,-1 6-1,0 1 1,1 5 0,5 3-1,1 6 1,6 4-117,4 4-104,4-2-34,8 3 0,9-1 0,9-3 0,8-2 0,10-3 0,1-2 0,-4-2 0,-6-5 0,-4 0 0,-9-1 0,-6 1 0,-3-1 0,-7 3 0,-2 0 0,-5 0 0,-9 0 0,-8 1 0,-6-4 0,-9 1-170,-5-3-167,1 13-336,-1-16-729,3-3 0,6-7 0,8-7 0</inkml:trace>
  <inkml:trace contextRef="#ctx0" brushRef="#br0" timeOffset="188375.7974">7666 4925 4926,'10'-11'230,"5"-3"67,9 2 43,9-4 0,2 7 0,5 4 0,4 2 0,2-2 0,-3 5-1,-4-1-133,-4 1-97,-7 0-65,-8 3-44,-6 0 0,-7 3 0,-3 6 0,-2 3 0,-2 5 0,0 4 0,0 1 0,1 4 0,1-1 0,4 2 0,4-4 0,3-1 0,4-7 0,3-2 0,2-4 0,1-4 0,1-5 0,1-2 0,-3-4 0,-1-6 0,-6-5 0,-9-4 0,-6-12 0,-10-3 0,-13-5 0,-6 1 0,-6 1 0,-4 7 0,1 7 0,8 10-264,4 7-1321,7-2 0,9 10 0,7 4 0</inkml:trace>
  <inkml:trace contextRef="#ctx0" brushRef="#br0" timeOffset="188734.2705">8421 4896 5728,'6'0'264,"-2"0"0,5-2 0,4 7 1,3 5-1,2 6 0,3 6 1,2 8-1,0 1 0,3 2-179,-4-4-85,-1-2 0,-1-5 0,-2-5 0,-4-5 0,-1-8 0,2-4 0,-4-7 0,1-9 0,1-9 0,-3-4 0,0-9 0,-1-1 0,-6 2 0,-2 6 0,129 7-326,-130-5-1247,-3 15 0,-3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38:40.3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8700 4030 4024,'1'0'189,"1"0"-1031,0 2 0,10 0 2586,7-1-1611,-27 0 33,73 2 267,31-3 1,22 0-1,28 3 1,69 1-1,-38-2-167,2 2-22,-8 3 130,-18-4-74,-26 1-32,-30 1-268,-29-1 0,-26-1 0,-22 0 0,-19-3 0,-5 4 0,5 0-454,-5-2-388,2-1 0,7-2 0</inkml:trace>
  <inkml:trace contextRef="#ctx0" brushRef="#br0" timeOffset="365.0598">10512 3459 8191,'-3'-8'0,"0"2"0,2 0 0,-1 5 0,1 17 0,2 23 0,-1 24 0,0 27 0,2 23 0,3 16 0,4 10 0,-2-2 0,3-2 0,-1-12 0,-6-16 0,1-15 0,-3-15-1638,-1-22 0,-1-19 0,2-21 0</inkml:trace>
  <inkml:trace contextRef="#ctx0" brushRef="#br0" timeOffset="836.0801">10402 3147 8191,'-3'-11'0,"0"-4"0,3 6 0,6 6 0,7 15 0,19 22 0,15 16 0,21 13 0,17 11 0,15 8 0,10 4 0,3 4 0,1 1 0,-6-2 0,-12-7 0,-15-9 0,-17-8 0,-18-14 0,-15-7 0,-14-12 0,-12-6 0,-6-2 0,-12-3 0,-10 2 0,-16 1 0,-10 3 0,-13 3 0,-9 4 0,-3 4 0,2 8 0,-7 4 0,3 5 0,3 6 0,5-2 0,12-2-314,99 0-1261,-76-12 0,19-16 0,18-19 0</inkml:trace>
  <inkml:trace contextRef="#ctx0" brushRef="#br0" timeOffset="1184.0702">11573 3370 8191,'0'-7'0,"-3"3"0,3 2 0,-1 9 0,1 21 0,0 26 0,-2 21 0,8 22 0,4 17 0,7 9 0,4 3 0,1 2 0,0-12 0,0-8 0,-10-15 0,56-14-678,-53 58-824,-3-80 0,-4-15 0,8-9 0</inkml:trace>
  <inkml:trace contextRef="#ctx0" brushRef="#br0" timeOffset="1516.0587">11745 4200 8191,'27'-5'0,"23"-1"0,32 2 0,39 1 0,38 1 0,37 5 0,29 3 0,29 3 0,15 3 0,1 2 0,-14-3 0,-31-3 0,-43-3 0,-53-4 0,-52 0 0,-49-1 0,-42 0 0,-33 2 0,-10 1-1638,-18-3 0,-2-3 0,0-13 0</inkml:trace>
  <inkml:trace contextRef="#ctx0" brushRef="#br0" timeOffset="2942.9668">7575 5104 8191,'-3'-7'0,"3"0"0,-3 2 0,-4 5 0,0 16 0,1 17 0,-1 12 0,3 12 0,4 7 0,0 0 0,79-4-388,-70-9-1172,2-17 0,1-19 0,-2-23 0</inkml:trace>
  <inkml:trace contextRef="#ctx0" brushRef="#br0" timeOffset="3105.0818">7320 4707 8191,'-8'-19'0,"1"-2"0,0 1 0,3 3 0,16 5-227,10 24-1365,6 6 0,4 5 0,5-1 0</inkml:trace>
  <inkml:trace contextRef="#ctx0" brushRef="#br0" timeOffset="3316.4754">7878 5036 8191,'-2'30'0,"-3"17"0,-4 24 0,-1 19 0,-3 7 0,2 8 0,2 0 0,3-4 0,5-19-1638,2-4 0,6-17 0,2-20 0</inkml:trace>
  <inkml:trace contextRef="#ctx0" brushRef="#br0" timeOffset="3567.9598">8167 5388 8191,'2'1'0,"-2"10"0,4 10 0,2 16 0,5 11 0,2 17 0,1 4 0,-2 2 0,-5-3 0,-2-5 0,-3-12 0,-22-7 0,20-14-330,-3-17-1242,-1-16 0,0-13 0,20-25 0</inkml:trace>
  <inkml:trace contextRef="#ctx0" brushRef="#br0" timeOffset="3776.0868">8177 5247 8191,'9'-27'0,"-1"-1"0,10 3 0,9 4 0,4 18 0,21 24 0,11 6 0,8 9 0,-6-1 0,-15 1 0,-16-5 0,-26-2 0,-31-2 0,-23-1 0,-16 1-1638,-10-5 0,1-3 0,16-7 0</inkml:trace>
  <inkml:trace contextRef="#ctx0" brushRef="#br0" timeOffset="4920.047">14735 5041 7486,'-25'-9'78,"-14"2"0,-5 2 1,-10 7-1,14 13 0,9 16 1,8 10-1,14 10 0,16 5 1,16 5-79,14-4 0,8-9 0,9-9 0,0-14 0,-4-11 0,-10-11 0,-8-13 0,-17-15 0,-4-11 0,-17-14 0,-12-13 0,-14-5 0,-4-2 0,-11 6 0,4 9 0,7 21-1638,10 13 0,11 16 0,9 9 0</inkml:trace>
  <inkml:trace contextRef="#ctx0" brushRef="#br0" timeOffset="5169.1016">15124 4892 8191,'-1'-1'0,"1"1"0,0 3 0,-2 14 0,4 17 0,-2 20 0,1 18 0,3 15 0,8 5 0,3 0 0,6 2-310,8-10-1266,4-12 0,1-15 0,4-17 0</inkml:trace>
  <inkml:trace contextRef="#ctx0" brushRef="#br0" timeOffset="5375.5641">15732 5303 8191,'0'0'0,"-1"4"0,4 11 0,5 13 0,8 10 0,7 20 0,4 12 0,2 7 0,2 3 0,-4-3 0,-6-2-298,4-11-1280,-12-15 0,-5-17 0,-4-19 0</inkml:trace>
  <inkml:trace contextRef="#ctx0" brushRef="#br0" timeOffset="5600.0687">15718 5186 8191,'4'-22'0,"9"-1"0,16 3 0,14 6 0,9 11 0,14 20 0,-1 7 0,-11 4 0,-20 1 0,-19 2 0,-22 1 0,-34-2 0,-28-5 0,4 9-1638,-30-15 0,4-12 0,18-8 0</inkml:trace>
  <inkml:trace contextRef="#ctx0" brushRef="#br0" timeOffset="14484.5639">3378 3152 5747,'-16'-25'272,"-7"-9"-1,-3-7 1,-1-2-1,11 7 1,4 9-1,6 6 1,4 5-1,0 5 1,2 5-272,0 3 0,6 9 0,12 13 0,8 19 0,14 16 0,8 24 0,3 15 0,1 10 0,-7 1 0,-5-4 0,-7-9 0,-4-16 0,-4-17 0,-6-21 0,-1-15 0,-1-15 0,-2-22 0,-6-23 0,0-24 0,-2-26 0,-4-24 0,-5-19 0,-2-10 0,-5-4 0,1 8 0,-4 19 0,1 25 0,20 25 0,-9 29-296,5 20-1283,8 14 0,4 13 0</inkml:trace>
  <inkml:trace contextRef="#ctx0" brushRef="#br0" timeOffset="15256.0664">4124 3337 8191,'19'6'0,"-16"6"0,1-3 0,2 19 0,1 22 0,-15 10 0,21 11 0,4 20 0,1-4 0,-1-4 0,-3-11 0,-2-7 0,-8-13 0,-1-13 0,-3-12 0,-1-11 0,-5-11 0,-6-13 0,-4-13 0,-8-15 0,-7-17 0,-2-18 0,-4-16 0,2-12 0,5-3 0,7 4 0,8 13 0,11 19 0,11 15 0,12 16 0,11 14 0,12 12 0,9 7 0,6 9 0,-5 8 0,-8 3 0,-13 6 0,-15 3 0,-14 3 0,-20 0 0,-12 0 0,-10-2 0,-4-3-232,2 6-1359,8-14 0,14-9 0,11-6 0</inkml:trace>
  <inkml:trace contextRef="#ctx0" brushRef="#br0" timeOffset="16284.0535">4626 3430 6211,'0'-3'220,"-6"3"0,-2 5 0,-2 13 0,-8 20 0,0 8 0,11 16 0,3 9 0,8 0 0,16-9-220,9 1 0,7-8 0,0-9-274,24-18-1309,3-10 0,-1-14 0,5-19 0</inkml:trace>
  <inkml:trace contextRef="#ctx0" brushRef="#br0" timeOffset="16496.0606">5111 3546 8191,'-9'-9'0,"-1"-1"0,0 3 0,1 0 0,8 8 0,1 16 0,3 7 0,4 9 0,3 4 0,4 5 0,6 4-525,2-11-1008,-3-9 0,-5-12 0,-5-11 0</inkml:trace>
  <inkml:trace contextRef="#ctx0" brushRef="#br0" timeOffset="16648.0808">5030 3249 8191,'-21'-22'0,"0"-3"0,-1 0 0,96 0-1638,-62 29 0,0-1 0,6-3 0</inkml:trace>
  <inkml:trace contextRef="#ctx0" brushRef="#br0" timeOffset="16887.8867">5285 3310 8191,'5'13'0,"-2"9"0,2 12 0,1 14 0,1 10 0,1 5 0,4 7 0,1 1 0,-31 6 0,31-22-475,3 1-1068,-2-8 0,1-9 0,31-18 0</inkml:trace>
  <inkml:trace contextRef="#ctx0" brushRef="#br0" timeOffset="17119.7002">5754 3655 8191,'0'-3'0,"0"6"0,0 5 0,-1 5 0,2 7 0,2 14 0,3 10 0,1 7 0,4 6 0,1 2 0,-1-1 0,-4-3 0,0-49-1638,-6 111 0,1-89 0,-2-9 0</inkml:trace>
  <inkml:trace contextRef="#ctx0" brushRef="#br0" timeOffset="17396.0412">5701 3546 8191,'-6'-25'0,"1"-5"0,2 1 0,0-3 0,10 16 0,13 15 0,6 1 0,9 5 0,8 7 0,-4 5 0,-9 7 0,-8 5 0,-13 1 0,-9 3 0,-12-4 0,-5-3 0,-6-2 0,0-7 0,13-5-372,-5-8-1191,10-4 0,5-11 0,8-11 0</inkml:trace>
  <inkml:trace contextRef="#ctx0" brushRef="#br0" timeOffset="17661.0354">5899 3147 8191,'3'-3'0,"13"1"0,11 4 0,18 8 0,13 13 0,16 14 0,2 19 0,-7 12 0,-10 11 0,-17 9 0,-22 3 0,-16-2 0,-24 1 0,-17-1-217,-18-4-1377,-18-6 0,-10-11 0,4-12 0</inkml:trace>
  <inkml:trace contextRef="#ctx0" brushRef="#br0" timeOffset="19135.5496">16268 3039 7068,'-2'-6'125,"2"0"0,5 3-1,6 12 1,11 18 0,8 22-1,8 19 1,5 17 0,-3 5 0,1 3-125,-5-9 0,-4-11 0,-9-14 0,-6-18 0,-5-13 0,-7-12 0,-3-16 0,-1-22 0,-2-22 0,-5-20 0,2-25 0,-3-13 0,-2-9 0,-4-1 0,3-3 0,0 16 0,0 16 0,4 22 0,4 20-30,7 34-1602,8 10 0,4 11 0,6 11 0</inkml:trace>
  <inkml:trace contextRef="#ctx0" brushRef="#br0" timeOffset="19573.451">17003 3350 5192,'0'-2'102,"0"-1"2,0 0-4,0 0-56,0 2-108,0 1-115,0 0-208,0 0-595,0 3 0,-2-2 0,-2 3 0</inkml:trace>
  <inkml:trace contextRef="#ctx0" brushRef="#br0" timeOffset="20194.7354">16994 3371 3298,'0'0'209,"0"0"73,0-1 131,0 1 88,0-3 1,0 0-1,0 0 0,0 1 0,0-2 0,0 1-119,0-1-89,0 1-74,0 0-131,0 3-88,0-1 0,0 1 0,0 0 0,0 0 0,0 0 0,0 0 0,0 0 0,0-2 0,0 2 0,0 0 0,0 0 0,0-1 0,0 1 0,0-1 0,0-1 0,0 1 0,0 1 0,-2-1 0,-2 1 0,-6 1 0,-3 6 0,-4 7 0,-1 11 0,3 12 0,3 12 0,5 5 0,3 3 0,6-3 0,5-8 0,8-7 0,8-9 0,7-12 0,8-8 0,2-7 0,-1-9 0,-7-10 0,-7-12 0,-17-10 0,-6-10 0,-12-4 0,-13 0 0,-8 3 0,-1 8 0,-4 11 0,3 9-228,17 13-519,-1 8-696,7 4 0,8 4 0,5 2 0</inkml:trace>
  <inkml:trace contextRef="#ctx0" brushRef="#br0" timeOffset="21380.1275">16926 3500 2858,'-2'-4'273,"0"-1"80,0-3 198,2-2 0,0 1-1,0 4 1,0 1 0,0 3 0,0 2-1,0 7-173,4 12-100,1 14-79,5 17-198,7 18 0,2 11 0,7 5 0,-1 2 0,-1 1 0,-5-6 0,-2-7 0,-5-11 0,-1-9 0,-3-12 0,-5-9 0,-2-13 0,0-6-366,-1-16-1199,-1-2 0,2-13 0</inkml:trace>
  <inkml:trace contextRef="#ctx0" brushRef="#br0" timeOffset="21720.1397">17491 3319 8191,'-14'9'0,"-1"9"0,0 12 0,4 15 0,8 12 0,4 11 0,11 0 0,4 2 0,1-8 0,9-9-229,66 15-1363,-57-35 0,0-16 0,1-7 0</inkml:trace>
  <inkml:trace contextRef="#ctx0" brushRef="#br0" timeOffset="22119.6853">17886 3466 7864,'-14'-6'36,"-6"5"0,-3 1 1,-1 5-1,10 15 0,8 9 1,3 7-1,5 7 0,2 2 1,6-2-37,7-5 0,0-5 0,1-9 0,4-4 0,-5-8 0,0-6 0,1-6 0,1-8 0,-5-9 0,-3-9 0,-3-6 0,-5-11 0,-3-1 0,-8-2 0,-3 8 0,-8 4 0,-2 8 0,-3 10 0,-2 7 0,6 6-375,11 5-355,-2 6-687,4 0 0,5 2 0,4-4 0</inkml:trace>
  <inkml:trace contextRef="#ctx0" brushRef="#br0" timeOffset="22840.1084">18164 3408 7407,'0'0'87,"0"-2"0,0 8 0,0 7 0,0 7 0,1 8 0,4 8 0,1 1 0,5-3 1,4 2-88,4-3 0,4-7 0,5-2 0,3-10 0,4-9 0,0-3 0,-2-10 0,-6-5 0,-5-7 0,-12-7 0,-4-4 0,-2-4 0,-2-1 0,-1 3 0,-1 5 0,1 7 0,-1 9 0,2 6 0,2 3 0,2 10 0,4 3 0,6 9 0,4 0 0,4 5 0,3-4 0,5-6 0,4-6 0,0-3 0,1-11 0,1-5 0,-3-10 0,-3-4 0,-8-8 0,-7-5 0,-8-1 0,-6 2 0,-2-1 0,-2 7 0,-2 4 0,1 9 0,-1 7 0,2 7 0,0 1 0,-1 6 0,2 5 0,0 9 0,0 10 0,0 10 0,2 11 0,-1 6 0,0 4 0,2 1 0,0 0 0,-1-5 0,5-7 0,0-10 0,6-9 0,6-10 0,4-11 0,10-7-57,62-8-741,-54-66-669,2 49 0,-1-5 0,-12-8 0</inkml:trace>
  <inkml:trace contextRef="#ctx0" brushRef="#br0" timeOffset="23019.6665">18819 3493 6208,'1'0'220,"11"-1"0,12-3 1,18-1-1,6 5 0,157-6-359,-143 0-1295,-7-2 0,-12-1 0</inkml:trace>
  <inkml:trace contextRef="#ctx0" brushRef="#br0" timeOffset="23307.6726">19047 3112 7072,'-4'-3'124,"-1"2"0,2-1 1,2 1-1,11 10 0,9 9 1,8 6-1,5 13 0,7 14 1,-1 7-125,-4 11 0,-12 10 0,-11 8 0,-6 4 0,-18 4 0,-10-16-1638,-13 16 0,-11-4 0,-18-2 0</inkml:trace>
  <inkml:trace contextRef="#ctx0" brushRef="#br0" timeOffset="25408.4341">18524 6215 5902,'-1'-10'254,"-2"1"0,2-1 1,-1 1-1,1 7 0,5 13 1,6 11-1,5 19 0,5 17 1,4 17-255,4 10 0,-2 6 0,-3-4 0,-6-8 0,-1-10 0,-6-16 0,-1-16 0,-5-11 0,-1-18 0,0-13 0,1-19 0,5-19 0,2-23 0,1-22 0,1-18 0,-6-12 0,-1 1 0,-3 13 0,-3 15 0,0 26 0,-2 21-106,2 18-1511,0 20 0,3 13 0</inkml:trace>
  <inkml:trace contextRef="#ctx0" brushRef="#br0" timeOffset="25916.0377">19092 6590 8191,'1'10'0,"1"8"0,-2 13 0,1 14 0,-1 18 0,3 9 0,1 14 0,-1 9 0,3-2 0,-2 1 0,-1-4 0,2-12 0,0-14 0,-2-14 0,0-15 0,-1-18 0,-2-17 0,0-21 0,0-24 0,0-24 0,0-23 0,-3-17 0,1-7 0,-1 4 0,0 17 0,1 14 0,3 19 0,3 20 0,11 15 0,9 14 0,12 6 0,9 10 0,6 8 0,-5 7 0,-7 5 0,-13 5 0,-15 3 0,-9 1 0,-15-3 0,-13 0 0,-10-5 0,-5-2-46,-1-3-1583,4-7 0,11-3 0</inkml:trace>
  <inkml:trace contextRef="#ctx0" brushRef="#br0" timeOffset="26311.9915">19695 6979 8191,'-3'0'0,"-5"0"0,-5 3 0,-4 11 0,-7 13 0,0 14 0,-1 12 0,5 11 0,4 2 0,7-2 0,5-4 0,13-6 0,13-12-342,19-34-1227,18 2 0,18-13 0,10-15 0</inkml:trace>
  <inkml:trace contextRef="#ctx0" brushRef="#br0" timeOffset="26631.4787">20124 7083 8191,'-26'-4'0,"-6"4"0,-2 3 0,-4 5 0,14 12 0,8 6 0,7 7 0,6 5 0,5 0 0,8-1 0,6 0 0,8-5 0,5-5 0,1-6 0,0-7 0,-3-10 0,-6-4 0,-2-8 0,-4-10 0,-6-10 0,-4-4 0,-4-10 0,-7-6 0,-3-5 0,-5 1 0,0 2-221,25 13-1373,-22 9 0,10 11 0</inkml:trace>
  <inkml:trace contextRef="#ctx0" brushRef="#br0" timeOffset="27312.0214">20430 6964 6888,'-1'11'145,"-4"10"0,-2 11-1,0 11 1,6 6 0,-1 4-1,7-2 1,6-5 0,3-8 0,7-6-145,2-6 0,4-10 0,2-6 0,3-7 0,-2-6 0,3-8 0,-3-7 0,-1-5 0,-4-6 0,-5-3 0,-6 6 0,-5 2 0,-4 12 0,-5 2 0,0 9 0,1 5 0,4 6 0,3 5 0,7 6 0,5 6 0,3 1 0,7-1 0,5-4 0,2-7 0,4-7 0,3-4 0,1-11 0,0-12 0,-5-7 0,1-6 0,-8-13 0,-8-6 0,-5-2 0,-10-2 0,-7 2 0,-3 9 0,0 9 0,-2 9 0,1 11 0,0 4 0,-2 7 0,-2 7 0,1 10 0,2 8 0,1 11 0,-2 13 0,6 7 0,-2 4 0,-1 1 0,0 0 0,0-5 0,2-4 0,1-9 0,1-8 0,1-7-224,12-9-471,-11-10-759,1-6 0,-1-8 0,-2-8 0</inkml:trace>
  <inkml:trace contextRef="#ctx0" brushRef="#br0" timeOffset="27493.5387">21088 7235 8191,'-8'-8'0,"4"5"0,-1 0 0,14-2 0,25 1 0,14 4 0,17-1 0,16-4 0,7-1-564,-8-4-961,-10-7 0,-11-10 0,-15-9 0</inkml:trace>
  <inkml:trace contextRef="#ctx0" brushRef="#br0" timeOffset="27752.0432">21529 6756 8191,'0'0'0,"-1"1"0,2 9 0,9 13 0,9 12 0,10 15 0,4 20 0,3 8 0,-7 6 0,-9 4 0,-13-1 0,-8-8 0,-12-9 0,-12-13 0,-8-12-17,3-21-1617,-4-11 0,11-16 0,13-14 0</inkml:trace>
  <inkml:trace contextRef="#ctx0" brushRef="#br0" timeOffset="28000.0349">22174 6747 8191,'23'-5'0,"11"3"0,10-4 0,11 1 0,-6 3 0,2 2-61,9 5-721,-26 1-687,-11-2 0,-12-1 0,-12-1 0</inkml:trace>
  <inkml:trace contextRef="#ctx0" brushRef="#br0" timeOffset="28188.0818">22294 6999 7734,'16'4'51,"8"4"0,11-2-1,13 1 1,-1 0 0,4-7-1,-9 0 1,-4 0-462,-11-6-1124,-11 2 0,-11-6 0,-6-2 0</inkml:trace>
  <inkml:trace contextRef="#ctx0" brushRef="#br0" timeOffset="29023.1496">23224 6159 8191,'-4'-9'0,"1"-2"0,0 1 0,0 2 0,6 8 0,7 18 0,7 17 0,6 19 0,8 22 0,5 14 0,-2 4 0,-3-1 0,-3-6 0,1-15 0,-4-12 0,-3-16 0,-2-15 0,-3-20 0,-1-16 0,-3-22 0,0-19 0,-1-25 0,-8-19 0,2-19 0,-2-5 0,-3 0 0,-1 9 0,2 15 0,-2 22 0,0 23 0,0 19-340,1 4-1230,5 34 0,3 7 0,7 11 0</inkml:trace>
  <inkml:trace contextRef="#ctx0" brushRef="#br0" timeOffset="29527.9153">23970 6377 8191,'-7'14'0,"-1"11"0,-4 12 0,-1 14 0,4 13 0,6 7 0,2 4 0,1 3 0,1-2 0,1-5 0,-1-7 0,1-6 0,-2-13 0,1-13 0,-1-11 0,0-10 0,0-10 0,0-15 0,0-14 0,0-17 0,0-19 0,-1-20 0,-1-8 0,-1-10 0,2 2 0,-1 7 0,5 14 0,5 18 0,4 17 0,6 15 0,12 9 0,8 13 0,6 5 0,7 12 0,-6 11 0,-9 6 0,-14 7 0,-15 7 0,-17 0 0,-19-2 0,-12-6 0,-6-6 0,-5-10 0,156-5-1638,-135-12 0,21 0 0,19-5 0</inkml:trace>
  <inkml:trace contextRef="#ctx0" brushRef="#br0" timeOffset="29790.8398">24445 6399 8191,'-13'14'0,"-6"9"0,-2 11 0,-1 13 0,11 4 0,7 5 0,5-1 0,9 2 0,3-5 0,6-3 0,6-9 0,12-8-376,9-20-1187,9-4 0,4-16 0</inkml:trace>
  <inkml:trace contextRef="#ctx0" brushRef="#br0" timeOffset="30002.0043">24944 6465 8191,'2'-6'0,"-2"4"0,3 2 0,0 9 0,0 11 0,3 14 0,0 9 0,4 7 0,1 0 0,1-2 0,-1-6 0,2-9-241,-3-35-1349,-4 14 0,-3-13 0</inkml:trace>
  <inkml:trace contextRef="#ctx0" brushRef="#br0" timeOffset="30157.0303">24914 6261 8191,'-9'-15'0,"-2"-3"0,4 1 0,1 2-440,15 7-1110,13 8 0,6 1 0,14 1 0</inkml:trace>
  <inkml:trace contextRef="#ctx0" brushRef="#br0" timeOffset="30572.005">25294 6420 8191,'-3'20'0,"3"10"0,-1 7 0,5 8 0,5-5 0,1 0 0,0-7 0,0-4 0,-8-8 0,0-6 0,-2-7 0,0-6 0,3-7 0,3-10 0,5-6 0,3-13 0,6-7 0,5-5 0,-1 0 0,1 3 0,-8 8 0,-3 11 0,-3 10 0,1 7 0,1 9 0,3 7 0,6 11 0,1 7 0,0 10 0,-4 8 0,-2-2 0,-6-3 0,-4-5-85,-5-8-1536,-2-7 0,0-9 0,0-6 0</inkml:trace>
  <inkml:trace contextRef="#ctx0" brushRef="#br0" timeOffset="30840.0244">25802 6200 8191,'13'2'0,"8"6"0,8 10 0,9 13 0,1 14 0,-5 11 0,-7 12 0,-8 2 0,-12 0 0,-4 0 0,-11-3 0,-7-9 0,-3-8 0,72-9-538,-70-9-992,7-14 0,7-7 0,12-14 0</inkml:trace>
  <inkml:trace contextRef="#ctx0" brushRef="#br0" timeOffset="31499.6916">26652 6467 4457,'-1'0'299,"1"0"91,-2 0 1,2-1 0,5 1-1,6 1 1,9-1 0,9 0-1,11 0 1,8 0-173,4 0-126,1 0-92,-1 0 0,-14 0 0,-11 0 0,-10 0 0,-13 0 0,-2 2 0,-8-1 0,-7 4-104,36 3-684,-40-2-671,-4 0 0,7-6 0,6-5 0</inkml:trace>
  <inkml:trace contextRef="#ctx0" brushRef="#br0" timeOffset="32792.8032">27591 6138 5437,'0'-11'306,"0"-2"0,0 1 0,0 0 0,-7 8 0,-6 5 0,-5 8 0,-5 12 0,-6 9 0,2 12-306,2 11 0,8 9 0,3-3 0,9-1 0,8-9 0,7-8 0,9-11 0,8-10 0,10-11 0,12-5 0,-3-11 0,-1-11 0,-3-14 0,-10-6 0,-14-13 0,-9-5 0,-15-3 0,-13 5 0,-14 6 0,-7 11 0,-6 11 0,2 14-29,86 11-524,-69 6-968,16 6 0,16 3 0,12-1 0</inkml:trace>
  <inkml:trace contextRef="#ctx0" brushRef="#br0" timeOffset="33112.0245">27995 6328 6874,'0'1'146,"0"4"0,0-1 1,0 3-1,0 0 0,0-4 1,2 4-1,-2-5 0,1 1 1,2 0-147,0-3 0,-3 2 0,1-2 0,-1 0 0,0 0 0,0-2 0,0 2 0,0 0 0,0-3 0,0 1-163,47-9-1442,-39 5 0,4-1 0,1-7 0</inkml:trace>
  <inkml:trace contextRef="#ctx0" brushRef="#br0" timeOffset="33583.4862">28267 6049 7569,'0'-6'69,"3"1"0,6 1 0,10 1 0,11 5 0,15 1 0,13 3 0,4 0 0,0-1 1,-8-1-70,-10-3 0,-13 1 0,-17-2 0,-7-2 0,-6 2 0,-2 0 0,1 0 0,0-1 0,0-1 0,0 1 0,-1 0 0,1 0 0,-4 1 0,0 5 0,-8 8 0,-2 13 0,-7 13 0,-2 21 0,-1 12 0,-3 10 0,3 7 0,2 2 0,4-8 0,3-6 0,2-10 0,9-10-450,2-18-1098,1-11 0,8-13 0,6-11 0</inkml:trace>
  <inkml:trace contextRef="#ctx0" brushRef="#br0" timeOffset="33828.7777">28384 6551 8191,'-3'-6'0,"1"2"0,2 0 0,10 1 0,16 1 0,11 2 0,10 4 0,12-3 0,-1-1 0,-4 3 0,-10-2 0,-14 0 0,-15 2-236,-8-2-1355,-12-1 0,-10 0 0</inkml:trace>
  <inkml:trace contextRef="#ctx0" brushRef="#br0" timeOffset="37167.9581">18104 5128 3653,'0'-1'168,"0"-2"5,0 0 19,0 3 12,0 4 65,0 12 129,0 13 70,0 15 1,0 26-1,0 24-145,-3 28-23,-1 20-4,3 20-20,-1 16-12,1 2-65,7-1-128,3-3-71,6 2 0,4-6 0,4-7 0,1-5 0,-1-7 0,2-10 0,-2-11 0,0-12 0,3-14 0,2-16 0,-2-17 0,2-17 0,-2-17 0,0-7 0,-4-14 0,0-7 0,-1-8 0,-3-3 0,-1-3 0,-5-3 0,-1 0 0,-5-3 0,1-2 0,-2 2 0,0-1 0,4 0 0,-2 1 0,3 0 0,3 1 0,5-1 0,5 1 0,7 0 0,8 1 0,11-3 0,11-1 0,18 3 0,17-2 0,18 1 0,20-3 0,18 4 0,16-6 0,19 3 0,16-2 0,15 1 0,15-2 0,10-1 0,13-2 0,10 5 0,10-2 0,6-2 0,9 3 0,4-1 0,2 0 0,5 5 0,0 0 0,-1 1 0,-3 1 0,-1 2 0,-3-2 0,-7-1 0,-1-1 0,-4 0 0,-11-1 0,-4-4 0,-6 0 0,-15 2 0,-9-6 0,-9 1 0,-13-1 0,-15-2 0,-7 0 0,-8 0 0,-7-1 0,-4 1 0,-5 0 0,-10 5 0,-9-1 0,-13 3 0,-12-1 0,-10 4 0,-6 2 0,-8 1 0,-3 0 0,-2 2 0,1-1 0,-1 1 0,-4 1 0,-7-1 0,-5 1 0,-8-1 0,-8-1 0,-4 3 0,-7-3 0,-3 1 0,-8-2 0,-6-1 0,-7-3 0,-2 0 0,-4-4 0,-5 3 0,2-2 0,-4-1 0,-1-3 0,-1-6 0,-2-6 0,-2-2 0,3-7 0,-8-10 0,2-5 0,-2-7 0,-2-13 0,-2-13 0,-3-13 0,-4-16 0,-4-6 0,-6-3 0,-6 0 0,-3 5 0,2 8 0,2 4 0,6 4 0,7 5 0,5 8 0,3 6 0,1 6 0,1 7 0,2 6 0,-2 7 0,1 3 0,-1 8 0,0 4 0,-1 5 0,0 8 0,0 4 0,0 7 0,0 4 0,-1 4 0,-6 0 0,-5 4 0,-4 1 0,-10 3 0,-7 2 0,-8-1 0,-13 2 0,-8-1 0,-10 2 0,-13 0 0,-15 0 0,-13-2 0,-11 2 0,-13 0 0,-13 0 0,-10 0 0,-7 0 0,-6 0 0,-7 0 0,-12 2 0,1 1 0,-9 2 0,-5 2 0,-6 0 0,7 3 0,1 2 0,1-4 0,7 1 0,10 5 0,5-4 0,5-1 0,7 4 0,4-2 0,7 0 0,5-2 0,8 1 0,8-1 0,8 0 0,2 0 0,6 2 0,4-2 0,1 4 0,4-1 0,5 3 0,0-1 0,6 1 0,-1 0 0,0 1 0,3-1 0,-1 2 0,-1-1 0,0-1 0,-3 2 0,-6-2 0,-5 2 0,-4 2 0,-8-2 0,-6 2 0,-2-2 0,-9-2 0,-2-1 0,1 3 0,4-2 0,3-1 0,5 0 0,4-1 0,5 1 0,0-2 0,4 1 0,5-1 0,4-1 0,6-2 0,3 0 0,-2-2 0,5 2 0,0-4 0,0 0 0,3-1 0,4 0 0,1 0 0,5-3 0,1-1 0,3 2 0,2-2 0,-1 2 0,3-1 0,4 1 0,5-2 0,5 0 0,5 0 0,6-2 0,7 2 0,4 0 0,4 0 0,6 0 0,2-1 0,4-1 0,4 0 0,2-3 0,0 1 0,-1 0 0,-3-4 0,-6 2 0,-3-3 0,-6 1 0,-3-2 0,-3 3 0,0-3 0,0 0 0,4 3 0,1-3 0,6 1 0,5 2 0,4 2 0,5 0 0,3 0 0,3 3 0,3 1 0,0-2 0,0 2 0,-2-2 0,1 1 0,-5 2 0,-2-2 0,4 2 0,0 0 0,2 0 0,5 0 0,1 0 0,-1 0 0,-2 0 0,-2 0 0,-4-2-222,-53 2-593,53 0-615,-13-1 0,-5-1 0,-5-3 0</inkml:trace>
  <inkml:trace contextRef="#ctx0" brushRef="#br0" timeOffset="37827.5838">17054 7138 6971,'0'-4'136,"0"-1"-1,3 1 1,5 1-1,3 7 1,2 10-1,2 7 1,1 5-1,-6 3 1,1 0-136,-2-2 0,0-4 0,0-7 0,3-3 0,1-6 0,10-4 0,8-8 0,8-9 0,13-8 0,7-10 0,4-8 0,-1 0 0,-5-3 0,-13 8 0,-13 6 0,-15 9 0,-10 8 0,-6 6-37,-2 5-1593,-7 2 0,-2 2 0,-5 3 0</inkml:trace>
  <inkml:trace contextRef="#ctx0" brushRef="#br0" timeOffset="40187.8115">10802 4749 957,'0'0'191,"1"1"44,-1-1 36,0 3 37,0-2 31,0-1 16,0 0-1,0 0 6,0 2 13,0 1-105,0-1-58,0 0-26,0 1-10,0-1-9,-1 0-7,-2 2 8,0-1 39,-4 0 22,1 0 14,-3 3 10,-2 1-6,-3 2-1,-3-1-9,-1 4-13,-4-1 0,3 2-8,-2-2-38,-1-1-28,2 0-27,1 0-22,2-1-10,4-2-17,-1 3-17,3-3-15,1-2-23,0 0-17,3 1 0,3 0 0,-1-4-74,4 3-163,-1 0-153,2 0-1108,-1-4 0,1-2 0</inkml:trace>
  <inkml:trace contextRef="#ctx0" brushRef="#br0" timeOffset="40409.0096">10448 4802 3504,'0'-2'277,"0"-2"50,0 0 15,0 0-6,0 2 23,0 1 14,0 5 14,0 2-12,0 3-156,0 6-1518,0 5 0,0 1 0,0-1 0</inkml:trace>
  <inkml:trace contextRef="#ctx0" brushRef="#br0" timeOffset="71827.6511">23145 819 6107,'0'-7'232,"0"0"-1,0 1 1,2-3-1,-2 2 1,0 0-1,-2 4 1,-3 0-1,-5-1 1,-9 1-232,-5 0 0,-15-1 0,-9 1 0,-5 2 0,-9 4 0,-3 4 0,-2 7 0,2 0 0,9 6 0,5 1 0,14-1 0,11 1 0,10-1 0,12 0 0,5-3 0,10-1 0,11 1 0,12-2 0,13 1 0,11-3 0,5 1 0,4-2 0,-2 6 0,-3 0 0,-7 1 0,-9 1 0,-13 4 0,-12-4 0,-13 6 0,-8-4 0,-13 5 0,-11-4 0,-12-1 0,-12-4 0,-14-1 0,-9-8 0,0-4 0,2-2 0,8-6 0,9 0-323,23-6-1250,12-3 0,13-5 0,15-5 0</inkml:trace>
  <inkml:trace contextRef="#ctx0" brushRef="#br0" timeOffset="72047.3718">23302 1115 8191,'0'2'0,"0"4"0,0 8 0,1 8 0,4 8 0,5 5 0,3 3 0,3-1 0,1 3-191,0-5-1409,-2-4 0,-8-14 0</inkml:trace>
  <inkml:trace contextRef="#ctx0" brushRef="#br0" timeOffset="72200.0801">23333 1003 8191,'-12'-23'0,"-1"-5"0,-3 0 0,1 0-187,14-57-1413,7 76 0,8 2 0,11 0 0</inkml:trace>
  <inkml:trace contextRef="#ctx0" brushRef="#br0" timeOffset="72680.0099">23750 1095 8191,'0'1'0,"8"-1"0,12 1 0,15 2 0,14-1 0,15 1 0,9-1 0,-1-1 0,-4-1 0,-3 0 0,-10 0 0,-16 0 0,-14 0 0,-13 0 0,-9 0-47,-6 0-204,-9-3-128,0-3-44,-1-3 2,-1-5 15,-2-3 105,7 2 109,3-4 186,2 4 6,2 1 46,2 5 205,0 2 128,3 3 44,5 2-2,6 2-15,6 6-105,9 3-108,5 8-187,-1 4-6,-1 8 0,-7 3 0,-9-1 0,-9 3 0,-7-2 0,-13 1-341,-7-2-1229,-7-8 0,-2-11 0</inkml:trace>
  <inkml:trace contextRef="#ctx0" brushRef="#br0" timeOffset="73080.1893">24843 900 8019,'-9'0'19,"-6"1"0,1 10 0,0 14 0,6 11 0,4 15 0,10 8 0,7 4 0,11-5 1,8-7-20,8-8 0,6-9 0,1-10 0,2-12 0,-4-7 0,-2-12 0,-6-9 0,-9-9 0,-13-6 0,-10-13 0,-15-2 0,-16-7 0,-10 2 0,-6 2 0,-10 7 0,6 7 0,8 10-216,14 11-1379,14 8 0,8 3 0</inkml:trace>
  <inkml:trace contextRef="#ctx0" brushRef="#br0" timeOffset="73249.1194">25231 1046 8191,'0'0'0,"2"2"-216,23 0-602,-20-2-613,6 0 0,1-4 0,6-6 0</inkml:trace>
  <inkml:trace contextRef="#ctx0" brushRef="#br0" timeOffset="73696.0618">25612 846 8191,'0'0'0,"10"0"0,9-3 0,10 1 0,5-1 0,12 2 0,2-1 0,-6 2 0,1 2 0,-7-2 0,-5 0 0,-5 0 0,-7 0 0,-1 0 0,-7 0 0,-6 0 0,0 0 0,-3 0 0,-2 0 0,0 0 0,0 0 0,0 0 0,0 4 0,-2 6 0,-3 14 0,0 10 0,-1 14 0,-1 10 0,-1 8 0,2 4 0,0 5 0,-5 0 0,2-5 0,-1-6-322,-3-14-1251,5-7 0,2-14 0,0-17 0</inkml:trace>
  <inkml:trace contextRef="#ctx0" brushRef="#br0" timeOffset="73908.0545">25730 1310 8191,'30'-5'0,"12"-1"0,15 0 0,18-3 0,-2 0 0,-12 3 0,-12 4 0,-11-3-1638,-24 4 0,-17 2 0,-18-2 0</inkml:trace>
  <inkml:trace contextRef="#ctx0" brushRef="#br0" timeOffset="74764.332">23043 2251 4969,'-33'-9'345,"-9"3"1,-13 0-1,-7 3 1,12 14-1,-2 13 1,4 13-1,4 13 1,6 13-1,6 6-232,14 1-113,7-2 0,8-7 0,11-8 0,12-13 0,9-10 0,8-10 0,11-11 0,0-6 0,-1-8 0,-8-10 0,-10-2 0,-7-2 0,-14-5 0,-5 2 0,-1 3 0,-4 7 0,2 2 0,0 4 0,2 3 0,-2 3 0,0 3 0,0 9 0,3 6 0,4 8 0,1 7 0,3 4 0,6-2-244,54-1-1345,-51-4 0,2-11 0,-1-11 0</inkml:trace>
  <inkml:trace contextRef="#ctx0" brushRef="#br0" timeOffset="75257.6522">22830 2689 7828,'6'-6'40,"12"-3"0,17-3 1,20-1-1,17 2 0,18 2 1,2-1-1,0 2 0,-6-1 1,-13 0-41,-7 3 0,-15-1 0,-9 1 0,-12 0 0,-9-2 0,-7 2 0,-7-1 0,-4-1 0,-1-4 0,-2 3 0,-5-3 0,-4-1 0,-3 1 0,-6-2 0,-3 2 0,-7 5 0,-4 1 0,-4 3 0,-1 2 0,-5 3 0,4 4 0,4 8 0,3 5 0,8 11 0,10 8 0,7 8 0,12 0 0,15 3 0,13-3 0,11-4 0,14-4 0,12-5-410,15-14-1146,2-7 0,1-6 0,-4-15 0</inkml:trace>
  <inkml:trace contextRef="#ctx0" brushRef="#br0" timeOffset="75508.1225">24018 2646 6928,'14'0'140,"14"0"0,14 0 1,15-2-1,7 4 0,7-2 1,-2-2-1,-7 2 0,-13 0 1,-14 0-439,-8 0-397,-25-3-744,-12-1 0,-15-4 0,-5-4 0</inkml:trace>
  <inkml:trace contextRef="#ctx0" brushRef="#br0" timeOffset="75744.2372">24364 2485 5214,'0'-4'322,"2"-4"1,2 2-1,5 2 0,5 4 0,8 6 1,7 9-1,6 7 0,3 8 1,2 7-247,-9 3-76,-8 2 0,-12-1 0,-13 0 0,-14-2-66,-10-1-340,-4-5-1137,-1-11 0,6-11 0,11-11 0</inkml:trace>
  <inkml:trace contextRef="#ctx0" brushRef="#br0" timeOffset="76156.7864">25036 2442 8191,'-9'0'0,"-2"6"0,-1 4 0,-1 8 0,10 7 0,5 12 0,8 2 0,7 1 0,5 1 0,8-2 0,4-8 0,-2-4 0,5-6 0,-1-8 0,-1-8 0,-3-3 0,-3-11 0,-10-7 0,-5-9 0,-12-8 0,-12-9 0,-6-6 0,-10 1 0,-5 1 0,-9 5 0,-3 10 0,4 7 0,4 11 0,10 6-422,14-15-1131,9 28 0,17 0 0,12-1 0</inkml:trace>
  <inkml:trace contextRef="#ctx0" brushRef="#br0" timeOffset="76325.0031">25476 2550 8191,'0'2'0,"2"0"0,1 0-214,11 1-1381,6-3 0,2-4 0,11-4 0</inkml:trace>
  <inkml:trace contextRef="#ctx0" brushRef="#br0" timeOffset="76944.4041">25852 2442 7101,'0'-7'121,"0"0"0,0 0 0,2-5 0,7 4 0,4-1 0,7-3 0,12 0 0,1 2 1,8 1-122,-2 3 0,-2 2 0,-3 3 0,-7 4 0,-4 7 0,-10 4 0,-5 10 0,-4 6 0,-6 3 0,-8 3 0,-1-3 0,-3-3 0,-6-7 0,0-4 0,2-7 0,2-3 0,5-4 0,4-3 0,5-2 0,0 0 0,4 1 0,0 2 0,10-2 0,7 3 0,8 1 0,15 6 0,2 5 0,-1 5 0,-5 9 0,-9 5 0,-13 1 0,-7-2 0,-16 0 0,-24-2 0,-18-7 0,-20-5 0,-18-8 0,-8-5 0,11-6 0,19-1-501,19-3-1037,28-2 0,23-7 0</inkml:trace>
  <inkml:trace contextRef="#ctx0" brushRef="#br0" timeOffset="77583.8697">24530 1821 7727,'15'-2'52,"25"2"-1,35 0 1,37-5-1,35 1 1,35-4-1,7 0 1,-5-3-1,-23 1 1,-36 0-52,-38 2 0,-38 2 0,-30 3 0,-33 1 0,-27 2 0,-21 2-249,-17 7-404,-28 0-804,-17 7 0,-10 2 0,-8 2 0</inkml:trace>
  <inkml:trace contextRef="#ctx0" brushRef="#br0" timeOffset="77780.1632">24373 1963 4916,'25'3'346,"28"0"1,42-1-1,44 1 0,34 0 0,30-3 1,0 0-1,-16-3 0,-31 0 1,-42 1-189,-46-3-158,-40 3 0,-34 0-1638,-32 1 0,-23 4 0,-22-1 0</inkml:trace>
  <inkml:trace contextRef="#ctx0" brushRef="#br0" timeOffset="78340.9116">25168 3264 7691,'0'-1'56,"15"0"-1,26-2 1,29-3-1,38 5 1,29-5-1,11-5 1,-1 2-1,-10-3 1,-25 3-56,-22-3 0,-25 2 0,-26 1 0,-24 3 0,-20 1-199,-28 4-306,-13 3-992,-34 5 0,-26 3 0,-24 5 0</inkml:trace>
  <inkml:trace contextRef="#ctx0" brushRef="#br0" timeOffset="78583.8724">25027 3380 3590,'-13'12'181,"4"2"180,9 0 110,21-2 1,44-5 0,30-7 0,25 0 0,21-4 0,9-1 0,-7-5-119,-13-5-62,-18-2-179,-26 1-112,-24 3 0,-26 2 0,-19 5 0,-11 3 0,-16 2 0,-3 5-689,-23 6-812,-9 1 2,-20-2-1,-7-4 0</inkml:trace>
  <inkml:trace contextRef="#ctx0" brushRef="#br0" timeOffset="89606.4232">24932 1939 849,'-7'0'227,"-6"0"59,-5 0 48,-3 0 21,0-2 14,-4 1 9,-3 0 8,-2-2 32,-4 1 35,3 2-113,-1 0-84,3-3-41,6 3-35,3 0-7,7 0-3,8 0 31,13 0 38,18 0 11,26 0 3,26 0-1,32 0 11,24 0-17,23 0-13,12-2-13,7-2-12,-10 0-39,-22-1-49,-29-1-41,-39 1-37,-35 2-15,-26 1-27,-28 2-10,-20 0-202,-15 0-135,-11 5-186,-3 0-264,-10-1-461,-3 0 0,-3-1 0,-7-3 0</inkml:trace>
  <inkml:trace contextRef="#ctx0" brushRef="#br0" timeOffset="89899.3191">24640 1971 3161,'-7'0'286,"4"-2"43,13 2 9,18 0 24,27-1 20,24-4 50,22 1 64,20-5 27,8-2 1,4-1-206,-8 0-81,-17 3-42,-29 2-10,-28 4-23,-28-2-38,-14 5-255,-18-2-188,-11 2-167,-3 0-208,-9-10-590,-7 8 0,2 0 0,6-1 0</inkml:trace>
  <inkml:trace contextRef="#ctx0" brushRef="#br0" timeOffset="92443.8897">20241 7904 8191,'-2'-5'0,"1"0"0,0-2 0,-5-1 0,3 6 0,-1-1 0,-2 0 0,2 0 0,2 0 0,1 2 0,1 1 0,7-1 0,14 1 0,17 0 0,17-2 0,17 2 0,12 0 0,-2-1 0,-2 1 0,-5 0 0,-9 0 0,-11 0 0,-12 0 0,-15 0 0,-11 0 0,-10 0 0,-4 0 0,-3 0 0,59 4-1638,-59-3 0,-11 24 4391,-5-18-4392,-10 0 2,-68-3-1</inkml:trace>
  <inkml:trace contextRef="#ctx0" brushRef="#br0" timeOffset="92573.7801">20329 8015 5211,'1'9'-1042,"1"-6"0,7-2 0,11 2 0</inkml:trace>
  <inkml:trace contextRef="#ctx0" brushRef="#br0" timeOffset="94695.9238">27936 7161 8033,'-21'-4'18,"-2"3"-1,-1-1 1,0 0-1,16-1 1,5 3-1,12 0 1,16 0-1,15-3 1,16 2-18,19-6 0,5 1 0,-1-1 0,-9-1 0,-9-1 0,-16 3 0,-14 1 0,-17-2 0,-8 6 0,-25-10 0,15 8-1638,-8 7 0,-4-4 0,-10 5 0</inkml:trace>
  <inkml:trace contextRef="#ctx0" brushRef="#br0" timeOffset="94915.9069">27947 7270 3855,'8'0'454,"13"-2"0,10 2 0,11-3 0,6 3 0,12-2 0,-2-1-1,-2-1 1,-10 1 0,-13 0-203,-14 1-251,3 2-1638,-18-59 0,-8 58 0,-11-5 0</inkml:trace>
  <inkml:trace contextRef="#ctx0" brushRef="#br0" timeOffset="102264.721">4693 6454 2317,'-1'-4'241,"9"-1"-752,-12-2 0,-4-2 0,-1 1 0</inkml:trace>
  <inkml:trace contextRef="#ctx0" brushRef="#br0" timeOffset="102516.1825">4592 6354 8191,'29'-1'0,"17"0"0,13-3 0,15-2 0,-7 0 0,-4-2 0,-8 1 0,-12 2 0,-14 1 0,-6 3 0,-13-1 0,-11 27-214,-11-9-461,-12-8-785,-14 1 0,1-4 0,-5-22 0</inkml:trace>
  <inkml:trace contextRef="#ctx0" brushRef="#br0" timeOffset="103099.2019">4550 6379 4074,'0'0'433,"0"-1"1,0 1-1,0-1 1,0 2-1,0-1 1,0 4-1,0 8 1,0 5-1,2 7-217,1 7-216,3 5 0,1 0 0,3 4 0,-3 0 0,-1-4 0,0-4 0,-1-5 0,-3-8 0,1-6 0,-2-2 0,-1-6 0,0-4 0,0 0 0,0-2 0,0-2 0,0-3 0,1-2 0,2-5 0,5-4 0,6 1 0,6 1 0,9-1 0,3 3 0,5 5 0,1 3 0,0 2 0,-1 7 0,-1 6 0,-1 5 0,-9 4 0,-4 9 0,-7 2 0,-6 4 0,-6-2 0,-5 0 0,-8-1 0,-8-4 0,-11-4 0,-9-1 0,-11-4 0,0-7 0,-6 0 0,5-2-365,14-8-1200,-2-1 0,13 0 0,17-8 0</inkml:trace>
  <inkml:trace contextRef="#ctx0" brushRef="#br0" timeOffset="104299.3985">5086 6529 5358,'0'-12'315,"0"2"-1,0-1 1,1-1 0,-1 7 0,0 5-1,0-1 1,2 1 0,2 6 0,6 6-315,7 7 0,9 11 0,5 7 0,2 5 0,0 1 0,0 1 0,-2-1 0,-1-4 0,-5-4 0,-6-9 0,-4-6 0,-4-6 0,-4-7 0,1-5 0,1-4 0,-2-4 0,5-8 0,-2-8 0,2-6 0,-1-11 0,2-7 0,-3-4 0,3-4 0,-6 1 0,-2 6 0,-2 9 0,-2 4 0,-1 10 0,0 9 0,0 4 0,0 6 0,0 2 0,2 0 0,-2 0 0,0 2 0,0 1 0,0 0 0,0 0 0,0-3 0,0 3 0,0 0 0,0-1 0,1 0 0,-1 1 0,0-3 0,0 3 0,3 0 0,-3 0 0,0-3 0,0 3 0,0 0 0,0-1 0,0 1 0,0 0 0,1-1 0,-1 1 0,0 0 0,1 0 0,-1 0 0,0 0 0,0 0 0,0 0 0,0 0 0,0 0 0,0 0 0,0 0 0,0 0 0,0 0 0,0 0 0,0 0 0,0 0 0,0 0 0,0 0 0,0 0 0,0 0 0,0 0 0,0 0 0,0 0 0,0 0 0,0 1 0,0 0 0,0-1 0,0 3 0,0-2 0,0 2 0,0-3 0,0 1 0,0 2 0,0-3 0,0 0 0,0 0 0,0 0 0,0 0 0,0 0 0,0 0-141,0 0-101,0 12-51,5-7-80,-7 7-14,2-8-54,0 2-99,0-11-178,-4 8-293,3-7 0,1 5 0,0-1 0</inkml:trace>
  <inkml:trace contextRef="#ctx0" brushRef="#br0" timeOffset="105183.3238">4670 7267 4660,'-7'0'384,"3"0"0,-3-2 0,1 2 1,6 0-1,1 0 0,-2 0 1,9 0-1,5 0 0,6 0-311,10 0-73,8 0 0,4 0 0,2 0 0,3 0 0,-5-1 0,-3 1 0,-7-1 0,-8-1 0,-4 1 0,-9-1 0,-7 1 0,0 1 0,-6 0 0,-6 0-211,-1 1-218,34 4-1081,-42 2 0,-2 1 0,2 3 0</inkml:trace>
  <inkml:trace contextRef="#ctx0" brushRef="#br0" timeOffset="105795.902">4630 7461 3495,'-13'4'239,"1"1"113,-1-2 130,2-2 2,8 0 1,4-1 0,4-1-1,6 1 1,6 0 0,8 0-152,11 0-87,5-1-113,3 0-130,4-1-3,-1-1 0,-4 0 0,-5 0 0,-11 2 0,-7-1 0,-9 2 0,-4 0 0,-5 0 0,-2 0 0,0 0 0,1 0 0,1 0 0,1 0 0,1 0 0,0 0 0,1 0 0,-2 0 0,-1 0 0,-2 0 0,0 0 0,0 0 0,0 0 0,2 0 0,-2 0 0,3 0 0,-2 0 0,0 0 0,-1 0 0,2 0 0,-2 0 0,0 0 0,0 0 0,0 0 0,0 0 0,0 0 0,0 0 0,1 0 0,-1 0 0,0 0 0,0 0 0,0 0-180,2 6-258,34-5-1076,-29 1 0,3 1 0,0-5 0</inkml:trace>
  <inkml:trace contextRef="#ctx0" brushRef="#br0" timeOffset="108859.7402">10582 5563 2335,'0'2'110,"-1"-1"36,1 0 34,-6-1 24,4 7 76,-1-6 54,0-1 36,0 3 55,3-3 49,0-4-31,0 1 15,-3 3-11,1-4-33,2 3-24,0 0-77,0-1-53,0 2-37,0-1-55,0 0-48,5-1-49,2-3-45,7 3-26,4 0 0,8-3 0,3 2 0,-1 0 0,4-1 0,0 2 0,-5 1 0,-2 1 0,-8 0 0,-4 0 0,-5 0 0,-4 0 0,-4 0 0,0 0 0,1 1 0,-2 1 0,2-1 0,-1 2 0,0 0-207,-1 0-161,-1-25-1155,2 27 0,0 0 0,-1 0 0</inkml:trace>
  <inkml:trace contextRef="#ctx0" brushRef="#br0" timeOffset="109351.7101">10588 5782 2417,'-3'2'114,"2"1"34,-1 0 21,1-1 31,1 0 42,1-2 31,-1-2 21,0 2 26,0 2 29,0-4-43,3 2 2,0 0 2,3 0 17,6 0-1,3 0-3,7 0-12,3 0-21,5 0-26,1 0-29,0 0-23,-3 0-50,-1 0-36,-5 0-38,-2 0-32,-7 0-35,-1 0-21,-7 0 0,-1 0 0,-2 0 0,-1 0 0,-2 0 0,1 0 0,0 0 0,-2 0 0,2 0 0,-1-13-1638,8 11 0,13 1 0,21-5 0</inkml:trace>
  <inkml:trace contextRef="#ctx0" brushRef="#br0" timeOffset="111527.9815">15297 6204 5688,'0'0'262,"0"0"0,0-1 0,0 1 1,0 0-1,0-1 0,0-2 1,0 2-1,0-1 0,0 1-119,0 1-143,0 0 0,0-2 0,0 5 0,0 5 0,0 8 0,0 13 0,0 12 0,0 14 0,0 8 0,0 7 0,0 1 0,-1-2 0,0-8 0,-1 2 0,-1-7 0,0-8 0,3-5 0,-1-8 0,1-11 0,1-7 0,1-6 0,-1-8 0,2-3 0,-1-7 0,-1-1-1638,-4-6 0,-7 0 0,-4-3 0</inkml:trace>
  <inkml:trace contextRef="#ctx0" brushRef="#br0" timeOffset="111821.6283">14933 6805 6834,'-1'-5'151,"1"1"0,-1 0-1,1 0 1,4 4 0,3 4-1,8 4 1,1 3 0,8 6 0,2 4-151,0 0 0,0-1 0,-3 1 0,0-3 0,0-2-278,-1-1-1304,-3-5 0,1-4 0,0-3 0</inkml:trace>
  <inkml:trace contextRef="#ctx0" brushRef="#br0" timeOffset="112287.7196">15417 6793 3990,'3'-3'210,"-1"-3"61,-1 1 37,1 0 34,-1 2 79,-1-1 13,1 2 1,-1-1-1,0 2 0,0-3-142,0 4-68,0-3-61,2 0-36,-1-3-35,2 1-78,1-1-14,0 0 0,-2 1 0,3 1 0,-5 3 0,1-2 0,-1 2 0,0 1 0,0 0 0,0 0 0,0 0 0,0 1 0,0 4 0,-1 5 0,-6 9 0,-4 3 0,-3 7 0,-8 3 0,-2 4 0,5 3-1638,5-3 0,5-9 0,3-1 0</inkml:trace>
  <inkml:trace contextRef="#ctx0" brushRef="#br0" timeOffset="113468.0798">14690 7497 5768,'0'-2'267,"0"-3"-1,0 3 0,0-1 1,0 1-1,0 2 0,0 5 0,-5 2 1,-6 2-1,-2 11-240,-3 6-26,-4 6 0,-3 4 0,1 6 0,2-2 0,-1 2 0,6-3 0,6-5 0,2-7 0,3-8 0,3-2 0,1-6 0,0-5 0,1-1 0,3 2 0,0-3 0,5-1 0,9 2 0,3-2 0,6-1 0,6-1 0,0-1 0,2-1 0,-2 0 0,-3-3 0,-6 0 0,-4 0 0,-6 0 0,-5 0 0,-4-4 0,-2 3 0,-3-3 0,0 1 0,0-3 0,0 1 0,0-1 0,0 3 0,0-4 0,0 4 0,0 1 0,0-2 0,0 5 0,-2-2 0,1 1 0,1 1 0,-2 3 0,1-2 0,2 2 0,-2 2 0,-5 6 0,3 9 0,-3 11 0,0 9 0,0 10 0,4 5 0,2-1 0,2 3 0,-2-4 0,6-5-1638,0-8 0,3-10 0,3-11 0</inkml:trace>
  <inkml:trace contextRef="#ctx0" brushRef="#br0" timeOffset="113856.1376">15094 7945 6694,'0'-2'166,"0"-5"0,0 3 1,0 0-1,1 4 0,-1 0 1,0 0-1,2 0 0,-2 0 1,1 0-167,-1 0 0,0 0 0,2 0 0,-2 0 0,0 0 0,0 0 0,1 0 0,-1 0 0,0 0 0,0-4 0,-1-1 0,-1 1 0,-1-3 0,1-1-70,-1 5-1554,3-4 0,0-1 0,7 0 0</inkml:trace>
  <inkml:trace contextRef="#ctx0" brushRef="#br0" timeOffset="114623.8485">15319 7689 4095,'-2'0'155,"1"-3"80,-3-2 185,2-2-1,2-2 1,0-2-1,0 2 1,0-2-1,2-2 1,5 2-100,5-3-55,6 4-81,4 0-184,4 4 0,-1 1 0,1 5 0,-6-2 0,-3 4 0,0 3 0,-5 3 0,-3 5 0,-1 7 0,-6 7 0,-2 3 0,-9 1 0,-5-1 0,-9 2 0,-5-3 0,-2-7 0,1-2 0,5-6 0,8-4 0,4-3 0,3-6 0,8 0 0,0-1 0,1-2 0,1-3 0,3 3 0,5-1 0,2-4 0,10 3 0,4 2 0,6 1 0,5-2 0,0 6 0,0 1 0,-1 6 0,-5 5 0,-4 2 0,-6 6 0,-5 0 0,-5 3 0,-7-3 0,-3-1 0,-3-2 0,-7-2 0,-3-2 0,-9-5 0,-8-3 0,-3-2 0,-2-5 0,-1-1-52,5 0-315,13-1-1187,2-2 0,9-2 0,7-3 0</inkml:trace>
  <inkml:trace contextRef="#ctx0" brushRef="#br0" timeOffset="115107.533">15874 7693 5596,'0'-7'288,"0"4"0,0 1 1,0-4-1,1 9 0,0 5 1,4 9-1,2 6 0,6 7 1,0 9-289,3 1 0,-2-1 0,1-2 0,-5-8 0,0-4 0,-2-8 0,-2-5 0,3-7 0,0-4 0,5-6 0,2-11 0,6-9 0,1-7 0,0-11 0,-3-4 0,-3 3 0,-3 2 0,-8 7 0,-3 10 0,-1 7 0,-4 7-192,2-32-1407,0 40 0,0 3 0,-3 3 0</inkml:trace>
  <inkml:trace contextRef="#ctx0" brushRef="#br0" timeOffset="115547.8328">14620 8414 6078,'0'0'235,"7"-2"0,19 1-1,20 0 1,30 2 0,25-1-1,17 0 1,5-1 0,-5 1 0,-14 0-235,-17 0 0,-25 0 0,-20 0 0,-20 0 0,-15 0 0,-11 4-240,-2 3-1350,-7-1 0,-7 2 0,-6-2 0</inkml:trace>
  <inkml:trace contextRef="#ctx0" brushRef="#br0" timeOffset="115815.853">14502 8656 5751,'40'0'271,"27"0"0,32-2 0,31 2 0,5 0 0,5 0 0,-10 0 0,-18 0 0,-28 0 1,-25 0-272,-24 0 0,-24 0 0,-14 0-136,-8 7-1475,-8 0 0,-7-3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41:44.22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3136 1660 4915,'-2'-4'121,"-4"-1"133,-5-2 82,-12-4 1,-8 2-1,-13 2 0,-7 2 0,-10 3 1,-5 1-1,-9 4-87,-3 3-34,-3 6-132,3 5-83,9 7 0,4 5 0,11 6 0,17 4 0,11 1 0,16 6 0,14-1 0,23 9 0,14-11 0,21-6 0,13-6 0,10-9 0,3-16 0,-7 6 0,-3-4 0,-13-3 0,-19-2 0,-14-2 0,-13 0 0,-33 19-113,15-18-1502,-5-3 0,2 4 0,11-7 0</inkml:trace>
  <inkml:trace contextRef="#ctx0" brushRef="#br0" timeOffset="555.9156">3375 1987 4516,'0'-6'406,"0"1"-1,0 0 1,0-2-1,0 5 1,0 0-1,2 2 1,2-1-1,6-2 1,3 1-381,6-2-25,7 0 0,-2-3 0,2 1 0,-1 0 0,-2-1 0,-6-1 0,-1-1 0,-3 2 0,-1-4 0,-8 2 0,-3 0 0,-1-3 0,-7 2 0,-7-1 0,-4 1 0,-8 2 0,-7 4 0,0 1 0,-4 0 0,0 3 0,4 4 0,4 2 0,3 6 0,7 6 0,7 5 0,4 7 0,5 3 0,9 4 0,10-1 0,9 3 0,9-6 0,11-1 0,4-6-1,5-9-337,5-5-251,-1-30-863,-4 11 0,-2-5 0,-8-6 0</inkml:trace>
  <inkml:trace contextRef="#ctx0" brushRef="#br0" timeOffset="1097.3561">3898 1921 6305,'0'-4'210,"0"-1"-1,-2 1 1,2-2-1,2 5 1,-2 5-1,1 4 1,3 6-1,4 9 1,-1 5-210,2 6 0,-1 0 0,-3 0 0,-4-2 0,0-5 0,-2-8 0,1-4 0,0-7 0,0-4 0,-1-2 0,-2-5 0,0-5 0,-3-4 0,3-7 0,2-5 0,-1-5 0,1-1 0,1-1 0,1 0 0,2 4 0,4 2 0,5 4 0,7 3 0,2 2 0,4 2 0,2 4 0,-2 1 0,-1 4 0,-2 2 0,1 3 0,-1 3 0,-3 4 0,-2 6 0,-2 8 0,-3 6 0,-3 4 0,-2 2 0,-1-1 0,-3 0 0,0-6 0,-3-1 0,0-3-138,0-1-194,0-6-1212,0-3 0,1-5 0,-1-5 0</inkml:trace>
  <inkml:trace contextRef="#ctx0" brushRef="#br0" timeOffset="2808.0351">4546 1588 4915,'1'-7'315,"-1"-1"27,2-1 0,-1-3 0,1 5 0,-1 2-1,2 4 1,0 0 0,0 2 0,3 8-143,4 7-172,-3 13-27,0 13 0,2 12 0,-3 8 0,-4 1 0,4 4 0,-3-9 0,2 1 0,2-11 0,-2-5 0,-10-23 0,18 29 0,5-23 0,1-9 0,7-5 0,15 14 0,-14-38 0,1 12-9,34-2-375,-38-6-1175,-2-1 0,-8-12 0,1-3 0</inkml:trace>
  <inkml:trace contextRef="#ctx0" brushRef="#br0" timeOffset="3080.4968">4415 1948 5215,'20'-31'72,"7"-2"19,9-1 5,9-2 8,-4 40-5,-2-9-1,-5 4-26,-6-2-99,5 3-211,10 0-878,-17 0 0,-3 0 0,6 4 0</inkml:trace>
  <inkml:trace contextRef="#ctx0" brushRef="#br0" timeOffset="3516.3486">4976 1867 4367,'0'0'410,"3"-5"0,14-11-1,-12 10 1,-2 3 0,1-3 0,2 3 0,-11 17 0,19-6 0,4 6-275,5 10-135,2 6 0,-6 8 0,-4-4 0,-4-2 0,-7-3 0,0-6 0,-4-5 0,0-8 0,-4-3 0,-2-7 0,-3-3 0,0-9 0,1-5 0,5-7 0,3-4 0,2-4 0,5 2 0,4 4 0,6 3 0,6 7-211,85 2-1385,-71 11 2534,-3-2-2534,-1 5 0,-1 0 0</inkml:trace>
  <inkml:trace contextRef="#ctx0" brushRef="#br0" timeOffset="4024.329">5453 1954 3134,'8'5'192,"6"2"38,3-2 16,7 2 10,1-1 13,-1-6 5,5 0 2,0 0 4,0-1 3,0-1-127,-5-2-62,-1-2-37,-5-1-8,-4-1-10,-5-2-11,-3-3-5,-3 0-8,-2-2-4,-1-2-4,-4 1 4,-1-1 2,-3 4 50,-5-1 55,-3 7 58,-6-1 46,1 5 0,-3 2 5,-2 1 1,2 3 0,1 4-3,1 4-7,-1 5-49,4 7-64,5 6-58,2 5-47,5 5 0,4 1 0,3 2 0,5-1 0,5-2 0,8-5 0,8-3 0,12-5 0,6-6 0,9-1-312,22-6-1263,-9-8 0,15-5 0,10-12 0</inkml:trace>
  <inkml:trace contextRef="#ctx0" brushRef="#br0" timeOffset="4656.5295">7113 1552 1753,'-3'0'196,"-4"0"-585,-5 0 0,-3 0 0,0 0 2156,-1-3-1111,10 0 0,2 0 1,5-1-1,13 2 0,26 0 1,18 2-1,30 0-125,26 2-71,13-1-403,4 1-57,-10 4 0,-14-2 0,-18 1 0,-26-2 0,-25-1 0,-18-1 0,-13-1 0,-17 0 0,-15 0-316,-11 0-190,-4 0-266,-22 0 383,-6 0 0</inkml:trace>
  <inkml:trace contextRef="#ctx0" brushRef="#br0" timeOffset="4924.3068">7434 1555 3838,'1'0'97,"-1"0"92,0 3 175,1 6 78,-2 8 0,1 8 0,0 12 0,0 10-1,0 12 1,0 8-66,0 2-31,0 3-92,1 2-175,2-7-78,0-5 0,0-8 0,3-8-126,1-7-362,0-75-1027,5 41 0,4-12 0,0-6 0</inkml:trace>
  <inkml:trace contextRef="#ctx0" brushRef="#br0" timeOffset="5719.7671">8030 1976 4380,'0'-7'128,"-3"-2"56,-3 0 134,-7-3 71,-4 3 1,-9 2-1,-6 2 1,-2 4-1,-1 2 1,-1 5-85,1 3-44,6 5-55,5 5-134,7 4-72,9 2 0,10 0 0,12 1 0,12-2 0,4-4 0,9-8 0,8-7 0,-3-3 0,-3-3 0,-1-5 0,-5-2 0,-7-3 0,-7-2 0,-7-1 0,-7 1 0,-5 2 0,-2 1 0,0 3 0,0 0 0,0 5 0,0 0 0,1 2 0,4 0 0,1 4 0,6 3 0,3 3 0,8 4 0,3 2 0,6-1 0,5-4 0,5-5 0,-1-2 0,-2-4 0,-3-4 0,-6-6 0,-5-6 0,-7-2 0,-7-9 0,-7 0 0,-3 3 0,-1 0 0,-1 6 0,1 3 0,0 8 0,-2 2 0,2 4 0,-1 10 0,0 4 0,-1 14 0,2 15 0,0 13 0,-1 9 0,2 10 0,-1 4 0,0-2 0,2-1 0,-2-4 0,1-7 0,-1-9 0,-3-13 0,-1-12 0,-4-10-218,0-11-231,1-13-173,13-18-758,-14-11 0,4-16 0,-2-15 0</inkml:trace>
  <inkml:trace contextRef="#ctx0" brushRef="#br0" timeOffset="5976.0581">8413 2142 4516,'-3'-38'408,"1"-7"0,1-3 1,1-4-1,6 18 0,8 18 1,9 6-1,16 7 0,9 3 1,7 9-409,-2 10 0,-10 4 0,-11 7 0,-12 4 0,-12-1 0,-11 0 0,-12-4 0,-11-2 0,-9-5 0,-3-5 0,-3-5-118,-164 22-224,172-27-1204,8-5 0,11-5 0,12-11 0</inkml:trace>
  <inkml:trace contextRef="#ctx0" brushRef="#br0" timeOffset="6248.3483">8915 1988 6288,'3'4'158,"-2"6"36,1 5 1,-1 11 0,-1 8-1,0 10 1,0 4 0,0 7-1,3-1 1,1-1-45,2-4-112,0-8-38,0-7 0,-4-8-92,0-9-213,-4-7-328,2-9-799,-7-12 0,-3-14 0,-3-9 0</inkml:trace>
  <inkml:trace contextRef="#ctx0" brushRef="#br0" timeOffset="6528.1863">8841 2027 5088,'0'-22'345,"2"-5"0,5 0-1,3-3 1,5 11 0,11 11-1,5 5 1,8 1 0,5 9 0,-1 5-345,-3 7 0,-8 5 0,-12 9 0,-10 0 0,-7-2 0,-6-2 0,-11 0 0,-4-8 0,-2-2 0,-6-4-71,2-5-192,5-5-194,19-4-354,-1-5-506,8-5 0,8 0 0,15-4 0</inkml:trace>
  <inkml:trace contextRef="#ctx0" brushRef="#br0" timeOffset="6947.9446">9404 2077 5744,'3'0'82,"2"0"76,2 0 70,6-3 20,-2 0-1,7-1 1,1 0-1,5-3 1,5 2-1,3-3-27,-1-1-55,0 0-76,-2-2-69,-9-1-20,-7 0 0,-7 2 0,-3 1 0,-6-2 0,-6 2 0,-7 0 0,-7-1 0,-9 2 0,-4 1 0,-3 4 0,0 2 0,1 3 0,5 6 0,4 6 0,9 8 0,10 6 0,7 6 0,5 3 0,11-1 0,8-2 0,7-4 0,9-4 0,10-8-297,6 7-1281,15-16 0,-3-6 0,1-6 0</inkml:trace>
  <inkml:trace contextRef="#ctx0" brushRef="#br0" timeOffset="7480.7735">10161 2041 4692,'-11'-6'76,"-7"2"66,-7-2 174,-6 0 37,-4 1 1,0 5-1,2 0 1,0 5-1,5 3 1,5 3-37,5 3-40,8 2-65,7 2-174,6 2-38,5-2 0,8 0 0,6-3 0,10-5 0,6-5 0,3-4 0,3-7 0,-1-6 0,-3-8 0,-4-9 0,-5-10 0,-8-7 0,-6-6 0,-8-4 0,-7-2 0,0 4 0,-6 2 0,-4 8 0,-2 7 0,2 8 0,0 10 0,4 5 0,1 7 0,3 4 0,-2 3 0,2 9 0,-2 10 0,-1 11 0,3 14 0,0 11 0,0 10 0,3 4 0,-3 3 0,0-2 0,0-3 0,-3-5-159,-58-11-648,57-4-638,1-11 0,5-14 0</inkml:trace>
  <inkml:trace contextRef="#ctx0" brushRef="#br0" timeOffset="8276.5157">11704 1660 5469,'2'0'237,"-2"0"36,4 0 18,-1 2 0,3 9 0,1 12 1,4 15-1,0 11 0,-2 16 0,3 8-189,-7 4-48,-1-1-36,-2-2-18,0-9 0,-6-9 0,0-15 0,-1-10 0,-5-12-259,0-12-175,3-12-84,-1-16-30,4-15-12,2-21 1,2-10 32,2-13 62,2-2 100,6 5 134,-3 6 489,3 9 176,1 11 84,-1 10 31,4 11 10,4 6 1,11 5-34,14 5-61,6 4-100,9 4-133,6 4-232,-4 0 0,-8 7-72,-14 7-255,-14 5-307,-13-10-797,-11 22 0,-12-2 0,-11 0 0</inkml:trace>
  <inkml:trace contextRef="#ctx0" brushRef="#br0" timeOffset="8484.3464">11776 2017 4592,'0'6'276,"0"5"97,6-2 0,6 4 0,8-1 0,8-3 0,11-1 1,6-4-1,5-1-275,3 7-388,6-24-1167,-1 8 0,-3-6 0,-4-7 0</inkml:trace>
  <inkml:trace contextRef="#ctx0" brushRef="#br0" timeOffset="9081.0354">12436 1782 7821,'0'-2'41,"-1"-1"0,1 3 0,-1 0 0,1 3 0,0 9 0,0 9 0,0 9 0,1 8 1,2 8-42,4 5 0,0 0 0,3-3 0,0-7 0,-3-9 0,-3-7 0,-1-11 0,-1-5 0,10-8 0,-2-9 0,9-10 0,2-9 0,0-7 0,-3-7 0,-5 1 0,-1 4 0,-5 5 0,1 9 0,-6 7 0,1 5 0,3 7 0,2 3 0,7 6 0,8 4 0,4 11 0,4 4 0,3 6 0,-1 0 0,-1-2 0,2-7 0,3-5 0,-2-11 0,-1-4 0,-1-10 0,-8-9 0,-8-7 0,-10-4 0,-5-10 0,-2-1 0,0 2 0,-4 1 0,2 6 0,-1 7 0,-1 5 0,0 6 0,-126 6-740,143-3-750,-4 6 0,13 3 0,3 1 0</inkml:trace>
  <inkml:trace contextRef="#ctx0" brushRef="#br0" timeOffset="9713.7205">13333 1813 8191,'2'3'0,"0"7"0,3 6 0,-3 9 0,1 11 0,-1 12 0,-2 8 0,2 8 0,0 2 0,0 2 0,1-4 0,-1-7 0,-2-6 0,2-12 0,-2-9 0,-2-9 0,2-12 0,-3-6 0,-1-13 0,-5-13 0,2-14 0,3-17 0,1-20 0,3-9 0,0-6 0,3-3 0,1 5 0,3 12 0,4 12 0,4 17 0,4 8 0,8 15 0,9 9 0,4 7 0,10 5 0,2 9 0,2 7 0,-10 8 0,-8 4 0,-16 7 0,-11 4 0,-13 1 0,-14 2 0,-9-4 0,-11 0 0,-5-6 0,-6-1 0,4-5 0,2-2 0,11-3 0,8 0 0,8 3 0,10 1 0,6 2 0,6 7 0,12-1 0,6 1 0,11-2 0,3-2 0,2-6 0,6-3 0,0-4-198,4-8-1400,4-4 0,1-4 0,0-8 0</inkml:trace>
  <inkml:trace contextRef="#ctx0" brushRef="#br0" timeOffset="9960.3657">14176 2133 8191,'2'-2'0,"6"1"0,9-1 0,10 1 0,13 1 0,14-1 0,9 2 0,9-2 0,4-1 0,-5 1 0,-7-1 0,-14-1 0,-14-3 0,-14 0-252,-42 0-1335,113-8 0,-103-4 0,-8-4 0</inkml:trace>
  <inkml:trace contextRef="#ctx0" brushRef="#br0" timeOffset="10166.3157">14641 1930 5979,'4'-10'229,"6"2"0,6 1 0,7 0 0,3 14 0,4 5 0,-2 7 0,-4 7 1,-6 10-1,-6 3-79,-7 1-150,-7 2 0,-12-1 0,82-5-1638,-101-5 0,-22-6 0,-16-6 0</inkml:trace>
  <inkml:trace contextRef="#ctx0" brushRef="#br0" timeOffset="11639.7655">3459 2683 3279,'-26'5'97,"-4"-1"35,-1 1 20,2 0 24,22-3 17,6-1 13,4 3 31,7-4 18,11 1 6,13 2-61,16 0-32,16 0-33,17-1-9,10 2 16,13-1 42,10 3 37,6-2 5,8 1-2,9 0 0,9 2 5,7-2-1,5-1-7,6 1-7,2 1-35,2-2-59,-1 1-49,1 0-38,-2 2-18,-4-3-1,-3 4-10,-2-4 1,-2 1 3,-3-4-2,1 2-5,-4-3-1,0 0 0,-4 0 3,-1 0-1,1 0-2,0 0 0,1 0 0,-4 0 0,-1 0 0,1 0 0,2 0 0,3 0 0,2 0 0,4 0 0,-2 0 0,-2 0 0,1 0 0,-2 0 0,-1 0 0,0 0 0,-1 0 0,0 0 0,3 0 0,4 0 0,-1 2 0,6 0 0,-1 3 0,3 0 0,4-1 0,0 5 0,3-2 0,6-2 0,3 4 0,-4-3 0,11 4 0,-5-5 0,-5 3 0,-8-4 0,-3 3 0,-16-5 0,-9 4 0,-2 0 0,-7-2 0,-8 3 0,-8-3 0,-15 4 0,-13-2 0,-21 2 0,-17-3 0,-19 3 0,-5-1-366,-21-1-1199,-15 0 0,-22-4 0</inkml:trace>
  <inkml:trace contextRef="#ctx0" brushRef="#br0" timeOffset="14468.3617">8018 5402 3419,'-13'-2'78,"-2"0"9,-3-1 25,-1 3-851,15-6 1685,1 5-699,2-1 25,12 1 96,15-2 106,19 7 9,29-2-53,28 5-25,24 0-10,18 7-24,12 1-96,4 2-40,-2-1-25,-8-1-95,-14-4-107,-21-2-8,-23 1 0,-24-5 0,-22 1 0,-18-2 0,-14-1 0,-8-3 0,-4 0 0,-2 0 0,0 0 0,0 0 0,0 0 0,0 0 0,0 0 0,0 0 0,0 0 0,0 0 0,0 0 0,0 0 0,0 0 0,0 1 0,0-1 0,0 2 0,0 7 0,0 6 0,0 12 0,0 9 0,0 14 0,-2 8 0,1 11 0,1 8 0,0 6 0,0 6 0,1 7 0,-1 2 0,0 3 0,-3 0 0,2-8 0,-1-5 0,1-13 0,0-13 0,2-17 0,-2-15 0,1-13-280,0-13-374,-2-3-85,2-5 0,0-4 0,0-2 0</inkml:trace>
  <inkml:trace contextRef="#ctx0" brushRef="#br0" timeOffset="16080.3222">9282 6885 5963,'0'-8'248,"4"-2"-1,9 1 1,16-3-1,15 8 1,11 2-1,9 4 1,1 5-1,-3 7 1,-6 11-248,-8 11 0,-13 10 0,-14 12 0,-15 3 0,-19 2 0,-22-4 0,-19-5 0,-14-6 0,-19-7 0,-1-9 0,6-9 0,11-11 0,16-8 0,16-2 0,18-7 0,12 0 0,12-1 0,14 1 0,20-3 0,13 4 0,12 1 0,11 2 0,0 6 0,-5 6 0,-9 4 0,-10 10 0,-13 7 0,-15 5 0,-12 5 0,-16 0 0,-21 2 0,-15 2 0,-18-3 0,-15-1 0,-5-4 0,2-4 0,8-5 0,16-10 0,12-9 0,16-6 0,12-4 0,9 0 0,16-2 0,15-1 0,15 0 0,14 2 0,11 1 0,3 0 0,-2 9 0,-1 5 0,-10 7 0,-8 6 0,-10 6 0,-12 9 0,-16 2 0,-9 3 0,-20 7 0,-19-1 0,-15-3 0,-16-1 0,-14-9 0,-7-8 0,4-10 0,5-9 0,14-6 0,18-6 0,19-2 0,17 1 0,17 0 0,19 0 0,18 0 0,12 0 0,16-3 0,8 6 0,2 2 0,-1 5 0,-4 5 0,-9 7 0,-11 8 0,-14 3 0,-16 2 0,-12 5 0,-23-1 0,-18-2 0,-18 1 0,-16-2 0,-12-6 0,-2-1-18,5-10-116,6-4-63,12-7 6,15-6 2,12-2 30,15 0 9,6-1-8,17 1 27,13 0 71,10 0 78,9-1 116,12 1 62,-2 0-4,-6 1-3,-8 4-30,-8 5-9,-9 4 8,-10 6-27,-4 7-71,-4 5-60,-3 5 0,-6 3 0,2 8 0,-5 2 0,-1 4 0,-5 4 0,4-2 0,2 1 0,2-5 0,-2 0 0,3 2 0,-2 4 0,1 6 0,-1 6 0,4 9 0,1 1 0,2 4 0,-2 0 0,3-3 0,-3-4 0,1-2 0,-3-5 0,1-5 0,-2-6 0,-2-9 0,-3-9 0,-1-8 0,-2-10 0,-8-9 0,-5-9 0,-11-2 0,-11-5 0,-11 1 0,-17-3 0,-20 3 0,-20-2 0,-23 2 0,-19-1 0,-21 2 0,-21 0 0,-17 3 0,-21 3 0,-19 2 0,-7 7 0,2 2 0,10 1 0,31-6-72,42-55-386,50-9-1074,59 31 0,55-13 0,64-24 0</inkml:trace>
  <inkml:trace contextRef="#ctx0" brushRef="#br0" timeOffset="16756.7891">10217 7042 5851,'0'-7'260,"-1"0"0,1 0 0,-4 2 0,1 9 0,-6 18 0,-8 22 0,-1 22 0,0 30 0,3 30-260,1 25 0,8 17 0,0 10 0,-3 0 0,-8-7 0,1-19 0,-4-22 0,0-23 0,7-26 0,1-27 0,14-20-1638,84-23 0,-81-20 0,5-24 0</inkml:trace>
  <inkml:trace contextRef="#ctx0" brushRef="#br0" timeOffset="17052.096">10520 7079 8191,'0'-8'0,"0"6"0,2 8 0,-2 17 0,0 19 0,0 34 0,0 16 0,-2 24 0,-2 13 0,0 11 0,-2 6 0,-3 1 0,-2 0 0,-1-13 0,-6-15 0,0-18-203,2 30-285,3-97-1012,7-1 0,6-18 0</inkml:trace>
  <inkml:trace contextRef="#ctx0" brushRef="#br0" timeOffset="17622.7256">11709 5571 5931,'-5'6'240,"-6"13"0,-2 17 1,-4 22-1,2 22 0,1 28 1,3 18-1,0 18 0,-3 9 0,0 7-1858,-3 0 2699,4-11-2699,-11-10 0,2-15 0</inkml:trace>
  <inkml:trace contextRef="#ctx0" brushRef="#br0" timeOffset="19424.3395">11499 7083 8055,'-18'1'15,"-10"5"0,-9 11 0,-8 8 0,0 9 0,2 12 0,4 6 0,9 4 0,12-2 1,11 1-16,14-6 0,16-6 0,18-8 0,16-9 0,19-12 0,10-7 0,2-7 0,-5-4 0,-20-3 0,-19 0 0,-26-3 0,-24 0 0,-24-1 0,-23 6 0,-17 1 0,-11 6 0,-8 5 0,1 9 0,8 10 0,8 10 0,12 10 0,18 4 0,17 6 0,15 1 0,20 1 0,19-1 0,20-7 0,17-9 0,14-7 0,4-12 0,-1-10 0,-9-7 0,-13-3 0,-21-2 0,-17-2 0,-16 1 0,-22 0 0,-20 1 0,-15-1 0,-15-1 0,-9 6 0,-1 5 0,8 3 0,11 9 0,11 9 0,13 5 0,15 6 0,13 3 0,17 6 0,19 3 0,19-4 0,14-2 0,16-10 0,7-10 0,5-8 0,-8-9 0,-11-7 0,-20-3 0,-19 0 0,-23 0 0,-26 0 0,-24 0 0,-18 0 0,-16 0 0,-11 4 0,1 1 0,5 7 0,7 6 0,9 5 0,10 5 0,9 8 0,17 3 0,14 5 0,13 2 0,16 0 0,20-2 0,15-5 0,11-8 0,8-9 0,0-9 0,-8-6 0,-15-5 0,-14-2 0,-14 0 0,-12 0 0,-15 0 0,-14 0 0,-17 0 0,-11 0 0,-12 0 0,-2 3 0,-3 3 0,5 6 0,5 4 0,2 8 0,9 2 0,12 3 0,9 0 0,13 1 0,17 0 0,12-4 0,11-3 0,8-3 0,4-6 0,-1-7 0,-5-2 0,-3-2 0,-7-3 0,-8 0 0,-4-3 0,-3 3 0,-5 0 0,-3-2 0,-2 2 0,-1 0 0,0-1 0,-4 4 0,0 4 0,-4 6 0,-3 8 0,-1 6 0,3 7 0,-5 5 0,3 7 0,-1 7 0,3 7 0,1 13 0,-2 10 0,2 8 0,3 8 0,0 5 0,1 0 0,2-4 0,0-5 0,0-6 0,-4-10 0,1-9 0,-3-10 0,2-11 0,-5-7 0,4-10 0,2-8 0,1-6 0,1-9 0,3-1 0,0-3 0,0-3 0,0-1 0,0 1 0,0 0 0,0-1 0,0 2 0,0-2 0,2 6 0,2 1 0,9 0 0,9 1 0,12 1 0,15-1 0,18 0 0,28-1 0,35-1 0,45 7 0,46 4 0,52 10 0,38 6 0,29 7 0,23 6 0,8 3 0,-7 0 0,-10 3 0,-27-4 0,-41-4 0,-46-4 0,-54-11 0,-59-6 0,-50-11-1638,-50-61 0,-41 38 0,-34-13 0</inkml:trace>
  <inkml:trace contextRef="#ctx0" brushRef="#br0" timeOffset="20344.84">11992 5527 6384,'139'2'201,"58"4"0,64 1-1,64-1 1,-12-2 0,8 7-1,8 1 1,-14 2 0,-24 2 0,-34 8-201,-49-7 0,-55-2 0,-50-3 0,-50-2-216,-40-3-1379,-38-2 0,-31 0 0</inkml:trace>
  <inkml:trace contextRef="#ctx0" brushRef="#br0" timeOffset="22129.0257">11865 8102 1857,'-3'0'101,"-3"-20"39,-3 21 41,-22-1-357,20 0-244,3 0 1145,-1 19-392,3-21 32,20 2 31,-22 0 32,2-2-5,2 4 25,1-4 2,2 2 3,1 0 362,0 0-479,0 0-29,0 0-33,6 0-30,5 0-32,7 0-60,7 0-62,6 0-39,3 0-45,2 2-6,5 0 0,-1-1 0,5 3 0,7-1 0,4 1 0,5 0 0,8 0 0,5 2 0,2-1 0,8 2 0,-3 2 0,-1-1 0,-3 0 0,-9 1 0,-6-2 0,-5-1 0,-9 2 0,-9-2 0,-7 0 0,-13-2 0,-9 1 0,-5-2 0,-3-2 0,-2 0 0,0-1 0,0 0 0,0 0 0,0 0 0,0 0 0,0 0 0,0 0 0,0 0 0,0 0 0,0 0 0,0 0 0,2 0 0,-2 0 0,0 0 0,0 0 0,0 0 0,0 0 0,0 0 0,0 0 0,0 0 0,0 0 0,0 0 0,0 0 0,0 0 0,0 0 0,0 2 0,0-1 0,0 1 0,2 6 0,0 1 0,-2 8 0,0 5 0,0 6 0,0 5 0,-6 5 0,-1 3 0,-3 2 0,-1 3 0,-1-1 0,2-4 0,1-7 0,3-7 0,3-9 0,1-6 0,0-4 0,2-5 0,0-2 0,0 1-68,0-5-352,4-3 0,-4 1 0,0-5 0</inkml:trace>
  <inkml:trace contextRef="#ctx0" brushRef="#br0" timeOffset="22576.0388">12583 8735 5059,'0'0'331,"0"0"0,4 0-1,7-2 1,8 4 0,16 2-1,14-2 1,17 5 0,12-2-1,10 1-174,4 0-156,6 1 0,-5 1 0,-6-1 0,-14 2 0,-24-1 0,-16-4 0,-16-1 0,-13 0 0,-11-1-130,54 0-223,-69 2-1188,-11-2 0,-9 2 0,0-1 0</inkml:trace>
  <inkml:trace contextRef="#ctx0" brushRef="#br0" timeOffset="22952.0303">12830 8869 6143,'0'0'228,"-4"0"-1,0 3 1,0 4-1,-2 4 1,-1 5-1,-2 8 1,-3 0-1,-1 6 1,-5 0-228,1 3 0,-2-2 0,1 1-224,7-11-273,4-24-997,3 15 0,4-12 0</inkml:trace>
  <inkml:trace contextRef="#ctx0" brushRef="#br0" timeOffset="23255.7027">13004 9075 5398,'0'-27'305,"0"-2"0,0 0-1,0 0 1,0 32 0,0-6 0,-2 6-1,0 3 1,0 5 0,-7 4-255,0 4-50,0 2 0,0-1 0,0 1 0,-2-4-10,6 0-348,1-2-1206,4-3 0,0-5 0,2-3 0</inkml:trace>
  <inkml:trace contextRef="#ctx0" brushRef="#br0" timeOffset="23508.3831">13255 9007 5283,'4'0'235,"0"0"70,-2 0 2,1 3-1,-3 1 0,0 6 0,0 1 0,0 3 0,0 2 0,0 2-301,0-2-243,0-1-1308,0-112 0,2 102 0,0-3 0</inkml:trace>
  <inkml:trace contextRef="#ctx0" brushRef="#br0" timeOffset="23715.8107">13539 9077 7583,'0'0'68,"-4"4"-1,-5 5 1,-5 8-1,-1 4 1,-7 8-1,3 3 1,12 1-316,-6-3-1313,2-1 0,4-8 0,5-12 0</inkml:trace>
  <inkml:trace contextRef="#ctx0" brushRef="#br0" timeOffset="28641.6407">11957 8131 639,'-8'0'30,"-6"0"1,3 0 6,-5 0 40,7 0 30,0 1 15,2-1 13,-6 0 13,5 0-413,-7 1 0,2-1 0,-1 3 0</inkml:trace>
  <inkml:trace contextRef="#ctx0" brushRef="#br0" timeOffset="30104.3668">11772 8136 4753,'-30'0'23,"27"-3"-2,0 3-2,-2 0 1,2-1-2,33 2-1,-31-1-6,2 0-5,0 0-5,25 0-54,-21 0 1,1 0-24,-8 0 21,-4 0-1,-25 0 2,22 0 8,-5 0 21,6 0 25,2 0 33,-1 0 49,0 0 16,-2-1 34,2-2-11,-2-1 15,2 3 1,0-4 4,5 4 0,0-2-6,-9-1-25,-7 3-6,22 2-52,46-2-29,-50 1-1205,11 1 2462,12-1-1194,-25-1 1,-41 1 0,45 0 8,6 0 19,9 0 30,5 0 19,11 0 60,13 0 22,5 1-81,1 2-3,4 1-4,-1-2-10,1 2-22,2 1-33,-5-3-34,1 0-34,-2 1-20,-2 4-4,-8-2 0,-1 1 0,-2 1 0,-4 0 0,1-1 0,0-1 0,-2 1 0,1-2 0,0-1 0,-4 1 0,1-1 0,1 2 0,-3-3 0,-1 3 0,0-2 0,-7-1 0,-4 0 0,-3-2 0,-3 1 0,-3 0 0,0 0 0,0 1 0,4 1 0,-1-3 0,1 5 0,2-5 0,2 3 0,1-1 0,-3 2 0,4-4 0,-4 2 0,14 3 0,-15-3 0,-5-1 0,-3 2 0,-1 4 0,-14-10 0,13 6 0,-4-2 0,0-1 0,0-1 0,0 1 0,0 0 0,0 0 0,0 0 0,0 0 0,0 0 0,0 0 0,0 0 0,0 0 0,0 0 0,0 0 0,0 0 0,0 0 0,0 0 0,0 0 0,0 0 0,0 3 0,0 4 0,0 1 0,-6 5 0,2 2 0,-1 2 0,-2 4 0,0 0 0,3 0 0,-1 0 0,1-1 0,-2 1 0,2-4 0,-2 0 0,4 2 0,-3-5 0,1 2 0,2-4 0,-2 0 0,-2 1 0,4-2 0,0-1 0,0-1 0,-3-1 0,3-1 0,0 0 0,-2 0 0,1-1 0,1 1 0,0 0 0,-3-2 0,2 1 0,-1 0 0,0 0 0,2 0 0,-1 0 0,1 2 0,-2-1 0,2 1 0,0-1 0,0 1 0,0-1 0,2 1 0,-2-4 0,0 4 0,2-2 0,0-2 0,0 2 0,0-1 0,0-5 0,0 2 0,0-1 0,0 0-190,0 12-189,0-11-245,2-6-185,-2-5-374,0 7 0,-2-8 0,-2 4 0</inkml:trace>
  <inkml:trace contextRef="#ctx0" brushRef="#br0" timeOffset="30532.3177">12816 8765 2088,'-9'0'181,"0"0"56,-5 0 83,1 0 64,-1 0 92,3-3 131,0-2 16,0 1 0,0-2-1,4 0-123,-4 1-58,4 4-55,5-1-84,-1 2-63,3 0-92,0 0-131,5 0-16,3 0 0,11 0 0,12 0 0,12 0 0,13 0 0,7 2 0,7-2 0,0 1 0,1 2 0,-6 2 0,-9 0 0,-12 2 0,-9-4 0,-17 3 0,-4-3 0,-8 0 0,-3-2 0,-5 2-134,-1 3-242,-8-1-1160,-9 1 0,-9 1 0,-5-5 0</inkml:trace>
  <inkml:trace contextRef="#ctx0" brushRef="#br0" timeOffset="30961.759">12654 8802 4785,'0'0'178,"-6"0"112,2 4 62,-4 1-1,-1 6 1,-2 4-1,-3 5 1,3 6-1,-5 3 1,6 1-110,1-2-69,-1-2-111,1-3-62,3-6 0,-1-4 0,0-2-17,7-3-266,-3-2-1295,6-5 0,4-2 0,6-5 0</inkml:trace>
  <inkml:trace contextRef="#ctx0" brushRef="#br0" timeOffset="31219.7675">12859 8886 4094,'0'8'170,"0"1"71,-2 3 150,-3 3 28,2-8-1,-5 8 1,-3 3 0,1 0-1,1 1 1,3-2-91,0 0-79,-2-2-71,1-3-150,1 0-89,4-3-209,-1 8-1302,1-12 0,5 0 0</inkml:trace>
  <inkml:trace contextRef="#ctx0" brushRef="#br0" timeOffset="31438.6212">13133 8957 4355,'0'7'183,"0"2"4,0 6 2,0 3-1,0-2-53,2 1-1182,32-7 0,-27 1 0,6-3 0</inkml:trace>
  <inkml:trace contextRef="#ctx0" brushRef="#br0" timeOffset="31605.2192">13414 9036 5202,'0'0'328,"0"0"-1,-5 3-147,5 2-1387,-4 2 0,-1-2 0,3-4 0</inkml:trace>
  <inkml:trace contextRef="#ctx0" brushRef="#br0" timeOffset="47528.2706">12019 5895 6107,'0'-3'232,"0"2"-1,0-2 1,0 1-1,0-1 1,0 1-1,0 0 1,0 1-1,0 1 1,0 0-232,0 0 0,0-1 0,2 1 0,-2 0 0,1 0 0,0 0 0,5 0 0,0 0 0,8 0 0,8 4 0,8 1 0,4 5 0,4-1 0,-2 3 0,-3 0 0,-5 0 0,-3-4 0,-5 1 0,-2-3 0,-4 0 0,-6-2 0,1-1 0,-5-1 0,-4-1 0,1-1 0,-1 2 0,0-2 0,0 0 0,0-2-69,0 2-190,2 2-100,0-13-1141,23 8 2364,-20 1-2364,-7-1 0,-6-1 0</inkml:trace>
  <inkml:trace contextRef="#ctx0" brushRef="#br0" timeOffset="48044.4131">12204 5829 5090,'0'-8'327,"0"-4"1,0-1 0,0-4 0,0 8 0,0 0 0,0 3 0,0 3 0,0 0 0,0 2-178,0-1-150,0 1 0,0-1 0,0 2 0,0 0 0,0 0 0,0-1 0,-3 5 0,-4 4 0,-3 11 0,-3 7 0,-3 10 0,3 6 0,4 1 0,-2 0 0,3-2 0,2 0 0,2-7 0,-4 0 0,4-5-116,45-93-1499,-38 80 0,3-7 0</inkml:trace>
  <inkml:trace contextRef="#ctx0" brushRef="#br0" timeOffset="49152.2713">11928 7602 2758,'0'1'213,"0"-1"82,0 0 103,0 0 159,0 0 1,0 0-1,0 0 0,0 0 0,0 0 0,0 0-139,0 0-73,0 0-83,0 0-103,0 0-159,0 0 0,0 0 0,0 0 0,3 0 0,5 0 0,6 2 0,6 0 0,7 2 0,8 3 0,7 3 0,0-2 0,1 1 0,-1-2 0,-4-2 0,-10 2 0,-1-3 0,-9-1 0,-5 1 0,-7-1 0,-3 0 0,-1-2 0,-2-1 0,0 0 0,0 0 0,0 1-224,0 5-1369,-4-5 0,0 2 0,-1-1 0</inkml:trace>
  <inkml:trace contextRef="#ctx0" brushRef="#br0" timeOffset="50032.3283">11992 8586 2769,'1'0'293,"1"0"140,-1-3 127,1-3 0,-2-18 0,0 17 0,0 4 0,0-2 0,0 3-1,0 1-176,2 1-117,0 0-138,5 0-128,5 0 0,6 0 0,6 1 0,1 1 0,4 0 0,0 3 0,0 0 0,-4 0 0,0 1 0,-7-2 0,0 2 0,-3-3 0,-5-1 0,-1-1 0,-5 1 0,-4-2 0,0 2 0,0-2 0,0 0-252,-9 0-229,7 0-1010,-3-2 0,-2 2 0,0-5 0</inkml:trace>
  <inkml:trace contextRef="#ctx0" brushRef="#br0" timeOffset="50428.2672">12149 8461 3809,'0'-5'339,"2"0"120,-2-1 0,0-3-1,0 5 1,0-2 0,0 1 0,-2-1-1,2 2 1,-1 0-206,-1 3-133,2 0-120,0 1 0,0 0 0,0 1 0,-2 4 0,0 5 0,0 8 0,1 4 0,1 10 0,1 3 0,-1 1 0,0-1 0,-1 1 0,-1-1 0,-34-2-450,29-7-1098,-3-2 0,0-3 0,-1-12 0</inkml:trace>
  <inkml:trace contextRef="#ctx0" brushRef="#br0" timeOffset="51560.9578">11755 10638 4794,'-9'0'349,"0"-1"8,-2 1 0,0-2 1,2 4 0,0-2-1,4-2 1,1 2-1,2 0 1,2 0-180,-2 0-168,2 0-10,0 0 0,0 0 0,0 0 0,0 0 0,0 0 0,0 0 0,0 0 0,0 0 0,0 0 0,0 0 0,4 0 0,7 2 0,9-1 0,9 4 0,8-1 0,5 1 0,1 1 0,-1 0 0,-5-1 0,-8 0 0,-9 2 0,-9-3 0,-6 0 0,-3 1-387,-9-1-1173,0-3 0,1-5 0,-7-14 0</inkml:trace>
  <inkml:trace contextRef="#ctx0" brushRef="#br0" timeOffset="58060.8188">6615 5458 8191,'0'-1'0,"1"1"0,1-2 0,2 1 0,4 1 0,4 0 0,6 0 0,8 0 0,9 0 0,8 0 0,10 1 0,9 2 0,6 0 0,4 0 0,3 0 0,-4 0 0,-4-3 0,-4 2 0,-4-2 0,-4 0 0,-6 0 0,-5 0 0,-1 0 0,-7 0 0,0 0 0,-3 0 0,-1 0 0,-3 0 0,1 0 0,-1 0 0,0 1 0,0-1 0,1 3 0,-4-2 0,-3 1 0,2-2 0,-2 3 0,0-1 0,0-2 0,2 0 0,-2 2 0,-2-1 0,-3 2 0,-4-2 0,-2 2 0,0-1 0,-1-2 0,-1 0 0,1 0 0,-2 3 0,-2-3 0,-1 0 0,1 0 0,-2 0 0,-1 0 0,-1 0 0,-2 0 0,1 0 0,73 1-304,-74 2-1273,-4 2 0,-5-2 0,-7-3 0</inkml:trace>
  <inkml:trace contextRef="#ctx0" brushRef="#br0" timeOffset="62732.0445">3803 4134 8191,'0'-2'0,"0"-1"0,0 0 0,0 0 0,0 1 0,0-2 0,0 0 0,0 0 0,0-3 0,0 0 0,0 0 0,3-2 0,-1 1 0,5 0 0,6 0 0,8 0 0,4-1 0,9-2 0,2 2 0,3 1 0,4 1 0,-4 3 0,-3 4 0,-1 0 0,-5 3 0,-5 5 0,-7 5 0,-6 3 0,-4 5 0,-6 7 0,-4 1 0,-6 4 0,-10 6 0,-9-1 0,-13 2 0,-12-1 0,-7-3 0,-6-1 0,-1-5 0,0-5 0,6-5 0,5-2 0,9-6 0,9-5 0,10 0 0,8-6 0,9-1 0,6-1 0,2-3 0,2-2 0,3-2 0,3-2 0,6 1 0,6 0 0,7 2 0,4 5 0,3 1 0,-1 4 0,3 10 0,0 5 0,0 6 0,2 11 0,0 2 0,1 2 0,-2 0 0,-2-1 0,-4-3 0,-2-6 0,111-4-317,-104 12-405,2-25-708,-1-9 0,-3-6 0,-114-10 0</inkml:trace>
  <inkml:trace contextRef="#ctx0" brushRef="#br0" timeOffset="62977.9444">4589 4345 2880,'-5'-6'-576,"-4"3"0,-5-3 0</inkml:trace>
  <inkml:trace contextRef="#ctx0" brushRef="#br0" timeOffset="63513.2567">4497 4243 8191,'1'-10'0,"1"-5"0,8-2 0,4-2 0,8 1 0,7 6 0,4 0 0,-1 6 0,0 1 0,-4 3 0,0 5 0,-6 5 0,-2 6 0,-6 4 0,-7 9 0,-4 4 0,-4 2 0,-6 2 0,-5-3 0,-2-1 0,-6-6 0,-2-4 0,3-4 0,0-5 0,5-5 0,1-2 0,6-2 0,2-3 0,4 0 0,1 0 0,3 0 0,4-3 0,7 3 0,5-3 0,9 2 0,6 0 0,5 1 0,2 5 0,-2 2 0,-5 6 0,-5 6 0,-9 7 0,-9 1 0,-7 5 0,-5-3 0,-10 2 0,-9-4 0,-9-5 0,-10-3 0,-7-6 0,-5-7 0,4-2 0,4-5-93,6-2-219,11 0-268,6-11-861,13 0 0,8-6 0,10-6 0</inkml:trace>
  <inkml:trace contextRef="#ctx0" brushRef="#br0" timeOffset="64056.1245">5122 4258 4036,'-3'-3'405,"-2"-2"30,-1 1 0,0 0 0,-3 3 1,-1 2-1,2 6 0,-1 4 0,0 5 0,2 7-196,3 8-209,4 4-30,-2 5 0,7-2 0,6 4 0,2-6 0,9-2 0,5-7 0,6-6 0,0-7 0,4-4 0,-1-7 0,-1-3 0,-3-7 0,-7-5 0,-3-8 0,-5-7 0,-11-12 0,-11-8 0,-13-8 0,-11-3 0,-13 1 0,-6 6 0,-1 9 0,0 15 0,5 10-294,13 12-351,1 3-805,9 8 0,9 4 0,9 5 0</inkml:trace>
  <inkml:trace contextRef="#ctx0" brushRef="#br0" timeOffset="65044.0032">5866 4509 3975,'-6'-4'219,"-3"0"80,-4 0 88,0-1 43,3-1 9,2 3 1,2 0-1,1 3 0,4-2 0,-2 2-176,3-1-43,0 1-79,-2 0-89,4-2-43,-2 2-9,0-1 0,-2 1 0,2-1 0,-1-1 0,1 2 0,0 0 0,0 0 0,0 0 0,0 0 0,0 0 0,0-3 0,0 3 0,0-1 0,-1-2 0,-1-2 0,-2-1 0,0-5 0,2-2 0,1-3 0,-1-5 0,2 0 0,0-3 0,-1 2 0,-1 3 0,2 5 0,-1 4 0,-1 4 0,2 2 0,0 4 0,0-1 0,0 5 0,0 6 0,5 7 0,4 9 0,6 9 0,7 7 0,8 2 0,0 4 0,5-3 0,-3-3 0,-2-5 0,-2-10 0,-2-7 0,-7-5 0,-1-9 0,-3-4 0,-2-4 0,-3-6 0,-3-10 0,-2-6 0,-3-11 0,-2-6 0,-4-10 0,1 0 0,2 1 0,-2 4 0,-2 6 0,4 11 0,-1 8 0,2 6 0,0 5 0,-1 5-231,-61-42-262,69 58-1000,4-11 0,6 4 0,11 7 0</inkml:trace>
  <inkml:trace contextRef="#ctx0" brushRef="#br0" timeOffset="65419.7212">6639 4534 7695,'-1'-5'55,"1"1"0,-2 0 0,2 0 0,3 3 0,5 1 0,3 0 0,14 0 0,13 1 1,9 3-56,9 3 0,3 1 0,-1 4 0,-10-2 0,-3-1 0,-15 0 0,-11-1 0,-6-5 0,-9-2 0,-3-1 0,-2 2-218,1-5-242,-1-4-1042,-5 4 0,-4-4 0,-3-8 0</inkml:trace>
  <inkml:trace contextRef="#ctx0" brushRef="#br0" timeOffset="65684.3042">6965 4463 3262,'0'-5'299,"0"-1"170,-2-3 44,2 4 1,-1 1-1,4 4 1,6 0-1,6 3 1,9 6-1,4 3-205,2 7-94,-2 5-169,-4 3-45,-9 0 0,-3 2 0,-7 1 0,-7-2 0,-13-2 0,-13 1-97,-11-5-346,-20-97-1087,-6 85 0,4-11 0,11-10 0</inkml:trace>
  <inkml:trace contextRef="#ctx0" brushRef="#br0" timeOffset="66619.7016">7878 4260 3223,'0'0'-644,"0"0"1519,0 0-605,0 0 21,0 0 52,0 0 69,0 0 89,0 0 6,0-2 0,0-1 0,0-4-103,0-6-127,0-4-41,0-4-19,0-2-53,0-1-70,0 4-87,0 4-7,0 2 0,0 7 0,0 3 0,0 3 0,0 2 0,3 9 0,1 5 0,2 11 0,5 9 0,0 11 0,3 3 0,1 2 0,-1 2 0,2-2 0,-1-5 0,-4-1 0,1-6 0,-7-6 0,-2-5 0,-1-6 0,-2-6 0,0-3 0,-3-3 0,-1-3 0,-8-2 0,-4-3 0,-4 2 0,-2-4 0,2 0 0,-1 0 0,4 0 0,3 0 0,4 0 0,4 0 0,3 0 0,3 0 0,0 0 0,3 0 0,4 0 0,7 3 0,9 1 0,8 2 0,9 1 0,3 1 0,-3-1 0,-1 0 0,-5-2 0,-6-1 0,-9-1 0,-3 1-308,-6-23-336,-4 15 0,-3-1 0,2-3 0</inkml:trace>
  <inkml:trace contextRef="#ctx0" brushRef="#br0" timeOffset="67040.7728">8413 4336 7529,'-5'-4'74,"-4"2"-1,-5 0 1,1 4-1,-3 7 1,3 11-1,0 2 1,5 8-1,3 5 1,2 1-74,8 3 0,8-3 0,4-1 0,4-2 0,7-7 0,1-6 0,0-5 0,2-6 0,1-6 0,-2-6 0,-5-6 0,-6-9 0,-9-5 0,-4-11 0,-15-7 0,-4-8 0,-7 1 0,0 2 0,-6 7 0,0 8 0,3 9 0,-65 10-446,70 13-1103,4-2 0,12 3 0</inkml:trace>
  <inkml:trace contextRef="#ctx0" brushRef="#br0" timeOffset="67516.0808">8805 4347 6759,'2'-5'159,"-2"2"0,1-1 0,-1 1 0,0 3 0,2 0 0,2 3 0,4 7 0,3 5 1,3 11-160,2 8 0,1 5 0,1 3 0,-3 0 0,1-1 0,0-5 0,-3-6 0,-2-6 0,-2-9 0,-1-6 0,0-7 0,5-3 0,2-10 0,3-9 0,4-8 0,0-9 0,1-9 0,-2-2 0,-1-3 0,-3 1 0,-4 8 0,-3 6 0,-6 10 0,-2 10 0,-1 8 0,-1 1 0,0 5 0,0-2 0,0 4-192,0 9-398,-3-6-891,-3 8 0,-2 1 0,1 4 0</inkml:trace>
  <inkml:trace contextRef="#ctx0" brushRef="#br0" timeOffset="85796.173">13654 6864 1099,'0'1'124,"0"-1"48,0 0 28,0 2 15,-2-4 11,0 2 15,0 0 19,0 0 13,-2 0 17,2 0-54,-2 0-2,4 0-21,-2-4-29,0 2 25,1 1-3,1 0-6,0-3-13,-1 8-1,1-4 5,-3-3-13,3 3-24,0 0-19,0-4 32,-6 3-4,6 1 4,-2-3-8,1 2 3,1 5 2,-5-7-3,5-3-97,-2 6-1428,0 0 0,0 2 0</inkml:trace>
  <inkml:trace contextRef="#ctx0" brushRef="#br0" timeOffset="86188.2625">13611 6846 8191,'2'0'0,"1"0"0,6 0 0,9 0 0,11 0 0,10 0 0,12 3 0,12 2 0,9 2 0,6 2 0,7 1 0,1 2 0,-2-1 0,-2 0 0,-3-1 0,-4 0 0,0 0 0,-5 0 0,-2 0 0,-5 1 0,0-4 0,4 2 0,3-1 0,7-3 0,1 2 0,1-1 0,-5 0 0,-5-1 0,-8-2 0,-8-2 0,-8 0 0,-13 1 0,-11-4 0,-11 2 0,-7 2 0,-3-2 0,-11 1-314,2-1-276,-5-1-867,-11 1 0,-8-3 0,1-8 0</inkml:trace>
  <inkml:trace contextRef="#ctx0" brushRef="#br0" timeOffset="88532.0765">13600 6805 258,'-2'0'96,"2"0"84,0 2 93,0 1 65,0 0 44,0-1 51,0 0 40,0-2 22,0-2 8,0 2-48,0 0-28,0 0-1289,0 0 0,-20 0 3029,19 0-1672,1-1-35,-2 0-43,2-2-51,23-1-40,-19-2-23,3-1-7,2 0-7,0-2-13,2-3-100,1 0-145,-3-3-31,1-2 0,0 0 0,-1-3 0,-2 3 0,1-2 0,0 3 0,-2-4 0,1 3 0,-1 0 0,-1-3 0,2 0 0,-2 2 0,1-2 0,-2 3 0,0 0 0,2 1 0,0-2 0,1 0 0,-1-1 0,1 2 0,1-3 0,0 4 0,-1-2 0,1 1 0,0 0 0,-1 4 0,1-3 0,-1 4 0,4-1 0,-2 0 0,0 1 0,5-1 0,-1-1 0,-1 1 0,1-1 0,0 2 0,-3-1 0,-2 2 0,-1 1 0,5-1 0,-6 1 0,5-1 0,1-1 0,-1 2 0,-2-1 0,4 1 0,-3-2 0,0 3 0,2-2 0,-3 4 0,5 0 0,-4 2 0,3-2 0,2 3 0,0 0 0,1-2 0,0 3 0,0 1 0,-4-3 0,0 4 0,-1 0 0,0-1 0,5 2 0,0 0 0,4 0 0,3 2 0,2 2 0,0 3 0,1 1 0,1 3 0,2-1 0,-4 2 0,0 1 0,-3 1 0,-2 0 0,-1 1 0,1 0 0,-4 1 0,2 1 0,2 0 0,-3 0 0,-1 2 0,4-2 0,-3 4 0,-2 0 0,5 1 0,-4 4 0,4 3 0,0 2 0,-2 4 0,-1 1 0,0 1 0,2 1 0,-3-4 0,1 3 0,-5-5 0,1 0 0,-6-2 0,-1 1 0,-4-5 0,4 2 0,-1 1 0,3 1 0,3 1 0,0 4 0,0 4 0,3-2 0,-3 3 0,-2-2 0,2 4 0,-2-1 0,0-1 0,1 3 0,4 0 0,-2-1 0,5 3 0,-1-2 0,3-3 0,-2 0 0,0-1 0,2-1 0,-4-1 0,2-1 0,2 3 0,-2 0 0,0 1 0,-1 3 0,1 1 0,0-1 0,1 0 0,0 0 0,2-2 0,0 2 0,-1-1 0,1-2 0,-1-2 0,0-3 0,-1-2 0,-2-4 0,4-1 0,0-1 0,0-3 0,0-3 0,4-1 0,0-2 0,4-2 0,2-4 0,5 0 0,4-2 0,3-8 0,8 1 0,1-1 0,1-7 0,3-2 0,-2-5 0,2-8 0,-6-6 0,-3-8 0,-5-7 0,-5-5 0,-7-8 0,0-5 0,-5-3 0,-2 0 0,-1-5 0,-2 0 0,1 1 0,-1 3 0,0 2 0,-2 2 0,-2 4 0,1 4 0,-3 1 0,-2 1 0,4 3 0,-7 1 0,0 3 0,-4 2 0,-3 8 0,-1 0 0,0 5 0,-7 7 0,1 0 0,-1 2 0,-2 1 0,-3 8 0,1-1 0,-4 0 0,-6 3 0,-5 0 0,-6 2 0,-9-3 0,-4 3 0,-6 1 0,-2 0 0,-5 1 0,-4 3 0,-4-1 0,-5 1 0,-4-2 0,-6 0 0,0-1 0,0 0 0,0-4 0,8 3 0,2-1 0,8 2-190,8-6-672,7 9 0,2-3 0</inkml:trace>
  <inkml:trace contextRef="#ctx0" brushRef="#br0" timeOffset="89759.9436">14021 9680 5843,'-5'0'65,"3"-3"117,2 3 55,11-2 0,23 2 0,20 3 0,23 2 0,30 6 1,23 1-1,25 4-24,25 2-41,13-2-116,-2-3-56,-17-1 0,-30-4 0,-39-3 0,-37-1 0,-33-3 0,-23 1-278,-24-2-338,-22-2-843,-23-2 0,-23-2 0,-27 0 0</inkml:trace>
  <inkml:trace contextRef="#ctx0" brushRef="#br0" timeOffset="92199.986">13813 9794 2326,'0'-29'-465,"0"22"0,1 1 1715,3-3-890,-2-1 42,0 27 93,1-21 85,-3 3 21,0-1 0,0 2 0,0 2 0,0-4-146,3 2-174,-3 0-40,2 2-41,0 3-95,2 5-83,1 4-22,1 7 0,-1 6 0,4 3 0,-4 8 0,3 3 0,-3 0 0,6 6 0,-4 1 0,2 0 0,-3 1 0,2 2 0,-6-1 0,2-1 0,-1-2 0,-1-2 0,6-5 0,-3-1 0,4-3 0,0-6 0,0 1 0,5-6 0,1-2 0,1-4 0,4-1 0,1-3 0,1-2 0,1-5 0,0 2 0,2-3 0,-2-5 0,0 0 0,-1-1 0,5-1 0,-2-1 0,2-2 0,2 0 0,3-5 0,-3-3 0,4-2 0,-3 1 0,-1-4 0,-2 3 0,0-4 0,0 3 0,0-3 0,-5 0 0,3 1 0,-1 0 0,0 0 0,0-2 0,0-1 0,-1-2 0,-1 1 0,-6-2 0,1-1 0,-2-3 0,2-2 0,-1-1 0,4-3 0,-3-4 0,1 0 0,-1-1 0,-3 1 0,1 0 0,-4 0 0,0 2 0,-3-2 0,2-1 0,0 2 0,2-3 0,-2 5 0,-1-1 0,5 1 0,-5 0 0,3 2 0,0-3 0,1 3 0,2 2 0,-2-2 0,1 4 0,1-3 0,2 1 0,-4 0 0,3 0 0,-2 2 0,0 1 0,1 2 0,-2 2 0,2-4 0,0 1 0,-2-2 0,3 0 0,-3 0 0,-1 0 0,2 0 0,-4 1 0,5 1 0,-2-2 0,2 1 0,0-1 0,1 1 0,-3 0 0,-1 2 0,0 3 0,0 2 0,-1 2 0,4 0 0,1 4 0,0-3 0,1 2 0,1-3 0,0 1 0,-2 0 0,3 0 0,-2 1 0,1 3 0,2 0 0,-1 0 0,2 2 0,1 1 0,4 0 0,-4 3 0,1 0 0,-2 0 0,-2 3 0,-2 0 0,3 0 0,-1 3 0,2 0 0,2 0 0,1 0 0,1 1 0,2 4 0,-1 0 0,0 0 0,0 5 0,-1 0 0,-1 1 0,-4 1 0,3 2 0,-2 4 0,-4 0 0,0 0 0,-1 3 0,0 0 0,-3 0 0,0 0 0,-3 2 0,-2-1 0,-1 4 0,1 3 0,1 0 0,0 4 0,2 2 0,1-1 0,-5 2 0,3-1 0,-4 0 0,0-1 0,-5 0 0,2 1 0,0-2 0,1-2 0,2 1 0,-2-2 0,2 0 0,1-3 0,-2-1 0,2-1 0,0-4 0,-3 0 0,2 0 0,2-2 0,-2 0 0,2 0 0,1 0 0,1-1 0,0-1 0,0-3 0,-1 1 0,-1-2 0,-4-4 0,1 0 0,-2 0 0,0-1 0,1 0 0,0 1 0,3 0 0,-2 1 0,-1-2 0,-2-3 0,0-1 0,-2-1 0,0-1 0,2 1 0,-2-3 0,0 0 0,0 0 0,0 0 0,-3 0 0,-4 0 0,-5 0 0,-4 0 0,-8 0 0,-5 0 0,-4 0 0,-3-3 0,-2-1 0,-4 0 0,3-2 0,-1 2 0,0-4 0,2 5 0,3-2 0,-1-3 0,1 3 0,0-1 0,0-1 0,2 1 0,4 0 0,4 1 0,2 1 0,3 0 0,0 0 0,1 0 0,-1 1 0,1 0 0,0-2 0,-1 3 0,2-1 0,-3-1 0,-2 0 0,1 0 0,2 0 0,-3-2 0,1 2 0,2 1-129,56-3-336,-64-4 0,0 6 0</inkml:trace>
  <inkml:trace contextRef="#ctx0" brushRef="#br0" timeOffset="102391.5171">21291 5588 1634,'-8'-2'40,"-3"-1"24,0-1 57,-10 0 62,-2 0 47,-3 2 57,-1-4 57,-7 2 43,9-3 29,-1 5-2,4-1 39,4-2 54,5 3 28,3 0-60,6-4-47,3 3-57,4 2-57,11 1-44,19-1-27,25 2-22,31 1-56,38 1-78,25 2-85,23-1-2,9 4 0,3 1 0,-17-2 0,-18 5 0,-25 1 0,-32-2 0,-27 1 0,-21-4 0,-22-1 0,-11-2 0,-9-2 0,-4 0 0,-2-2 0,1-1 0,1 0 0,-1 1 0,0-1 0,0-1 0,0 1 0,0 0 0,0 1 0,0 1 0,2-2 0,-2 0 0,0 2 0,0-4 0,1 2 0,-1 0 0,0 0 0,0 0 0,2 2 0,-2-2 0,0 7 0,3 6 0,1 6 0,6 7 0,2 13 0,-2 10 0,-2 13 0,-3 11 0,-4 17 0,-4 7 0,-3 14 0,-2 2 0,4-4 0,-1-5 0,4-9 0,1-13 0,1-12 0,-1-12 0,0-12 0,0-12 0,-1-14 0,-2-5-309,6-2-351,-22-2-784,1-2 0,-6 1 0,-2 4 0</inkml:trace>
  <inkml:trace contextRef="#ctx0" brushRef="#br0" timeOffset="104096.3413">22440 7169 4005,'-9'-10'229,"3"0"198,2-2 1,4 0-1,19 2 1,14 5-1,15 1 1,12 2-1,13 2 1,2 9-90,-5 4-139,-6 7-199,-14 9 0,-12 7 0,-16 6 0,-14 4 0,-14 6 0,-14 3 0,-11-3 0,-7-2 0,-11-5 0,-7-7 0,1-6 0,0-8 0,0-6 0,6-5 0,10-8 0,10 1 0,10-6 0,8 0 0,8-3 0,7 0 0,13 3 0,12-2 0,12-1 0,15 3 0,9 5 0,-1 5 0,-1 5 0,-5 6 0,-6 11 0,-12 4 0,-6 3 0,-14 7 0,-10 4 0,-16 4 0,-15-2 0,-16 3 0,-9-5 0,-13-7 0,-10-6 0,-2-8 0,2-9 0,-3-7 0,7-7 0,7-4 0,10-2 0,10-2 0,12 1 0,15 1 0,17-4 0,16 1 0,19 1 0,17-2 0,10 3 0,10 1 0,1 2 0,-1 6 0,-10 5 0,-4 6 0,-14 8 0,-12 6 0,-18 6 0,-10 7 0,-16 2 0,-16 3 0,-12-2 0,-12-3 0,-13-8 0,-9-7 0,-5-6 0,-4-8 0,1-4 0,4-7 0,10-3 0,14-1 0,11-2 0,17-2 0,10 2 0,10 0 0,14 0 0,15 0 0,14 0 0,15 2 0,17 0 0,6 5 0,4 6 0,-1 4 0,-7 4 0,-8 4 0,-19 4 0,-16 1 0,-19 6 0,-12 0 0,-21 7 0,-13 3 0,-12 2 0,-13-4 0,-14 0 0,-5-8 0,-1-12 0,-5-10 0,3-9 0,1-6 0,12-3 0,9 0 0,17 3 0,14-1 0,14 1 0,5 1 0,19 0 0,6 0 0,15 0 0,5 0 0,15 3 0,-5 0 0,2 0 0,-6 3 0,-7 2 0,-8 2 0,-8 1 0,-6 3 0,-9 4 0,-2 3 0,-5 3 0,0 3 0,-5 3 0,3 6 0,-3 0 0,-1 8 0,0 2 0,0 9 0,1 13 0,-2 17 0,1 13 0,2 14 0,2 5 0,2 3 0,6-5 0,1 0 0,-1-5 0,-1-5 0,-3-5 0,-2-6 0,0-9 0,-1-7 0,0-10 0,-2-10 0,-2-13 0,1-11 0,-1-14 0,-2-5 0,-3-9 0,-3-2 0,-5-3 0,-11-1 0,-9-1 0,-20 1 0,-24-2 0,-23 0 0,-31-3 0,-24-2 0,-21-2 0,-4 0 0,5-2 0,15-1 0,28 0-159,40 4-382,34-11-957,38-5 0,37-15 0,34-12 0</inkml:trace>
  <inkml:trace contextRef="#ctx0" brushRef="#br0" timeOffset="104872.8422">23333 7256 3963,'-1'-8'205,"0"-2"11,-1 0 3,0 2 0,4 1 8,-2 7 146,0 4 65,0 14 0,-2 11 0,2 20-151,0 27-54,0 24-12,0 27-2,0 18 0,0 13-8,0 13-146,0 1-65,0-10 0,-3-10 0,-2-17 0,-1-22 0,-1-22 0,0-24-28,1-22-388,5-29-1133,-1-18 0,8-24 0,4-23 0</inkml:trace>
  <inkml:trace contextRef="#ctx0" brushRef="#br0" timeOffset="105228.2261">23761 7258 7671,'1'-1'22,"7"4"19,2 8 12,6 11 1,-3 10-1,2 21 0,-6 22 0,-6 26 0,-1 27 0,-4 26-11,-1 25-11,-1 12-19,-1 0-12,0-7 0,-1-20 0,3-24 0,2-29 0,-1-26 0,4-26-24,2-16-426,10-50-1093,6-5 0,7-26 0,9-31 0</inkml:trace>
  <inkml:trace contextRef="#ctx0" brushRef="#br0" timeOffset="105719.7618">24910 5881 4585,'0'-2'88,"2"1"39,-1 6 229,3 12 13,2 17 1,5 24-1,3 29 0,-1 30 0,3 18 0,-5 13-85,-6 9-3,-5-3-39,-5-14-229,-8-13-277,-3-17-178,35-24-1056,-38-19 2,6-16-1</inkml:trace>
  <inkml:trace contextRef="#ctx0" brushRef="#br0" timeOffset="107124.1735">25036 7146 7360,'-23'-5'92,"-11"2"0,-13 5 1,-12 7-1,4 16 0,-5 13 1,3 11-1,5 9 0,13 3 1,16 5-93,15 2 0,25 0 0,23 2 0,13-4 0,16 0 0,11-10 0,5-6 0,3-12 0,-6-8 0,-6-10 0,-11-7 0,-14-9 0,-20-1 0,-14-7 0,-21-1 0,-15-6 0,-22-1 0,-16 2 0,-14 1 0,-15 7 0,-4 10 0,-1 10 0,6 13 0,8 10 0,15 11 0,21 6 0,22 8 0,19 0 0,23 1 0,19-2 0,15-2 0,11-9 0,12-7 0,2-10 0,0-9 0,-7-8 0,-10-8 0,-13-6 0,-12-5 0,-21-1 0,-9-3 0,-18-3 0,-20-1 0,-17-2 0,-13-2 0,-18 2 0,-6 5 0,-3 4 0,-3 9 0,3 10 0,10 7 0,10 13 0,20 9 0,23 3 0,22 6 0,21 1 0,25-1 0,19-4 0,15-7 0,14-5 0,7-14 0,-7-8 0,-10-7 0,-11-7 0,-14-2 0,-16-2 0,-16-1 0,-18-1 0,-16-4 0,-20 2 0,-13-1 0,-12 1 0,-13 1 0,0 6 0,-1 4 0,3 6 0,2 8 0,10 9 0,9 6 0,15 5 0,14 3 0,10 1 0,10-2 0,7-6 0,6-6 0,4-6 0,5-5 0,1-5 0,1 0 0,-4-2 0,0 3 0,-12 3 0,-2 4 0,-5 4 0,-8 7 0,0 6 0,0 10 0,-7 7 0,-3 10 0,-1 7 0,-4 7 0,2 0 0,3 3 0,3-1 0,1-5 0,2-2 0,1-6 0,3-7 0,-2-8 0,2-10 0,0-10 0,0-10 0,0-8 0,-2-6 0,0-6 0,2-2 0,0-1 0,0-3 0,4 0 0,11 0 0,8-1 0,19 1 0,20 0 0,23 0 0,25 0 0,27 0 0,19 2 0,21 1 0,12-1 0,8 0 0,-1-1 0,-1-1 0,-3 0 0,-20 0 0,-25-3 0,-28-3 0,-38-2 0,-39-6 0,-26-6-439,-30-62-1111,-17 50 0,-13-10 0,-11-7 0</inkml:trace>
  <inkml:trace contextRef="#ctx0" brushRef="#br0" timeOffset="108079.5577">24962 5784 3397,'-11'-9'305,"0"-5"193,-3 1 1,2-2 0,11 6-1,0 2 1,2 5 0,12 0-1,22 1 1,31 1-194,48 0-110,49 4-195,43-1 0,32 2 0,23 7 0,4 0 0,-11 0 0,-11 1 0,-28 4 0,-37-4 0,-34 1 0,-47-2 0,-35-1-164,-32 14-491,-18-19-819,-20-3 0,-17-11 0,-27-25 0</inkml:trace>
  <inkml:trace contextRef="#ctx0" brushRef="#br0" timeOffset="111839.6236">27285 8928 3527,'-8'4'176,"-4"-3"63,3 2 94,-5-2 129,8-2 16,-3 0 0,2 1-1,0 0 1,5 1-1807,1 0 0,14 1 0,26-1 5794,29 2-4102,47 0-61,54 7-63,39 0-95,26 14-127,18-8-17,8 4 0,-7-1 0,-12-1 0,-19-7 0,-35 5 0,-47-7 0,-52 6 0,-38-9 0,-39-6-417,-10-2-912,-24-2 0</inkml:trace>
  <inkml:trace contextRef="#ctx0" brushRef="#br0" timeOffset="116192.5905">27193 8952 2789,'4'-1'29,"-3"-1"13,14-1 27,-8-1 41,-4-1 54,1 0 48,0-2 27,-12 0 11,12-2 8,-2-1-25,3 1 1,-3 0 0,4-1-7,-1 1-17,-2 0-8,-1-1 4,2-2 3,-2-1 0,3-1-5,-3 0 4,4 1-1,0-1-9,0 0-23,-1 0-14,1-1-3,-2 0-32,-1-3-32,4 1-10,-3-1-4,1 1-3,-1 0-4,3 2-4,-1 1 2,1-1-10,-2-1-42,2 3-19,-3-1 0,2-1 0,-2 1 0,2 1 0,-2-1 0,1 2 0,-1-2 0,0 1 0,1-1 0,-2-1 0,1 3 0,-1-1 0,-3 1 0,4 0 0,-4 3 0,0-3 0,2 3 0,-2-1 0,2-2 0,0-1 0,-1 1 0,1-2 0,-2 0 0,2 1 0,0-1 0,0 3 0,-2-1 0,5 0 0,-4 3 0,1-3 0,-2 3 0,2 1 0,0-2 0,0 0 0,2 1 0,-1 0 0,-1 1 0,0 1 0,0 0 0,2 0 0,0-1 0,0 2 0,0-2 0,-1 1 0,1-1 0,0 1 0,1-3 0,-3 2 0,3-1 0,1 0 0,1-1 0,-1 0 0,1-4 0,3 0 0,-1-1 0,-1 0 0,4-2 0,-5 0 0,3 2 0,-2 0 0,0 4 0,-1-1 0,0 3 0,2-2 0,-2-3 0,1 4 0,-1-2 0,3 0 0,-2 0 0,1 0 0,3 0 0,-5 0 0,2 2 0,-1-2 0,-1 4 0,0-1 0,0 4 0,-1-2 0,2 1 0,-2-2 0,5-2 0,0 0 0,0 1 0,1-2 0,0 1 0,0-1 0,-2 2 0,1 0 0,-2 0 0,0 2 0,0 1 0,2-3 0,-2 2 0,4 0 0,-1-1 0,2-2 0,-1 2 0,0-1 0,0 1 0,-2 0 0,1 1 0,-3-1 0,0 2 0,5-4 0,-3 5 0,2-3 0,1-1 0,-1 4 0,1-1 0,-12 0 0,4 4 0,-1-1 0,1 2 0,-2-1 0,9 1 0,-4 1 0,0 0 0,2-3 0,0 2 0,1-1 0,-1 2 0,1 0 0,-1 0 0,-3 0 0,0 0 0,2 0 0,-1 0 0,0 0 0,4 0 0,0 2 0,-2-1 0,1 2 0,-1-2 0,1 5 0,-1-2 0,0 1 0,6 5 0,-3-4 0,4 2 0,-2 3 0,4-3 0,-3 2 0,3 1 0,-2 0 0,2 2 0,-6-3 0,2 3 0,-1-1 0,-1 2 0,-2-3 0,-2 4 0,0-4 0,-4 0 0,2 3 0,4 0 0,-2 1 0,0 2 0,-1 2 0,-2-1 0,-3 4 0,0 1 0,1-3 0,1-1 0,-3 0 0,5 1 0,-7-2 0,2 0 0,-1-2 0,1 2 0,-2-1 0,1 0 0,-1 1 0,1 0 0,-1 5 0,2-3 0,5 2 0,0-1 0,1 4 0,-1-5 0,2 2 0,-4 2 0,3 0 0,-2 3 0,3 1 0,2-1 0,-1 5 0,-1-1 0,-1-1 0,1 0 0,-1 0 0,-4-1 0,0-2 0,-1 1 0,-1 3 0,2-2 0,0 1 0,-2-1 0,0 0 0,0-3 0,0 3 0,0-5 0,0 1 0,1 1 0,3-1 0,-1 3 0,0-3 0,-3 0 0,4-2 0,-3 1 0,-1-4 0,0 2 0,-2 2 0,1 0 0,-1 2 0,2 2 0,3 2 0,-2 0 0,2 1 0,4 1 0,-4-2 0,-2 1 0,1-2 0,0-2 0,1-2 0,-3 4 0,4 1 0,-3 1 0,2 0 0,3 0 0,-4 1 0,4-3 0,-3 0 0,1-2 0,-1-2 0,-2 1 0,1 0 0,-1 1 0,-1 2 0,0 1 0,1 0 0,2 5 0,-2-2 0,0 3 0,2-2 0,0 1 0,0 0 0,1-1 0,-1 0 0,-2 1 0,2-1 0,-3-1 0,1-1 0,0 1 0,1 1 0,-3-1 0,2 1 0,0 0 0,3 0 0,2 0 0,-2 0 0,2 2 0,-2-2 0,0 4 0,-1-1 0,-1 1 0,3-1 0,3 1 0,0-2 0,3-3 0,3-2 0,-2-4 0,-1-4 0,1-1 0,-2-4 0,-3-2 0,4 0 0,2-4 0,3 2 0,0-1 0,4-3 0,3-2 0,0 1 0,1-3 0,0 1 0,-2 0 0,1-2 0,-3 0 0,0-3 0,-4 0 0,4-2 0,-1 0 0,1-2 0,-3 0 0,3-3 0,-1-2 0,-1-1 0,1-2 0,0-2 0,1-2 0,1 2 0,0-4 0,-1 1 0,-2-2 0,-2 2 0,0-3 0,1-3 0,1 0 0,4-1 0,3-4 0,2-2 0,2-3 0,-2 0 0,-1-1 0,-2 0 0,-2 3 0,-2-2 0,-3 1 0,1-2 0,1-2 0,2-1 0,0-2 0,1 1 0,1-3 0,-3 3 0,-3-2 0,0 5 0,-3 1 0,0 1 0,-3-1 0,-1-4 0,0-3 0,1-4 0,0-1 0,1-2 0,-2 0 0,2 3 0,-1 2 0,2-1 0,-3 0 0,-2 0 0,0 1 0,-5 1 0,-2 2 0,-1 2 0,1 6 0,0 4 0,1 3 0,0 1 0,3 0 0,-1 5 0,1 0 0,-2 0 0,0 2 0,-3 0 0,-1 2 0,-2 2 0,0 1 0,0-1 0,0 3 0,0-3 0,0-2 0,0 2 0,0-2 0,-3 2 0,-2-3 0,-1 4 0,-3-1 0,-2 1 0,0 1 0,-1-1 0,2 2 0,-3 2 0,0-3 0,0 1 0,-3 2 0,0-1 0,-4-1 0,0-2 0,1 2 0,-1 1 0,0-2 0,1 1 0,-1 1 0,-5-1 0,-1 1 0,-1-1 0,-8-2 0,-2 2 0,-5-2 0,-9-2 0,-12 1 0,-18-2 0,-16-2-153,129 39-1454,-179-41 0,-35 0 0,-39 0 0</inkml:trace>
  <inkml:trace contextRef="#ctx0" brushRef="#br0" timeOffset="124521.6915">17491 7210 3538,'3'-15'453,"1"1"35,0-10 1,2-1 0,-5 6 0,-1 4-1,2 3 1,-2 4 0,0 5-1,-2 2-233,-4 5-219,-8 11-36,-6 7 0,-2 4 0,-2 8 0,1 2 0,4-4 0,3-4 0,1-4 0,6-6 0,1-4 0,5-7 0,3-1 0,2-6 0,4 0 0,8-4 0,5 0 0,10-3 0,7 2 0,4 0 0,-1 4 0,0 0 0,-3 2 0,-1 4 0,-9 3 0,0 5 0,-3 7 0,-6 2 0,-5 6 0,-6 3 0,-6-2 0,-11-2 0,-12 0 0,-14-7 0,-18-7 0,-17-5 0,-6-6 0,-4 12-210,3-19-168,32-10-1143,-5-1 2,15-8-1,18-18 0</inkml:trace>
  <inkml:trace contextRef="#ctx0" brushRef="#br0" timeOffset="125115.5886">17332 7020 4048,'6'-12'346,"5"-1"88,6-4 0,8 2 0,8 5 0,8 7 0,8 3 0,5 4 0,6 6 0,0 2-197,1 3-149,-3 5-88,-9 0 0,-6-1 0,-8-2 0,-8-5 0,-9-1 0,-3 1 0,-4-4 0,-1 2 0,1 2 0,-1 1 0,5 1 0,-4-2 0,0 5 0,-3-1 0,-1 1 0,-1 3 0,0 4 0,2 2 0,3 3 0,-3 4 0,5-4 0,-3 0 0,-1-3 0,-2-5 0,0-6 0,-2-6 0,2-3 0,2-5 0,7-2 0,5-6 0,3-7 0,1-4 0,6-11 0,-2-9 0,1-2 0,-3-3 0,-1 4 0,-4 0 0,-8 10 0,-5 8 0,-2 4 0,-5 3 0,-1 8 0,-5 1-379,23 1-1183,-34 4 0,-5 0 0,-3-5 0</inkml:trace>
  <inkml:trace contextRef="#ctx0" brushRef="#br0" timeOffset="126421.4554">31171 8796 5373,'0'0'309,"2"-2"2,1 0 0,1-5 0,2-1 0,2-6 0,1-4 1,1-3-1,0-4 0,2-4-293,0-5-16,2 1-2,-2-5 0,0 5 0,-4 3 0,-1 10 0,-3 6 0,-2 6 0,-1 4 0,1 4 0,-1 3 0,2 10 0,1 11 0,-1 11 0,-1 8 0,-1 5 0,-1 3 0,0 0 0,-1-1 0,-1-2 0,-1-2 0,-4-2 0,1-5 0,1 0 0,-3-7 0,4-3 0,-2-6 0,4-4 0,-1-6 0,-2-5 0,-1-3 0,-2-2 0,-10-2 0,1-1 0,-6-1 0,-2-1 0,2-4 0,4 3 0,5-2 0,2 0 0,9 1 0,2 3 0,1 1 0,7 0 0,8 1 0,8 3 0,7 3 0,11 3 0,-1 0 0,-2 2 0,-2-3-217,-3 2-259,-6-22-1023,-4 11 0,-1-9 0,-7-7 0</inkml:trace>
  <inkml:trace contextRef="#ctx0" brushRef="#br0" timeOffset="126868.1222">31745 8674 5308,'1'-4'320,"2"2"0,-2-2 1,-1 1-1,-4 3 0,-6 9 1,-4 5-1,-2 7 0,0 6 1,4 6-321,4 4 0,5 4 0,1-3 0,8-4 0,5-2 0,6-3 0,9-8 0,10-4 0,7-7 0,-1-5 0,0-5 0,-6-8 0,-12-8 0,-9-11 0,-9-7 0,-8-9 0,-5-5 0,-9 2 0,-2 4 0,-7 6 0,-1 9 0,1 9-179,8 6-1423,5 6 2686,35 5-2686,-14 1 0,10 1 0</inkml:trace>
  <inkml:trace contextRef="#ctx0" brushRef="#br0" timeOffset="127276.1877">32002 8654 3846,'27'-2'336,"1"-1"68,0 3 12,-2-2 42,-26 2 1,0 9 0,0 11-1,0 9 1,2 9 0,-1 8-243,2 0-93,2 0-68,0-5-12,4-2-43,0-7 0,2-7 0,4-7 0,2-9 0,9-5 0,3-8 0,7-8 0,1-10 0,1-5 0,-3-10 0,-2-4 0,-6 0 0,-1 4 0,-7 3 0,-2 5 0,-3 7 0,-5 3 0,-4 3 0,-1 7-294,2 3-340,-7 3-818,-5 3 0,-2 0 0,-9 0 0</inkml:trace>
  <inkml:trace contextRef="#ctx0" brushRef="#br0" timeOffset="137947.7829">23121 11960 4269,'-1'0'219,"-1"0"141,-2-2 48,3 2 1,-1 0-1,1-1 0,1 1-1704,-3 1 0,2 1 0,-5-5 5592,6 3-3887,0 0-1,11-2-161,11 1-58,13 2-140,6-1-49,7 0 0,1 0 0,-2 2 0,-2-1 0,-5 2 0,-7-2 0,-7 1 0,-32 0 0,13-2 0,-7 2 0,-4-2 0,-3 0-220,20 7-199,-16-6-299,-6-1-578,-2 3 0</inkml:trace>
  <inkml:trace contextRef="#ctx0" brushRef="#br0" timeOffset="138244.1264">23126 12116 3248,'-3'1'212,"-2"1"69,4 0 89,-2-2 138,13 1 0,6-2 1,10 1-1,12 0 0,9 0 1,5 0-141,-2 0-72,-5 1-69,-4-1-88,-9 4-139,-11 0 0,-4 1-254,-6 3-220,-8-8-1018,-8 3 0,-9-3 0,-12-5 0</inkml:trace>
  <inkml:trace contextRef="#ctx0" brushRef="#br0" timeOffset="139439.6082">10635 11730 1513,'14'3'153,"5"0"21,7 0 31,4 0 26,-5-2 7,-4-1 0,-6 1-2,-4 1-16,-5-1-46,-3 2-208,1-3-186,-4-20-405,2 20 0,-1 0 0,1 2 0</inkml:trace>
  <inkml:trace contextRef="#ctx0" brushRef="#br0" timeOffset="139915.7536">10684 11760 3325,'-12'0'276,"-2"-1"186,-1 0 42,-2-2 1,10 2-1,-1-2 0,3 2 1,19-2-1,-14 15-1921,3-9 3338,0-6-1594,6 2-98,-9-1-187,20-15-42,0 13 0,7 4 0,-2-5 0,-3 4 0,-2-1 0,-3 1 0,-3 0 0,-3 1 0,-1-2 0,0 2-164,-6-1-106,2 1-106,-3 1-98,1-1-150,19-1-793,-17 5 0,-3 2 0</inkml:trace>
  <inkml:trace contextRef="#ctx0" brushRef="#br0" timeOffset="140163.643">10732 11889 2887,'-2'5'207,"1"-2"82,1 0 80,-2 1 131,9-3 43,3-2 1,6 1-1,10 0 0,7-3 0,3 3-128,-4-4-78,-7 1-116,-8 0-307,-8 1-311,-6 0-1094,-5 2 0,-5 0 0,-5-1 0</inkml:trace>
  <inkml:trace contextRef="#ctx0" brushRef="#br0" timeOffset="148992.0468">10621 7846 1568,'42'-1'20,"21"1"0,19-2-4,16 1-8,-14 1-2,-11-1 4,-13 2-6,-7-1-134,-26 8-174,-15-1 0,-7 0 0,-6-1 0</inkml:trace>
  <inkml:trace contextRef="#ctx0" brushRef="#br0" timeOffset="150384.424">11998 8156 2047,'-7'0'221,"-3"0"67,-4 0 57,-2-3 60,0-1 104,-3 0 94,2-2 29,-4 0 0,2 4 0,-3-1-176,5-1-45,2 0-67,4 3-57,2 0-60,6 0-105,3 1-92,0 0-30,5 0 0,6 0 0,11-2 0,11 2 0,19 2 0,16-1 0,11 1 0,13 2 0,3 1 0,8-1 0,0 2 0,-6-2 0,-9 0 0,-10-2 0,-13 3 0,-14 0 0,-11 1 0,-9-3 0,-9 1 0,-8-1 0,-8 0 0,-1-2 0,-1 1 0,3 0 0,-2 1 0,-1-2 0,0 2 0,-2-1 0,-1 1 0,-1-2 0,0-1 0,0 1 0,0-1 0,0 0 0,0 2 0,2-2 0,0 4 0,0-2 0,3 3 0,-2-4 0,3 3 0,-1-3 0,-1 2 0,-4-2 0,2 0 0,-2 1 0,2-1 0,0 3 0,2 3 0,0 5 0,0 4 0,0 7 0,1 4 0,-1 4 0,-2 6 0,3 4 0,-2 5 0,-1-3 0,-2 6 0,0-3 0,0-3 0,0-5 0,0-4 0,0-4 0,0-7 0,0-5 0,0-3 0,0-4 0,0-5-70,0 1-333,0 8-1140,0-11 0,0-1 0,0 2 0</inkml:trace>
  <inkml:trace contextRef="#ctx0" brushRef="#br0" timeOffset="150731.7613">12838 8847 3592,'-6'-4'280,"0"-4"165,0-1 34,-1 2 0,6 3 0,1 0 0,4 4 0,6 0 0,7 0 0,8 0-192,13 0-88,9 3-164,8-1-35,2 1 0,4-2 0,-1 2 0,-3-2 0,-12-1 0,-11 2 0,-12 0 0,-17 1-226,-1 0-341,-13 0-912,-11 0 0,-9-3 0,-1 0 0</inkml:trace>
  <inkml:trace contextRef="#ctx0" brushRef="#br0" timeOffset="150971.5611">12914 8856 5700,'-11'1'277,"-7"3"0,-3 3-1,-2 6 1,4 4 0,4 3-1,1 2 1,5 2 0,1-1 0,1-2-277,-1 0-33,6-1-339,3-9-1185,3-3 0,10-4 0,9-8 0</inkml:trace>
  <inkml:trace contextRef="#ctx0" brushRef="#br0" timeOffset="151175.718">13205 8957 7731,'0'0'51,"0"4"0,2 4 0,-2 4 0,-2 4 0,0 5 0,2 0-243,2 2-384,-2-5-877,4-4 0,3-7 0,7-6 0</inkml:trace>
  <inkml:trace contextRef="#ctx0" brushRef="#br0" timeOffset="151341.111">13380 9090 5721,'0'2'257,"0"0"-34,-4 5-253,4 3-265,-6 1-880,0-2 0,2-2 0,1-5 0</inkml:trace>
  <inkml:trace contextRef="#ctx0" brushRef="#br0" timeOffset="162087.5482">11366 4843 4504,'-5'0'394,"0"0"-1,2 0 1,-1 0-1,4-2 1,0 2-1,4 0 1,1 0-1,6 0 1,8 0-249,11 2-145,8 3 0,5 0 0,1 3 0,-3 1 0,-3-2 0,-6-2 0,-9 0 0,-7-1 0,-5-1-40,-8 2-373,-4-8-1134,-6 3 0,-4-2 0,-3-6 0</inkml:trace>
  <inkml:trace contextRef="#ctx0" brushRef="#br0" timeOffset="162320.1754">11531 4696 5070,'0'-8'347,"-3"-2"0,2 3-1,1-3 1,-2 8 0,-1 4-1,-2 8 1,-2 5 0,-2 12 0,1 9-347,-1 10 0,3 4 0,1 4-378,5-2-1184,-1-4 0,2-7 0,12-17 0</inkml:trace>
  <inkml:trace contextRef="#ctx0" brushRef="#br0" timeOffset="162764.1177">12074 4780 8191,'0'-7'0,"0"0"0,0 0 0,0 0 0,0 4 0,0 3 0,-2 0 0,0 0 0,-3 3 0,-2 4 0,1 2 0,2 5 0,1 2 0,2 2 0,0 0 0,1 0 0,2-3 0,5 2 0,1 1 0,9-2 0,2 4 0,6 1 0,0-1 0,-2 3 0,-1 0 0,-2-2 0,-6 1 0,-5-1 0,-4-1 0,-2-4 0,-7 2 0,-9-4 0,-8-1 0,-8-6 0,-10-2 0,-3-3-334,0-16-1237,6 2 0,7-10 0,15-10 0</inkml:trace>
  <inkml:trace contextRef="#ctx0" brushRef="#br0" timeOffset="163039.7905">12160 4734 4811,'13'-11'376,"5"1"-1,12-4 1,5 1-1,8 6 1,3 5-1,2 0 1,-2 2-1,-2 0 1,-6 0-376,-6 0 0,-7 2 0,-5-1 0,-7 0 0,-3 3 0,-8-3 0,0 1 0,-2 0-309,-4-12-1267,-6 13 0,-5-3 0,-4 2 0</inkml:trace>
  <inkml:trace contextRef="#ctx0" brushRef="#br0" timeOffset="164096.0387">11396 11921 3218,'0'0'27,"0"0"22,0-3 45,0 3 71,-2 0 75,-1-2 98,-4-2 162,1 1-1,-1-1 1,2 0-23,1 3-5,3-1-21,1 1-46,1 1-70,8 0-76,5 0-97,9 3-162,6-2 0,6 6 0,-2-2 0,-1 3 0,-5-3 0,-4 2 0,-7-1 0,-1-1 0,-8-1 0,-3 0 0,-2-1-162,1 2-323,-5-37-1023,4 28 0,2-2 0,-2-3 0</inkml:trace>
  <inkml:trace contextRef="#ctx0" brushRef="#br0" timeOffset="164679.7608">11889 11812 4323,'1'-2'416,"1"-3"-1,1 2 1,-1 1-1,-2 2 1,0 0-1,0 7 1,0 0-1,0 5 1,0 2-288,0 4-128,0-3 0,0 1 0,0 0 0,0-3 0,0-1 0,0-3 0,0-2 0,2-2 0,-2-1 0,2-4 0,2 2 0,3-2 0,5 0 0,1-2 0,1 2 0,-1 0 0,4 2 0,-2 2 0,5 1 0,-5 5 0,2 5 0,-4 2 0,1 4 0,-6 1 0,-4 3 0,-3 3 0,1-1 0,-4 0 0,2 0 0,-2-3 0,-7-5 0,-8-1 0,-4-4 0,-13-3 0,-2-6 0,-1 0 0,2-3-31,1-2-250,8-2-180,42-7-1022,-27-3 0,6-8 0,10-10 0</inkml:trace>
  <inkml:trace contextRef="#ctx0" brushRef="#br0" timeOffset="164939.9449">11904 11826 4782,'0'-5'379,"6"-4"0,6 1-2,6-3 3,9 4-1,8 4-1,4-2 1,-1 2 0,0 0 0,-4 2-379,-3 1 0,-9 0 0,-5 0 0,-8 0-370,-5 0-1194,-8 4 0,-9-1 0,-6-1 0</inkml:trace>
  <inkml:trace contextRef="#ctx0" brushRef="#br0" timeOffset="169587.5284">24685 5203 260,'-9'-7'64,"2"2"86,-6 0 83,2-2 86,-4 7 85,1-3 102,-2-3 85,1-3 195,0-2 9,0-3-20,1 3-44,5 1-86,3 2-83,3 2-86,5 2-85,8 2-101,16 2-87,14 2-193,15 2-10,12 4 0,6 2 0,-6 2 0,-7 2 0,-8-1 0,-11-1 0,-14-3 0,-14-2 0,-8-2 0,-17-2-250,-13-3-294,-6-10-936,-1 10 2,-6-5-1,7-4 0</inkml:trace>
  <inkml:trace contextRef="#ctx0" brushRef="#br0" timeOffset="169818.6483">24808 5058 4950,'-6'-20'355,"-4"-3"1,-4-3-1,-4-1 1,5 10-1,1 8 1,3 6-1,-3 12 1,2 14-1,-3 20-313,4 20-42,2 24 0,-2 17-208,31 17-589,-25 12-640,-1 4 0,1 1 0,4 0 0</inkml:trace>
  <inkml:trace contextRef="#ctx0" brushRef="#br0" timeOffset="170588.5289">24519 11243 1976,'7'0'-14,"2"3"0,0 1 32,-2 1 70,-6 4 70,2-4 62,-7-1 107,1-2 132,-4-1 162,-4-2 11,-6 1 1,0-2 2,1 2-33,10 0-69,3 0-71,6 0-62,15 0-107,12 2-131,12 4-162,16 2 0,7 1 0,-2 3 0,-8-1 0,-16 0 0,-13-1 0,-13-4 0,-12-2-261,-4 2-1325,-14-3 0,-2-3 0</inkml:trace>
  <inkml:trace contextRef="#ctx0" brushRef="#br0" timeOffset="172176.0529">28401 6817 4543,'1'-9'392,"2"-4"1,-1-8 0,3-8 0,-2-5-1,2-7 1,5-4 0,0-6-1,2-6 1,3-1-279,1-1-114,0 5 0,-1 6 0,-3 11 0,-3 13 0,-7 7 0,2 11 0,0 5 0,2 11 0,0 16 0,1 14 0,2 20 0,-1 14 0,-5 6 0,0 2 0,-3-3 0,1-7 0,-5-5 0,-5-9 0,4-10 0,-5-8 0,-2-8 0,3-7 0,2-7 0,-1-3 0,-1-4 0,-1-4 0,-2-2 0,-2 0 0,-2-4 0,-3-1 0,-1 1 0,0-1 0,-2 0 0,6 0 0,5 0 0,8 0 0,1 0 0,7 0 0,6 1 0,14 3 0,10 1 0,11 4 0,26-2-42,-5 43-392,1-55-1109,-1 10 0,1-9 0</inkml:trace>
  <inkml:trace contextRef="#ctx0" brushRef="#br0" timeOffset="172535.4402">29075 6695 6841,'-5'-3'150,"-3"2"0,-2 2 0,0 7 0,1 11 0,5 7 0,3 7 0,4 4 0,9 0 0,0-3-150,5-6 0,4-6 0,0-6 0,0-8 0,-1-5 0,1-7 0,-1-6 0,-4-10 0,2-8 0,-10-10 0,-3-3 0,-2-3 0,-6 4 0,-5 6-145,3 9-474,-11 7-867,-2 10 2,-2 8-1,-1 0 0</inkml:trace>
  <inkml:trace contextRef="#ctx0" brushRef="#br0" timeOffset="183259.762">23300 11964 1758,'-5'0'66,"-1"0"52,0-2 57,-4 2 66,-1 0 89,-6 0 58,-4-1 36,-5 1 13,-3-1 46,2 1 54,5-2 21,3 1-31,9-1-58,6 1-66,1-2-89,3 2-57,0-1-37,3 1-13,1 0-46,8 1-64,11-2-76,11 2-21,18-1 0,19 5 0,13 4 0,15 3 0,12 6 0,4 1 0,-4 2 0,-13-2 0,-14-1 0,-18-2 0,-20-3 0,-17-1 0,-14-3-112,-9 1-165,-11-3-147,-9 2-207,-11-7-718,-17 4 0,-16-2 0,-15-3 0</inkml:trace>
  <inkml:trace contextRef="#ctx0" brushRef="#br0" timeOffset="184463.7357">23251 12198 3193,'0'2'262,"2"-1"87,-1-1 129,8 0 39,11 0-1,16 3 1,15 3 0,14 2-1,7 2 1,3 2-169,-3-1-94,-4 0-86,-10-1-129,-12-1-39,-10 1 0,-13-4 0,-11 2 0,-6-5 0,-2 0 0,-4-2 0,0 1 0,0-2 0,0 0 0,0 0 0,0 0 0,0 0 0,0 1 0,0 1 0,0-2 0,0 0 0,-3 0 0,3 0 0,-3 0 0,0 0 0,-1 0 0,-1 0 0,0 0 0,0 0 0,0 0 0,2 0 0,1 0 0,2 0 0,0 0 0,2 0 0,-2 0 0,0 0 0,0 0 0,0 1 0,0-1 0,0 0 0,0 0 0,0 0 0,0 0 0,0 0 0,0 0 0,0 0 0,0 2 0,0-2 0,0 0 0,0 0 0,0 1 0,0-1 0,0 1 0,0-1 0,0 0 0,0 0 0,0 0 0,0 0 0,0 0 0,0 0 0,0 0 0,0 0 0,0 0 0,0 0 0,0 0 0,0 0 0,0 0 0,0 0 0,0 0 0,0 0 0,0 0 0,0 0 0,0 0 0,0 0 0,0 0 0,0 0 0,0 0 0,0 1 0,0-1 0,0 0 0,0 0 0,0 0 0,0 0 0,0 0 0,0 0 0,0 0 0,0 0 0,0 0 0,0 0 0,0 0 0,0 0 0,0 0 0,0 0 0,0 0 0,0 0 0,0 0 0,0 0 0,0 0 0,0 0 0,0 0 0,0 0 0,0 0 0,0 0 0,0 0 0,0 0 0,0 0 0,0 0 0,0 0 0,0 0 0,0 0 0,0 0 0,0 0 0,0 0 0,0 0 0,0 0 0,0 0 0,0 0 0,0 0 0,7-2-314,44-1-1261,-37-4 0,5-4 0,5-8 0</inkml:trace>
  <inkml:trace contextRef="#ctx0" brushRef="#br0" timeOffset="188627.9923">10662 11837 2337,'0'0'188,"0"-2"82,0 1 61,0-2 56,0-16 132,-3 12 79,0 0 1,0 1 0,-1-3-1,-2 4-132,-1-1-56,1 5-81,0-2-62,2 0-55,3 3-131,-1 0-81,6 0 0,10 0 0,10 0 0,11 0 0,11 0 0,10 0 0,-4 0 0,3 0 0,-5 0 0,-1 0 0,-12 0 0,-10 0 0,-9 0 0,-11 0 0,-6 0 0,1 0 0,-5 3 0,-3 0-204,0 1-145,-3 4-162,5-1-265,-13 3-494,-3 0 0,-4-1 0,-2-2 0</inkml:trace>
  <inkml:trace contextRef="#ctx0" brushRef="#br0" timeOffset="188887.7132">10650 11944 2340,'0'0'144,"0"2"56,2-1 57,2 0 49,3-2 35,8 2 28,-1-2 10,3 1-1,-2 0 2,1 0-116,-6 0-102,-3 0-190,2 0-294,-6-19-712,-3 17 0,-5 1 0</inkml:trace>
  <inkml:trace contextRef="#ctx0" brushRef="#br1" timeOffset="710275.6502">11874 5529 4253,'-9'0'86,"-6"0"11,1 0 7,-6-1 5,3 1 11,2-1 11,0-2 19,1 2 34,4-2 57,1-1 2,3 1 61,1 1 0,5-1-8,-2-1-4,2 2-12,2-1-11,9 0-19,10-1-33,13 2-58,14-1-67,12 0-82,1 1-10,0-1 0,-5 3 0,-8 0 0,-8 0 0,-13 0 0,-8 0 0,-13 0 0,-2 0 0,-4 0 0,-4 0 0,-4 0 0,-5 0 0,-10 0-134,-8 0-99,-10 0-46,-6 0-24,-9-2-2,-3 0 2,-2-3 1,3 0 7,12 0 1,11 0 1,13 3 118,15-1 80,8 3 67,14 0 32,14 0 8,14 2 4,9 0 1,10 2-4,6 2-9,-9 0-20,-6 0-19,-10 0-32,-13-2-70,-15 1-62,-9-20-753,-5 18 1586,-8 0-1040,1-6-124,-8 8-422,-4 17 0</inkml:trace>
  <inkml:trace contextRef="#ctx0" brushRef="#br1" timeOffset="711530.9963">12337 4471 1144,'2'-3'184,"1"-2"52,-3-4 33,2-3 26,-1-4 29,-2 1 38,-1-3 29,-7 0 15,-3-2 9,-8-2-137,-11-2-38,-8 0-50,-12 0-30,-18 2-28,-11 1-26,-14 5-38,-7 3-30,-4 6-14,2 5-12,3 2-8,9 9-8,5 9-6,6 10-7,9 13 6,8 16 7,8 15 5,12 15 5,12 7-2,13 8 1,12 5 15,15-6 11,17-6 6,-2 16 3,27-14-24,21-30-1094,7-93 0,16 74 0,18-38 4438,4-9-3122,12 7 46,9 75 2,3-88 0,2-6-12,-8-7-6,-8-6-3,-6-8 2,-14-16 19,-17-8-117,-20-16-119,-21-10-50,-24-12 0,-25-2 0,-27-4 0,-31 5 0,-25 3 0,-21 7 0,-11 10 0,2 12-251,54 20-827,-41 8 0</inkml:trace>
  <inkml:trace contextRef="#ctx0" brushRef="#br1" timeOffset="712606.9971">12149 11393 1875,'0'-9'53,"0"0"50,-3-12 36,3-7 26,-10 14-632,-7 0 0,-8-2 0</inkml:trace>
  <inkml:trace contextRef="#ctx0" brushRef="#br1" timeOffset="712960.7684">10967 11339 8191,'-55'58'0,"-9"25"0,-5 30 0,-1 29 0,45-6 0,20 1 0,30 4 0,28-6 0,31-12 0,33-14 0,27-17 0,22-23 0,19-32 0,16-21 0,2-30 0,-2-30 0,-12-26 0,-29-23 0,-43-27 0,-45-19 0,-52-9 0,-59-4 0,-52-1 0,-53 10 0,-54 32-485,-44 16-1056,-33 27 0,-47 30 0,-10 35 0</inkml:trace>
  <inkml:trace contextRef="#ctx0" brushRef="#br1" timeOffset="720186.2811">24916 4625 5279,'-20'-8'-6,"-15"-5"22,-21 0 27,-23-2 37,-21 10 101,-12 6 109,-7 14 0,0 16-1,10 22 1,16 22 13,28 22-7,31 10-22,28 4-27,31-2-37,34-12-101,32-15-109,24-16 0,32-20 0,22-19 0,8-16 0,3-19 0,-17-18 0,-23-15 0,-33-20 0,-44-23 0,-41-16 0,-47-8 0,-44-8 0,-51 9-378,-19-18-1184,-30 59 0,-29 20 0,-1 27 0</inkml:trace>
  <inkml:trace contextRef="#ctx0" brushRef="#br1" timeOffset="721145.7974">24599 11101 3502,'-9'-5'252,"-6"-6"136,-5-1 99,-9-3 1,-1-30-1,-5 33 0,-8 3 1,-2 3 0,-7 2-1,-5 8-186,-1 10-66,3 10-134,1 12-101,10 15 0,11 13 0,16 7 0,22 4 0,24 0 0,28-7 0,25-13 0,20-12 0,18-16 0,7-16 0,-3-14 0,-9-18 0,-16-16 0,-27-22 0,-30-13 0,-31-15 0,-30-8 0,-29 1-214,-25 11-1381,-22 8 0,-13 8 0,-9 10 0</inkml:trace>
  <inkml:trace contextRef="#ctx0" brushRef="#br1" timeOffset="725154.7665">29299 6139 5434,'3'-9'68,"3"-3"75,-1-2 87,0-2 14,-5 1 6,1 2 13,-4-1 0,0-1 0,-8-3-5,-4-3-57,-9 0-18,-11-4-83,-12-4-85,-15-2-30,-15-3-8,-19 5-28,-16 2-8,-14 8-10,-8 12 16,-10 13 21,-7 18 27,3 24 16,2 18 4,15 27 22,27 24 15,39 11 17,32 11 7,37 2 10,32-5-9,31-8-16,19-10-26,21-16-9,22-20-6,15-19-5,7-17-12,8-21-3,2-15 0,-8-20 0,-14-23 0,-19-25 0,-23-26 0,-27-30 0,-30-29 0,-39-17 0,-41-6 0,-44-4 0,-38 14-463,-39 20-1082,-21 20 0,-4 12 0,-25 10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0:24.69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9767 3900 675,'-2'0'165,"1"0"43,1 0 38,-2 0 20,2 0 6,-1 0 8,-3 0 12,2 0 11,-1 0 8,2 0-113,0 0-38,-1 0-44,2-2-34,-21 2-13,16-1-797,-2 29 1532,-5-23-745,7-5 3,23 1-8,-10-1-5,0-19-777,5 16 1520,0 4-730,4-2 2,1 4 0,101-13-792,-87 10 0,-2-1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0:27.34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10070 3896 4866,'22'0'15,"11"-1"5,6-2 4,4 0 1,-7 0 2,2 1 0,-5 2 3,-1-2 4,1 0 12,-1 2-2,1-3 2,2 0-3,-4 0 0,-2 0-2,-1 1 0,-5 0-1,-2 1-2,-2-2-6,0 2-12,0 0-8,1 1-4,1-2-3,-1 2-1,3 0 0,1 0-3,-1 0-1,-1 0 3,4 0 2,0 0-1,-3 0 2,4 0-3,-1 0 1,1 0-2,-3 0-2,3 0 3,-2 0 1,2 0-4,-4 0 0,3 0 2,-1 0-2,1 0 4,0 0-4,0 0 4,0 0 1,1 0-2,0 0 1,-2 0 2,3 0-3,-1 0-2,0 0 1,1 0 0,4 0 1,0 0-2,2 0 2,5 0-3,0 0 2,4 0-2,-1 0 1,-1 0 2,1 0-1,-2 0-1,-5 0 0,-1 0-1,-2 0 1,-3 0 1,0 0-2,0 0 2,-1 0 0,3 0 1,-2 0 1,1 0-3,0-1 0,2 1 2,0 0-4,1 0 0,1 0 0,0 0 0,1 0 1,2 0-3,-4 0 0,1 0 3,-3 0 1,3 0-1,0 0 1,-1 0 1,-1 0 0,4 0 1,0 0 1,-2 0-2,-1 0-1,-1 0 1,-3 0-3,-4 0 1,1 0 1,-1 0-1,2 0 1,2 0-2,1 0-1,3 0 4,1 0 0,3 0-2,1 0 2,0 0-1,-1 0 3,4 0-2,-3 0 0,5 0 1,2 0-4,0 0-13,2 0 0,0 0 7,-2 0 1,-2 0-2,-4 0 0,-2 0 2,-3 0 1,0 0-2,-3 0 5,3 0 6,-1 0 4,1 0-10,3 0-2,-1 0 1,-1 0-5,1 1 5,2 1 2,-5-1-2,4 2-2,-1-1 4,-4 0-3,-1 0 4,0 0 3,-2 1 2,-1-1 8,3 0-3,1-1 0,4 1-1,-1-2 3,1 2 0,3-2-4,-3 0 2,1 0-2,-3 0-3,-1 0-3,-5 0-7,-1 2 1,0-1 2,-2-1-5,2 1 2,0-1 3,1 0 2,-2 0 0,2 2 1,-4-1 0,0-1 5,-1 3-2,-5-3 4,-4 0 16,1 0 4,-1 0 4,-1 0-2,3 0 0,-3 0 0,0 0 2,1 0 0,-1 0 0,1 0-4,2 0-8,2 0-10,0 0 1,5 0 0,1 0 2,7 0 0,5 0-1,4 0-1,-1-3-1,3 3 1,-3-1-8,-3-2 7,-6 2-4,-1-1-3,-3 0 0,-4 2-2,-1 0-3,2 0 3,-2 0-2,2 0 0,3 0 2,0 0 1,1 0-1,3 0 2,5 0-3,3 0 5,2 0-3,5 0 2,0 0 2,2 0-5,4 0 0,0 0 0,3 0-3,3 0 0,-3 2 0,3 0-1,-8 0 2,1 1-4,2 0 1,-8 0 4,-7-1 3,2-1-1,-10 1-2,-9-2 5,2 0 4,-4 0-7,2 0 4,4 0-4,2 0 7,4 0-5,1 0-1,0 0 0,-2 0-1,0 0-4,3 0-4,3 0 6,4 0-7,5 0 5,4 0-4,2 1 3,-1-1 0,-1 1 0,1 1 4,-5-2-1,0 0 8,-3 1-2,-5-1 6,-1 0-1,-4 0-5,-2 0-1,-4 0 3,-4 0 0,-5 0-1,0 0 1,2 0 1,0 0-7,4 0-4,5 0 1,4 0 2,2 0 10,6 0-12,1 0 3,5 0-3,1 0-2,11 0 0,2 0 6,6 0-3,4 0 6,2 0-7,-5 1-6,1-1 7,-8 3-1,-4-3 4,-8 0 7,-6 0-1,-4 0-12,-3 0 8,-4 0-6,-1 0 10,0 0-5,-1 0-1,4 0-3,2 0 1,-1 0 2,1 1-10,1-1 14,-2 2-7,2-1-4,-1-1 3,6 2 2,4-1 1,3-1 3,1 2-7,1 1 9,-4-3-8,-6 3 1,-13-2 2,-7 1 2,-9-1-11,-7-1-1,-3 0 5,0 0-6,0 0 5,0 0-17,0 2 11,0-2-1,0 0 5,3 0 4,0 0 8,1 0 10,2 0-8,3 0 12,-2 0-1,3 1-9,-3-1 9,0 0 6,-5 0-13,1 0-9,-2 0 1,-1 0-15,0 0-2,5 0-15,-7 0 2,2 0-1,0 7-68,2-6-150,-5 1-229,4-1-611,-1 2 0,0-10 0,-1 2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0:30.69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19753 3939 5096,'0'0'45,"0"0"2,0 0-1,0 0-2,0 0-2,0 0 1,0 0 4,0 0-1,0 0-4,0 0-50,0 0-14,0 0-9,0 0 5,0 3 7,0 1 1,0 5 0,-2 0-4,1 7-2,-2 0 9,-2 0 12,0-1 11,2 0 8,-1 2-4,-1-2-4,3-1 2,0 1 1,-2 2-3,0-2 2,1 3-2,-3 0-3,0 0 2,2 3 10,-6 3 196,0 6 38,1 5 8,0-1 1,-1 4 7,4-1 3,1-4-2,-1-3 6,-3-3-1,2 0-10,0-4-196,1-4-37,0 1-9,6-4-3,0-1-4,0-1-4,0 0 2,0-1-8,0-1-1,0 3-1,0 1-2,3-1 0,-2 2 0,2-2 0,2 0 0,1-1 0,-2-2 0,2 0 0,1 1 0,-1-1 0,1 0 0,2 4 0,0-1 0,2 1 0,-1 1 0,0 1 0,-1 0 0,-2-2 0,3 3 0,-2-2 0,0 3 0,-2-2 0,2 3 0,-5-1 0,0-2 0,-3-2 0,1 1 0,-1-2 0,2 3 0,-1-2 0,1 2 0,-1 0 0,-1 1 0,0-2 0,2 0 0,-2-2 0,0 2 0,0-3 0,-2 1 0,1 2 0,-1-2 0,-1-1 0,0 2 0,2-1 0,-2-1 0,1-1 0,0 1 0,1 0 0,-1-1 0,-1 1 0,2-2 0,1 0 0,-2-1 0,2 0 0,0-1 0,0 0 0,0-1 0,0 3 0,0 0 0,0-1 0,0 3 0,0 0 0,0-2 0,0 1 0,0 3 0,0-3 0,0-1 0,0 2 0,0 0 0,0-1 0,0-1 0,0-2 0,-1 2 0,-1 0 0,1 2 0,-1 1 0,1-1 0,-2-2 0,2 2 0,-2-2 0,1-2 0,1 0 0,-2 0 0,2-2 0,1 1 0,-2 0 0,2-2 0,-1 2 0,1 0 0,-2 0 0,1 0 0,1 0 0,0-1 0,-2 0 0,4-1 0,-2 1 0,0-1 0,0 0 0,0 0 0,0 1 0,0-2 0,0 3 0,0-1 0,0 0 0,0 2 0,0 0 0,-2 2 0,1 5 0,-3-3 0,1 5 0,0 2 0,-3 4 0,-1 7 0,1-1 0,-3 5 0,2 0 0,0-4 0,3-4 0,2-1 0,1-6 0,1-4 0,0-6 0,0-3 0,0-4 0,0-3 0,0 2 0,0-3 0,0 1 0,0-2 0,0 1 0,0 0 0,0 0 0,0 0 0,0 0 0,0 0 0,0 0 0,0-1 0,0 1 0,1 0 0,1 0 0,2-2 0,2 1 0,-1-3 0,1 1 0,3 2 0,1-1 0,0 1 0,0-2 0,5 1 0,1 2 0,2-3 0,5 1 0,2 1 0,3 0 0,-3-4 0,3 4 0,-2-1 0,-2 0 0,2 2 0,3 0 0,3 0 0,3 0 0,4 0 0,3 0 0,5 0 0,4 1 0,2 5 0,5-2 0,4 2 0,2 2 0,5 0 0,-4-2 0,3 1 0,0-2 0,-2 2 0,-1-4 0,0 1 0,-5-2 0,-3-1 0,-4-1 0,164 0-570,-210 0 571,3 0-5,9 0-2,0 0 2,4 0-3,1 0 4,2 0-5,0 4 4,1-4-5,-2 4 5,3-1-3,-1 0-1,-1-2-12,3 1-30,-2 0-10,4-2-4,-3 0-2,3 0-6,-1 0-4,0 0-12,1 0-18,-2 0-12,-1-2-6,0-1 23,-5 0 10,-1 0 1,-4-1 0,-4 2 0,-2-1-2,0 1 9,1-1 14,3 2 23,0 1 18,0-1 8,-6 2 4,0-2-8,-6 1-28,-2-2-96,-2 0-134,-2-3-124,-5 5-116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0:33.20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23214 6532 4934,'14'0'23,"8"0"5,4 0 7,6 0 1,-4 2 2,0 0 1,-2-1 1,-4 2 0,-2-2 2,-7 0-12,0-1 3,-5 3 2,0-3-3,-5 0-1,1 1-2,-3-1 2,-1 0-8,0 0-26,0 0-14,0 0-8,0 0-9,0 3-15,-1-3-76,-5 2-924,35 37 0,-44-37 0,-3-2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1:14.11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5155 6484 950,'0'2'132,"0"1"13,2-2 3,-2 2 5,3-3 0,4-5-2,6-2-22,10-10-189,-3 2-320,-1-6 0,-3-7 0,0-2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0:36.18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22010 6317 3454,'8'0'74,"8"0"34,3 0 26,10 0 28,4 0 15,6 2 14,6 0 11,5 2 14,1 0 10,0 3-38,3-2-19,0-1-26,0 1-23,2 0-25,1 3-14,0-1-13,-3 0-12,0-2-10,-4 4-8,-1-1-6,-3-3-2,-2 2 5,2 0 0,-1-1 3,2 0 5,-2-1 4,-3 2 0,-4-4-1,-8 3 12,-10-3-11,-5-3-3,-5 3-15,-4-3-2,-1 0-5,-2 2-15,0 0-10,-2-1-5,-1 1-12,0-1-11,0-1 1,0 0-14,0 0 0,0 0-9,0 1 4,0 3 12,0 1 5,0 3 7,0 2 10,-1 0-1,-1 2 7,0-1 16,-5 3 4,-1-2 9,2 3-2,-1 0 4,3 0-3,-2 1-1,3-1 2,-1 2-4,1-2 4,-1 1-4,-1 0-1,1 3-1,-2-2-4,2 0-4,1-1 1,2-3 0,-1-1-2,2 1 5,-1-1-11,-1-1 4,-2-1-1,1 2 1,-1-2 6,-2 1-8,2-1 7,2 1 3,-1-2 3,3 0-3,-1 1 10,2-3-7,-1 1 0,0-3 0,0 0-4,0 1 10,0 1-12,-1-2 0,1 2-3,-2-1-3,2 2-3,-2 0 1,0 1 4,-1-1-10,0 2 8,0 1-7,-1-2 10,1 3-1,2-3-1,-2 5 5,2-4 2,1 1 2,-2 0-6,-1-1 10,3 0-8,-1-1 13,-1 2 14,2 1-8,0 5 21,0 4-1,0 5 0,0 1 5,0 6 10,2 2 25,-1 1 18,2 3 7,1-3-7,1 2 9,0-5-13,-3-1 5,-1-1 1,-1-4-5,0 1-8,0-3-27,0 1-19,0 1-16,0 2-12,-1-2-4,1 3-6,0 2-7,-2 2-3,2 0 0,0 5 0,0-3 0,0 3 0,0-1 0,0 0 0,0 0 0,2-2 0,-1 0 0,1-1 0,1-2 0,0 0 0,-1-2 0,0 1 0,-1 1 0,-1 1 0,2 0 0,2 4 0,-1 0 0,4-1 0,0 0 0,-1-2 0,2-2 0,-3-1 0,2-1 0,-4-1 0,2 1 0,-1 2 0,0 1 0,1 0 0,2 1 0,0-2 0,-1 0 0,0 1 0,-3 1 0,4-1 0,-5 2 0,3 2 0,-2 2 0,0-1 0,1 2 0,-1 0 0,1-3 0,3 1 0,-2-4 0,1-1 0,-1-1 0,-2-3 0,2 0 0,-4-1 0,2-1 0,-3 1 0,0-1 0,1 3 0,2-2 0,-1 3 0,0-1 0,1-1 0,2 0 0,-2 0 0,1-1 0,1-1 0,-4 1 0,3-4 0,-1 2 0,-3-1 0,1-2 0,2 3 0,-1 0 0,1 1 0,0 1 0,0-1 0,1 4 0,0 1 0,0-2 0,1 3 0,-1 2 0,0 1 0,1 1 0,-1 3 0,2 4 0,-2 0 0,-1 3 0,0 0 0,-2 1 0,-1 0 0,0-1 0,2-3 0,-1 0 0,1-3 0,-1-2 0,2-2 0,-1-2 0,1-3 0,0-2 0,0 1 0,2-3 0,-2-3 0,1 1 0,1-3 0,-1 0 0,0 1 0,2-3 0,-3 0 0,1-2 0,-1 0 0,-2-4 0,2 1 0,-3-4 0,0 2 0,0-3 0,0-1 0,0 2 0,0-3 0,0-1 0,0-2 0,0-2 0,0 0 0,0-2 0,0-2 0,0-1 0,0 0 0,0 2 0,0-4 0,0 2 0,0 0 0,0 0 0,0 0 0,0 0 0,0 0 0,0 0 0,0 0 0,0 0 0,0 0 0,0 0 0,0 0 0,0 0 0,0 0 0,0 0 0,0 0 0,0 0 0,0 0 0,0 0 0,0 0 0,0 0 0,0 0 0,0 3 0,0-2 0,0 1 0,0 0 0,0-2 0,0 3 0,0-3 0,0 2 0,0-2 0,0 0 0,0 0 0,0 0 0,0 2 0,0 0 0,0 3 0,0 2 0,0 2 0,0 2 0,0 1 0,0-2 0,0 2 0,0-2 0,0 1 0,0-1 0,0 2 0,0-1 0,0 1 0,0-5 0,0 0 0,0-3 0,0-3 0,0 1 0,0-2 0,2 1-221,7-4-219,0 3-1066,0-1 0,-1-5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0:52.60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9586 9543 3216,'0'0'65,"0"0"13,0 0 10,0-1 6,0 1 7,0-2 5,0 1 5,0-1 2,0 1 6,0 1-40,0-1-6,0 1-8,0-2-4,2 0-4,-1-1-5,5 2-4,1-2-4,8 1-3,1 1-6,4 0-9,4 1-11,4-2-4,-1 2-6,2 0-2,1 0-1,0 0 0,-2 0-2,7 0 4,-2 0-1,1 0 0,1 0 2,1-3-1,-2 3 0,-1 0-1,-3 0-1,-1 0-3,-6 0 4,0 0-3,0 0-2,-2 0 2,-1 0 0,4 0-1,3 0 1,1 0 2,1 0-1,1 0 3,-2 0-4,-4 0 1,-2 0 4,-5 0-2,1 0-1,0 0 1,-2 0 0,3 0-2,-2 0 3,2 0 0,1 0-3,-1 0 2,1 0-3,-4 0 4,3 0 0,0 0 6,-2 0 3,3 0 4,5 0 6,-1 0 5,2 0 4,5 0 2,1 0 4,3 0-3,0 0 3,1 0-3,0 0-1,1 0-2,0-2-1,-1 2-5,-1 0 2,-1 0-5,-3 0-3,-2 0 0,-1 0 0,-2 0-3,0 0-4,0-1 0,2 1-7,-2-3 0,1 2-1,2-1 1,0-1 1,0 1-1,3 0-2,2 2-1,1 0 1,-5 0-2,6 0 3,-8 0-1,2 0-2,-2 0 0,0 2 1,-1-2 0,-2 2 1,-2-2 2,3 3 0,-2-3 0,-3 0 1,4 0 0,0 0 1,0 0 0,1 0-3,3 0 1,-1 0-2,-1 0-3,1 0 2,-4 0-2,3 0 1,-1 0-1,3 0 4,1 0 4,2 0-2,1 0 1,5 0 0,4 0 3,0 0 0,4 0 1,2 0 0,0 0-1,0 0-1,4 0-3,-3 0 2,3 0-2,-2 0 1,-2 0-2,-2 0 0,-2 0 0,-2 0 0,0 0 2,-2 0-1,-1 0 1,-1 0 1,-2 0 5,1 0-3,-3 0 0,3 2-2,-6-1 1,-1-1-2,1 0 0,-2 0-3,1 0 1,1 1-4,-2-1-3,-3 2 2,3-2 2,-6 1 0,2 1-1,-2 1 0,-3-3-2,0 2 1,3-2 2,-4 1 0,0 0 0,3 1 1,-4-2-4,6 3-1,1-2 2,1 2 0,3-2 1,2 2-2,0-1-2,3 0 1,0 1 1,4-1-2,1 1 5,3-1-1,-2 1-2,6-1 1,-4 1-1,6-2 0,0 2 1,0-3-2,2 3 2,-3 1-1,-2 0-1,-5 0 1,-6 1 0,-3-2 1,-4 0-2,-4 0 2,0-3-1,-6 3 2,1-1-4,-3 0 2,0 1 0,-6 0-2,1-1 2,-1 0-2,-2 1 0,-4-2 3,3 0-2,0-1 0,-1 2 4,4-1-2,-2 1 0,-3-1 0,3 0-1,5 1 0,1-1 3,3 1-6,4 1 4,5 2-1,2-1-1,7-1-2,1 3 4,9 0 1,4-1-1,6 1-1,6-3 0,5 3 3,7 0-3,0-2-1,2 1 2,5 3 3,0-1-4,-3 0-1,-2 1 1,-3 0 1,-6-1-3,-6 2 2,-1 0 1,-7-2 0,-8 1-2,-5 0-2,-5 1 2,-6-4-1,-4 3 1,-3-3 2,-3 2 2,-3-4-4,-4 1-1,-4-2 2,0 1 2,-1 0-2,1-3 0,3 1 1,1 1 1,4-1-4,2-1 2,9 2 3,1-1-1,7-1 1,6 0-3,7 0 3,-1 0-3,7 0-1,3 0 2,1 2-1,3-1 0,3 0 2,2 2-4,1-1 1,1 1-1,2 1 1,1 1 2,-4-3 1,-1 3-4,-4-4 2,-5 2-1,-4-2 0,-3 2 0,-5-1-1,-3 2 1,-2-1-1,-3 0 2,-4 2-1,0-3 1,-4 2-2,-1-1 2,0 2-2,-5-1-1,-2-1 4,1 0 0,0-2-1,0 0-2,1 0 2,2 2 0,-4-2 0,3 2 0,-2-1 0,0 0 2,5 1-2,4-1 0,1-2 0,3 2 0,0-1 2,1-2-1,-1 1-2,-1 3 1,2-1 0,1-2 0,-1 2-1,3 0-1,0-1-1,5 2 3,-3 1-4,1-3 2,-2 2-3,-1-1 2,-3 0-1,-4 0 0,-6 3 0,0-3 2,-7 1 1,-7-1-1,-1-2-2,-5 0 0,-3 0 3,1 0-1,-1 0 0,-1 0 2,0 3-4,3-3-3,-3 2-5,2-2 0,1 1 0,0-1 0,-2 0 2,5 0-1,-1 0 5,0 0-1,-1 0 3,-1 0 1,1 0 5,-2 0 1,1 0 2,1 0 3,0 0-2,-1 0-1,1 0-4,-1 0 1,3 0 0,-1-3 2,-1 3-2,3 0 0,-1-3-1,0 1-3,1 1-1,3-3 2,-1 2 0,-1-3-2,4 3 2,-4 0 1,-2 0 0,2 0-2,-3-2 2,5 1 0,-2 0 1,2 1 0,1-2 1,1 1-2,2 3-2,2-2 3,1-1-2,2-1 3,0 1 0,-4 1-1,-3-1 5,-1 3 1,0-1 0,-2 0 2,-1-1 1,7-1-4,-5 0 1,0 2 0,1 0 2,0-1 0,-4 2-6,3-3-3,0 3 2,-3-3-2,4 1 2,0 1-1,1 1-1,0-1 0,-1 1-2,-1-2 0,-2 2 6,-3 0 1,-2-3 1,-2 3 3,-1-2-3,0 2 2,0 0 0,0 0 2,0 0 2,0 0-1,0 0-1,0 0 4,0 0 4,0-2 9,0 2 8,0 0 7,0 0 8,0 0 6,0 0-1,0 0-1,0 0-3,0 0-4,0 0-7,0 0-10,0 0-6,0 0-10,0 0 1,0 0-10,0 0 0,0 0 10,0 0-1,0 0 0,0 0 1,0 0-1,0 0 1,0 0 3,2 0-9,-1-1 9,2 0 1,-2-1-10,1 1 4,-1-2-4,1 1 0,-1-1 0,2 2 0,1-2-3,-1-2 7,-3 2-10,1 3 10,-1-2 0,2 1 11,-1 1 3,1-2 15,-1 0 4,-1-1 5,2 0-5,-2-1 5,1 0 0,1-2 10,-1-1 17,1 2-5,-1 1 16,1-5-7,-2 1 1,1 1-1,1-1 6,-1-2 4,3 1-4,2 0-21,-3 0-15,0-2 0,0-1-15,0 0-10,-2 4-2,2-4-7,-2 4 0,1-1-12,1 0 3,2 0 3,0-2-2,0 2-10,3-1 0,-4-2 0,3 0 0,-3 0 0,2-1 0,-1-3 0,1 3 0,-2-2 0,-1-1 0,-2 1 0,-1-2 0,0-1 0,0 3 0,3-4 0,-3 3 0,0-2 0,0 0 0,0-1 0,0 2 0,0-4 0,0 2 0,0-1 0,0 0 0,-3 0 0,3 2 0,-1-2 0,-1 3 0,0 0 0,0-1 0,1 3 0,-2-2 0,3-4 0,0 3 0,-2-1 0,1-4 0,-2 1 0,1 1 0,-1-1 0,-1 1 0,1-1 0,-1 3 0,1 2 0,0-1 0,2 2 0,-1 1 0,1 1 0,-1-1 0,2 5 0,-1-1 0,-1 1 0,2-2 0,-2 1 0,0 1 0,1-1 0,-1-1 0,-1 0 0,3 2 0,-1-2 0,1 0 0,-3 0 0,3 0 0,-1 0 0,-1-2 0,1 1 0,1 1 0,0-1 0,-2-1 0,4 0 0,-2 0 0,0 1 0,0 1 0,0-3 0,0 2 0,0-1 0,0-2 0,0 0 0,0-1 0,0 2 0,0-3 0,0 0 0,0 1 0,0-3 0,0 1 0,0 1 0,-2 1 0,1-1 0,-2 2 0,0 0 0,0 2 0,-1-1 0,2 1 0,-1 2 0,3-3 0,-4 1 0,3-3 0,-1 2 0,2-1 0,-2-2 0,0 3 0,2 1 0,-1 0 0,-1-1 0,2 4 0,0-3 0,-1 0 0,1-1 0,0 3 0,0-3 0,0 4 0,0-1 0,0-5 0,0 3 0,0-1 0,0 1 0,0-5 0,0 2 0,0 2 0,0-2 0,0-1 0,0 5 0,0-2 0,0 1 0,0 0 0,1 1 0,1-2 0,-1 3 0,2 0 0,1 0 0,0 3 0,1-1 0,-1-1 0,1 2 0,-3 0 0,3-2 0,-1 3 0,0-2 0,1 3 0,-2-1 0,-1-1 0,4 2 0,-3 2 0,2-1 0,2-1 0,-3 4 0,0-1 0,-1-1 0,2 0 0,-2 1 0,0-1 0,-2-1 0,2 2 0,-2 0 0,5 0 0,-3 0 0,3-1 0,-2 1 0,2 0 0,-2 1 0,0-2 0,-2 2 0,1 0 0,-1 2 0,1-2 0,-1 0 0,1 1 0,1-1 0,1 3 0,1-5 0,3 2 0,-1-1 0,-1-1 0,0 4 0,-1-2 0,1 0 0,2 0 0,-1 2 0,2-3 0,4 2 0,0 1 0,2-2 0,5 1 0,4 0 0,-1 1 0,4-5 0,-2 4 0,3-1 0,0 0 0,0 2 0,0 0 0,-1 1 0,3-1 0,-2 1 0,2 0 0,3-3 0,-1 3 0,-1 0 0,2 0 0,-6 0 0,1 0 0,-5 0 0,-4 0 0,-2 0 0,-3 0 0,-3 0 0,1 0 0,1 0 0,2 0 0,-1 0 0,3 0 0,4 0 0,-2 0 0,5 0 0,2 4 0,1-2 0,-1 1 0,2 1 0,-6 0 0,3 0 0,-4-1 0,-1 1 0,-2-1 0,1 2 0,-1 0 0,2-1 0,-1 1 0,1 1 0,1-2 0,3 2 0,2 0 0,2 0 0,1-3 0,0 3 0,-1-1 0,2-2 0,-3 1 0,3 0 0,1-1 0,4 0 0,0 1 0,3 0 0,-3-3 0,1 3 0,-8-2 0,-4-1 0,-5 0 0,-6-1 0,0 0 0,-3 2 0,1-2 0,-1 0 0,-2 0 0,-1 1 0,4-1 0,-1 1 0,4-1 0,1 2 0,-3-1 0,1-1 0,-5 1 0,0 0 0,1 2 0,-2-3 0,3 4 0,1-4 0,2 2 0,0-2 0,0 1 0,-2-1 0,1 2 0,-3-2 0,3 0 0,-3 0 0,-3 0 0,0 0 0,-5 0 0,-1 0 0,-1 0 0,0 0 0,0 0 0,0 0 0,0 0 0,0 0 0,0 0 0,0 0 0,0 0 0,0 0 0,0 0 0,0 0 0,0 0 0,0 0 0,0 0 0,0 0 0,0 0 0,0 0 0,0 0 0,0 0 0,0 0 0,0 0 0,0 0 0,0 0 0,0 0 0,0 0 0,0 0 0,0 0 0,0 0 0,0 0 0,0 0 0,0 3 0,0-3 0,0 0 0,0 0 0,0 0 0,0 0 0,0 0 0,0 0 0,0 0 0,0 3 0,0-3 0,0 1 0,0 2 0,0-2 0,0-1 0,0 1 0,0 2 0,0-1 0,0 0 0,0 2 0,0-1 0,0-2 0,0 0 0,0 1 0,0-2 0,0 2 0,0-2 0,0 2 0,0-2 0,0 3 0,0-3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0,0-3 0,0 3 0,0-2 0,0 0 0,0-1 0,0 0 0,0 2 0,0-2 0,0 2 0,0-1 0,0 1 0,0 1 0,0 0 0,0-1 0,0 0 0,0-1 0,0 1 0,0 0 0,0 1 0,0 0 0,0-3 0,0 3 0,0-1 0,0 1 0,2 0 0,-2-3 0,0 3 0,1 0 0,-1 0 0,0 0 0,0 0 0,0 0 0,0 0 0,0 0 0,2 0 0,-2 0 0,0 0 0,1 0 0,-1 0 0,0 0 0,0 0 0,0 0 0,0 0 0,0 0 0,0 0 0,0 0 0,0 0 0,0 3 0,0 2 0,0 3 0,0 7 0,0 5 0,0 7 0,0 5 0,0 3 0,0 2 0,-1 1 0,1 1 0,0 1 0,0-3 0,0-1 0,0 3 0,0-5 0,0 0 0,0-6 0,0-4 0,0-2 0,0-4 0,0-1 0,0-1 0,0 1 0,0-2 0,1 0 0,-1 1 0,2-1 0,-1 1 0,0 0 0,-1 5 0,2 1 0,-1 0 0,-1 0 0,2 2 0,-1-4 0,1-1 0,1 1 0,0-4 0,-2 1 0,3 0 0,2 0 0,-3 2 0,3-1 0,0 3 0,-1 1 0,-2-3 0,1 4 0,1-4 0,-2 0 0,0 0 0,1-3 0,-1-3 0,0 0 0,0-1 0,2-3 0,-3-2 0,-1 4 0,2-2 0,-1 0 0,0 3 0,1-3 0,0 4 0,0-4 0,0 2 0,-3-4 0,3 2 0,1-1 0,-3-1 0,1 1 0,1-1 0,-3 2 0,1 0 0,1 0 0,-1 2 0,1-1 0,-1 1 0,-1-2 0,0 1 0,2-1 0,-2 0 0,0 3 0,0-4 0,0 1 0,1 0 0,-1-2 0,0-1 0,2 3 0,-2-1 0,0 2 0,0-1 0,0 2 0,0 0 0,0 0 0,0 0 0,-2 1 0,-1-2 0,0 0 0,0 0 0,-1-1 0,2 0 0,1-1 0,0 1 0,-2 1 0,2 2 0,-1-2 0,2 2 0,-3-3 0,0 4 0,3-4 0,0 1 0,-1 0 0,1-2 0,-2 1 0,2-5 0,-1 1 0,1 0 0,0-3 0,0 4 0,-2-1 0,4 2 0,-2 0 0,0 2 0,0-1 0,0 0 0,0 1 0,0 0 0,0 0 0,0 2 0,0-2 0,0 3 0,0-2 0,0 2 0,-2 3 0,2-3 0,0 1 0,0 0 0,0 0 0,0-1 0,-1 2 0,0-2 0,-2-1 0,-2 2 0,2-1 0,-2 1 0,2-1 0,0 0 0,2 0 0,-2-2 0,0 2 0,0-2 0,0 3 0,1-3 0,2 1 0,0 2 0,0 2 0,0-2 0,0 3 0,0 1 0,0 0 0,0-2 0,0 2 0,2 1 0,-1 0 0,1 0 0,1-2 0,3 3 0,-2-3 0,0 0 0,0 2 0,1 2 0,-2-3 0,-2 3 0,3 1 0,1-1 0,-1-2 0,1 0 0,-4-2 0,3 2 0,-3-1 0,1-3 0,-2 3 0,4-4 0,-2 1 0,-1 0 0,-1-1 0,3-2 0,-1-1 0,1 3 0,0-3 0,-2 1 0,-1-1 0,1 0 0,-1-1 0,0 2 0,0-2 0,2 2 0,-2 2 0,0-1 0,1 2 0,-1 2 0,0-2 0,3 1 0,0 1 0,0-2 0,0 0 0,0 1 0,-2-1 0,2 1 0,-3 2 0,3-1 0,1 0 0,-2 1 0,-1 1 0,1-3 0,2 2 0,-4-5 0,1 1 0,1-6 0,1 4 0,-3-4 0,1-1 0,-1 1 0,0-2 0,1 1 0,-1-1 0,2-1 0,-1 1 0,-1-1 0,2 4 0,-1-2 0,-2 0 0,2 4 0,1-1 0,-2-1 0,0 3 0,0-3 0,1 6 0,-1-1 0,0 2 0,2 3 0,-2 1 0,4 0 0,-2 1 0,-1-3 0,3 3 0,-1-1 0,-3-2 0,1-2 0,1 1 0,-2-2 0,1-2 0,1 0 0,-1-2 0,1 0 0,-2-2 0,0 3 0,0-3 0,0 2 0,0-3 0,0 3 0,0-1 0,0 1 0,0 0 0,-2 2 0,-1-1 0,2 2 0,-2 1 0,0 3 0,2-1 0,1 2 0,-3 2 0,2-3 0,1 3 0,0 1 0,0-2 0,0 2 0,0 0 0,0 0 0,-2 0 0,1 0 0,-1-1 0,1 1 0,-2-2 0,3 1 0,0-2 0,-3 2 0,3-3 0,0 3 0,0-2 0,0 2 0,0-3 0,0 2 0,0-2 0,-2 0 0,2 0 0,-3 0 0,1-1 0,0-3 0,1 2 0,-2-2 0,3-2 0,0 0 0,0 0 0,-3-3 0,3-2 0,0 0 0,0 0 0,0-3 0,0 1 0,0 1 0,0-1 0,0 0 0,0 0 0,0 2 0,0-2 0,0 1 0,0-1 0,0-1 0,0 2 0,0 1 0,0 0 0,0 0 0,0 0 0,0-1 0,0 0 0,0-2 0,0 0 0,0-2 0,0-1 0,0 0 0,0 0 0,3 0 0,1 0-226,12-8-1367,4 5 0,0-12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45:24.69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002060"/>
    </inkml:brush>
    <inkml:brush xml:id="br3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5759 3972 2742,'-6'0'100,"-4"0"20,-2 1 52,-2 1 50,1-2 55,-3 0 47,2 1 97,-1-4 101,-1 1 30,-1 1-70,5-2-30,1 3-21,-2 0-51,42 5-1819,-29-5 3208,1 0-1494,8 0-47,7-1-97,-21-6-101,52 7-30,22 0 0,22-3 0,30 2 0,21-4 0,12 3 0,9-3 0,2-4 0,-9 1 0,-13-2 0,-18 2 0,-15 1 0,-22 3 0,-22 3 0,-19 0 0,-11 1 0,-14 0 0,-7 0 0,-6 0 0,-5 0 0,-2 0 0,-2 0 0,0 0 0,0 0 0,0 0 0,1 0 0,-1 0 0,0 0 0,0 0 0,0 0 0,2 0 0,-2 0 0,0 0 0,0 0 0,0 0 0,0 0 0,0 0 0,0 0 0,0 0 0,0 0 0,0 0 0,0 0 0,0 0 0,0 0 0,0 0 0,0 0 0,0 0 0,0 0 0,0 0 0,0 5 0,0 3 0,1 7 0,-1 9 0,2 8 0,0 7 0,0 9 0,1 6 0,-2 6 0,-1 5 0,0 6 0,2 3 0,-4 2 0,4 2 0,-2-2 0,0 4 0,1 1 0,-1 4 0,0 1 0,2 1 0,-1 0 0,2-4 0,0-4 0,3-6 0,1-3 0,-3-12 0,0-7 0,-1-13 0,-1-8 0,-2-11 0,1-7 0,-1-4 0,0-4 0,0-2 0,-1 1-303,-2-3-1136,-2 0 0,1-2 0,-1-5 0</inkml:trace>
  <inkml:trace contextRef="#ctx0" brushRef="#br0" timeOffset="1983.0745">7252 5752 8191,'-8'-13'0,"11"-2"0,9-2 0,17-1 0,15 2 0,23 7 0,1 6 0,6 0 0,-8 11 0,-10 12 0,-8 9 0,-12 13 0,-19 14 0,-11 9 0,-23 3 0,-18 3 0,-16-2 0,-15-7 0,-11-6 0,-5-11 0,6-12 0,10-11 0,15-10 0,15-8 0,17-4 0,13-8 0,16 0 0,18-7 0,15 1 0,13-3 0,16 5 0,4 3 0,0 4 0,-4 7 0,-8 8 0,-9 9 0,-13 8 0,-18 12 0,-14 11 0,-15 7 0,-23 3 0,-14 0 0,-13-3 0,-14-5 0,-7-6 0,0-10 0,5-6 0,11-9 0,11-9 0,17-7 0,20-3 0,14-5 0,18-5 0,19-3 0,12 2 0,12-6 0,14 6 0,-1 4 0,5 4 0,-6 4 0,-8 9 0,-17 7 0,-10 8 0,-22 14 0,-15 10 0,-21 7 0,-22 13 0,-18 1 0,-15 3 0,-17-7 0,-5-7 0,2-12 0,1-10 0,10-13 0,14-8 0,13-12 0,19-4 0,17-3 0,15-6 0,18-2 0,21 1 0,17-1 0,14-1 0,19 2 0,9 1 0,4 2 0,-1 1 0,-9 4 0,-21 6 0,-21 8 0,-27 4 0,-24 7 0,-18 7 0,-17 6 0,-15 3 0,-11 1 0,-14-5 0,-2-1 0,0-7 0,4-4 0,11-5 0,13-11 0,16-2 0,13-4 0,15-3 0,12-4 0,12-2 0,9 2 0,9-1 0,8-4 0,5 2 0,4 2 0,-2 2 0,-3 2 0,-8 3 0,-2 11 0,-9 9 0,-7 12 0,-10 14 0,-2 13 0,-4 5 0,-2 4 0,1 4 0,1 2 0,-1 1 0,2-2 0,-2 3 0,2-3 0,3-5 0,-2 2 0,-1-6 0,0-4 0,1-4 0,-2-2 0,4-3 0,-1-4 0,0-3 0,-2-1 0,1-3 0,0-4 0,1-1 0,2-8 0,0 2 0,-1-7 0,-3-7 0,0 0 0,-2-2 0,-1-5 0,2-3 0,-4 2 0,-2-1 0,-9-1 0,-10 0 0,-14 0 0,-15-1 0,-24 4 0,-24-4 0,-30 5 0,-24-2 0,-31 3 0,-21-6 0,-21 6 0,-8 4 0,-12 1 0,4 4 0,18 0 0,36-2-1638,40-10 0,52-9 0,50-16 0</inkml:trace>
  <inkml:trace contextRef="#ctx0" brushRef="#br0" timeOffset="2639.1795">8164 5765 7623,'0'-4'63,"0"1"0,0 2 0,0 8 0,2 16 0,1 23 0,2 23 0,7 29 0,-2 23 1,0 19-64,-4 17 0,-3 10 0,-3 5 0,-2 1 0,-2-8 0,3-15 0,-5-18 0,0-28 0,3-26-1638,0-26 0,0-29 0,3-26 0</inkml:trace>
  <inkml:trace contextRef="#ctx0" brushRef="#br0" timeOffset="2930.9278">8447 5760 8191,'6'0'0,"8"7"0,2 17 0,9 21 0,-2 23 0,3 28 0,-9 21 0,-1 15 0,-4 7 0,-1 9 0,-4 7 0,-2 6 0,-2-2 0,-5-9 0,2-11-251,-6-24-1337,6-31 0,2-31 0</inkml:trace>
  <inkml:trace contextRef="#ctx0" brushRef="#br0" timeOffset="3483.5918">9676 3946 5530,'0'-3'275,"4"5"1,3 6 1,6 14 0,2 20 0,5 24-1,-1 21 1,-2 15 0,1 7-1,2 5-1879,-3-6 0,-3-13 0,-6 7 0</inkml:trace>
  <inkml:trace contextRef="#ctx0" brushRef="#br0" timeOffset="4931.4236">9696 5124 5574,'-40'0'238,"-11"7"28,-5 8 12,-5 9 0,25 8 0,19 13 0,12 7 0,20 3 0,24 4 0,23 1-163,16-10-75,19-2-28,6-11-12,1-11 0,-4-14 0,-7-2 0,-20-12 0,-21-3-2,-30-2-103,-16 1-43,-25 2-5,-24 1 7,-21 6 17,-10 2 23,-21 12 29,-2 7 59,4 5 18,11 13 2,15 3 102,15 6 45,21 6 3,17 5-5,24-1-18,22 1-23,20-7-29,16-5-59,14-10-18,9-11 0,5-10 0,-3-7 0,-10-7 0,-16-4 0,-21-4 0,-21-2-21,-22-3-13,-25 1-18,-21 0 32,-21 5 20,-18 3 0,-10 10 0,-1 6 0,10 7 0,13 10 0,17 7 20,17 5 14,17 3 18,16 3-31,19-1-21,20-3 0,17-2 0,14-5 0,15-7 0,6-9 0,-1-6 0,-5-10 0,-15-6 0,-17-3 0,-21-2 0,-19-5-33,-23 2-14,-22 2 32,-21-1 15,-19 8 0,-16 9 0,-4 6 0,0 13 0,7 13 0,14 11 0,15 12 33,18 7 14,27 5-32,18 0-15,22-3 0,22-5 0,10-11 0,12-9 0,7-15 0,-2-14 0,-9-14 0,-10-9 0,-16-8 0,-17-5 0,-15 0 0,-9 1 0,-12 3 0,-7 4 0,-8 5 0,-4 0 0,-2 6 0,0 5 0,6 0 0,5 9 0,5 8 0,2 6 0,8 10 0,-1 17 0,3 12 0,1 15 0,-3 15 0,-5 12 0,-4 12 0,-5 3 0,-2 2 0,-2-2 0,1-5 0,2-7 0,2-6 0,3-5 0,4-9 0,5-8 0,5-11 0,2-13 0,2-14 0,3-12 0,3-15 0,3-11 0,8-9 0,9-4 0,8-2 0,16-1 0,20-1 0,24 3 0,39 0 0,46 0 0,56 3 0,67 3 0,61 3 0,55 9 0,45 4 0,27 7 0,-3 5 0,-24 7 0,-49-2 0,-86 3-488,-78-12-1052,-100-15 0,-94-13 0,-89-24 0</inkml:trace>
  <inkml:trace contextRef="#ctx0" brushRef="#br0" timeOffset="5787.3119">9771 3783 8191,'107'-2'0,"56"-1"0,55-1 0,59-4 0,5 1 0,11 0 0,4-3 0,-6 6 0,-23-4 0,-37 2 0,-49 3 0,-58 2-340,-55 55-187,-44-41-937,-44 2 0,-33 4 0,-27 9 0</inkml:trace>
  <inkml:trace contextRef="#ctx0" brushRef="#br0" timeOffset="6539.1609">10485 6403 6672,'6'-3'169,"13"-2"0,18 1-1,17-5 1,17-3 0,17 6-1,10 4 1,0-5 0,-5 5 0,-9-1-169,-15 2 0,-16 0 0,-20-1 0,-15 2 0,-9 0 0,-11 0 0,-9-34-363,-7-78-1202,-9 112 0,-7 0 0,-12 0 0</inkml:trace>
  <inkml:trace contextRef="#ctx0" brushRef="#br0" timeOffset="6995.6039">11070 6424 8191,'0'1'0,"2"6"0,-1 8 0,1 12 0,2 12 0,-2 13 0,1 8 0,-2 10 0,0 6 0,-1-1 0,2 4 0,-6 0-199,48-5-311,-51-14-986,1-13 0,-1-15 0,7-13 0</inkml:trace>
  <inkml:trace contextRef="#ctx0" brushRef="#br0" timeOffset="7243.1084">10809 7157 8191,'33'4'0,"21"1"0,15 0 0,19-1 0,-1 2 0,1-5 0,-13 4 0,-7 0-1638,-19 2 0,-16-66 0,-20 60 0</inkml:trace>
  <inkml:trace contextRef="#ctx0" brushRef="#br0" timeOffset="7439.1044">10965 7295 8191,'-7'20'0,"-5"10"0,-5 10 0,-12 7 0,-1-6-1638,7 0 2824,8-114-2824,8 96 0,17-12 0</inkml:trace>
  <inkml:trace contextRef="#ctx0" brushRef="#br0" timeOffset="7620.0664">11382 7361 8191,'-1'2'0,"-6"9"0,-9 6 0,-2 5 0,-9 3 0,2 4-147,7-1-327,11-5-1040,4-8 0,13-5 0</inkml:trace>
  <inkml:trace contextRef="#ctx0" brushRef="#br0" timeOffset="7771.444">11524 7159 5250,'1'48'327,"-1"8"0,2 5-1,-4 7 1,-8-57 0,-1 22-1,-7-1 1,17 1-1835,-17-9 2,1 1-1,6-10 0</inkml:trace>
  <inkml:trace contextRef="#ctx0" brushRef="#br0" timeOffset="10778.6786">12656 3139 8191,'0'-5'0,"0"-2"0,1 0 0,-1 1 0,0 6 0,0 13 0,4 19 0,-2 16 0,4 27 0,-3 30 0,2 19 0,-1 15 0,-3 10 0,-2 2 0,2-10 0,-1-14 0,0-13 0,-1-19 0,-3-18 0,-17-20-239,15-16-1351,-4-20 0,-1-19 0,-2-19 0</inkml:trace>
  <inkml:trace contextRef="#ctx0" brushRef="#br0" timeOffset="11456.2841">12728 2881 6287,'0'-13'212,"0"0"-1,0 0 1,0-2-1,0 12 1,5 6-1,15 9 1,16 12-1,24 18 1,28 17-212,25 22 0,15 13 0,4 17 0,-5 6 0,-14-7 0,-13-10 0,-20-16 0,-15-18 0,-13-18 0,-12-9 0,-15-10 0,-8-8 0,-11-5 0,-4-4 0,-4 0 0,0-4 0,-2 1 0,1-2 0,-3-1 0,-2-3 0,2-1 0,-5 1 0,-5 1 0,-9 2 0,-11 6 0,-13 5 0,-19 10 0,-12 7 0,-18 9 0,-7 9 0,-3 6 0,5 0 0,9 0 0,12-1 0,7-5 0,12-5 0,6-3 0,14-6 0,14-3-1638,-45-6 0,66-7 0,16-9 0</inkml:trace>
  <inkml:trace contextRef="#ctx0" brushRef="#br0" timeOffset="11963.7131">14046 3252 3322,'-10'-6'-664,"1"20"1776,0-26-608,-2-1 1,6 5-1,-2 7 0,1-18 0,2 37 1,-4 15-1,6 22 0,0 24-174,2 20-273,2 14-57,0 7 0,-2-3 0,0-5 0,4-6-219,-10-9-213,16-8-232,-24-17 0,-1-18 0,-2-14 0</inkml:trace>
  <inkml:trace contextRef="#ctx0" brushRef="#br0" timeOffset="12474.7915">14111 3917 3621,'-9'1'207,"-3"-1"34,3 0 30,3 0 169,16 3 31,17-3 1,32 0 0,38 3 0,47-2 0,55-1-149,56 2-59,46-2-32,40 0-32,29 0-167,9 0-33,-10 0 0,-23 0 0,-27 1 0,-40 1 0,-46-1 0,-47 1 0,-62 0 0,-50 0 0,-47-2 0,-34 1-75,-28-68-1548,2 74 0,-28 4 0,-8 2 0</inkml:trace>
  <inkml:trace contextRef="#ctx0" brushRef="#br0" timeOffset="13770.7292">14569 9002 8191,'0'-9'0,"0"3"0,0 0 0,2-1 0,0 14 0,-2 18 0,0 22 0,0 23 0,0 31 0,0 26 0,0 19 0,0 15 0,0 3 0,0 0 0,0-6 0,0-15 0,-2-16 0,0-14 0,0-20 0,2-19 0,0-22 0,-2-17 0,2-17-1638,0-10 0,-3-25 0,-1-22 0</inkml:trace>
  <inkml:trace contextRef="#ctx0" brushRef="#br0" timeOffset="14439.2591">14607 8774 7194,'0'-4'111,"0"2"0,6 2-1,13 10 1,16 11 0,21 17-1,22 14 1,16 15 0,9 10 0,7 14-111,0 10 0,3 6 0,-5 1 0,-6-5 0,-9-10 0,-15-7 0,-16-11 0,-16-11 0,-11-6 0,-9-12 0,-5-4 0,-6-9 0,-4-4 0,-3-9 0,-5-3 0,-2-8 0,-1-3 0,-4 0 0,-11-3 0,-8 3 0,-10 2 0,-16 8 0,-10 2 0,-9 9 0,-7 7 0,-5 10 0,-5 7 0,0 6 0,4 8 0,3-2 0,1 1 0,8-4 0,8-8 0,11-8 0,14-7-124,23-11-1489,7-9 0,10-9 0,14-8 0</inkml:trace>
  <inkml:trace contextRef="#ctx0" brushRef="#br0" timeOffset="14979.0951">15985 9359 8191,'-9'15'0,"-3"19"0,-6 23 0,-1 29 0,0 28 0,5 24 0,2 15 0,9 6 0,2-4 0,-1-11 0,4-14 0,-4-24 0,8-23 0,4-96-1638,-7 44 0,1-28 0,2-21 0</inkml:trace>
  <inkml:trace contextRef="#ctx0" brushRef="#br0" timeOffset="15775.5866">16307 10011 3970,'-22'3'206,"0"-3"15,4 2 33,-4-2 79,22 0 83,23 2 21,32 0-1,37-2 1,57 3 0,53-2-147,48 1-59,40 0-16,29 3-32,12 0-80,1 2-81,-17-2-22,-37-2 0,-44 0 0,-59-4 0,-54 1 0,-52 0 0,-38 0 0,-24 0 0,-19 0 0,-16 0-235,-23 6-192,9-5-1078,-14 4 0,3-3 0,8 1 0</inkml:trace>
  <inkml:trace contextRef="#ctx0" brushRef="#br0" timeOffset="20111.2323">18214 3941 6108,'26'0'61,"13"0"45,14 0 80,17 0 26,3 0 1,7 1 0,8 0 0,7 2-1,7-1 1,7 2-44,5-1-18,-3 2-44,-10 2-80,-8-1-27,-14 1 0,-14 0 0,-14 2 0,-8-3 0,-10 0 0,-9-1 0,-9 0 0,-4 0 0,-5-3 0,-3 3 0,-3-5 0,0 2 0,0 0 0,0-2 0,0 0 0,0 1 0,0 2 0,0-2 0,0 6 0,0 2 0,0 1 0,0 2 0,0 3 0,-1 2 0,1 0 0,0 0 0,-3 4 0,3 0 0,0-1 0,0 3 0,-3 4 0,3-3 0,-3 1 0,-1 1 0,1-1 0,0-2 0,-1 2 0,-4-1 0,2-1 0,-3 0 0,-2-1 0,3 0 0,-4 2 0,4 2 0,-1 0 0,3 5 0,-1 0 0,4 2 0,2 1 0,-1 0 0,2 2 0,2-1 0,-2 1 0,4 0 0,-1 4 0,4 2 0,2 3 0,1 3 0,-2 2 0,2 3 0,1 0 0,-1 1 0,-5-1 0,1 0 0,2 0 0,-3 0 0,1 3 0,0 2 0,-3 2 0,0 1 0,-2 7 0,3-2 0,-2 1 0,-1 4 0,2-2 0,3-1 0,-3 2 0,1 0 0,-1 0 0,0 1 0,0 1 0,-2-4 0,2-2 0,0-1 0,-1-1 0,1-5 0,-1 0 0,1-2 0,-3-1 0,1-1 0,-1 1 0,0-5 0,0-1 0,0-4 0,0 0 0,0-1 0,0 0 0,0 3 0,0 1 0,0 1 0,0 1 0,0 1 0,0-1 0,0 3 0,0 0 0,0 1 0,-1 0 0,-1 6 0,1-1 0,1 2 0,-5 2 0,3 0 0,-1-1 0,0 0 0,-1-1 0,1-2 0,-1 0 0,2-3 0,-2-1 0,0 0 0,1-3 0,1 0 0,-2-1 0,3-1 0,-1-5 0,-1-2 0,2-4 0,1-2 0,0-1 0,-3-1 0,3 0 0,0 5 0,-3-5 0,-3 3 0,1-5 0,-1 1 0,1-5 0,2-1 0,0-2 0,2-3 0,1 4 0,0-4 0,0-1 0,1-1 0,-2-3 0,-1-1 0,2-2 0,-1 1 0,0 0 0,1-2 0,0 3 0,0 0 0,0 0 0,0 0 0,0-1 0,0-2 0,0-1 0,0 1 0,0-1 0,0 2 0,0 0 0,0-2 0,0 1 0,0 2 0,0-5 0,0-2 0,0-1 0,0-4 0,0 1 0,0 0 0,0 1 0,0 1 0,0 1 0,0-2 0,0 1 0,0-2 0,0 0 0,0-2 0,0-1 0,0 0 0,0 1 0,0 0 0,0 0 0,0-2 0,0 2 0,-2-2 0,-6-1 0,-5-1 0,-8 0 0,-6 1 0,-8-1 0,-4 0 0,-2 0 0,2-54-1638,2 49 0,10 2 0,11-6 0</inkml:trace>
  <inkml:trace contextRef="#ctx0" brushRef="#br0" timeOffset="21119.037">19850 6582 6334,'8'1'206,"17"-1"0,22 0 1,24 0-1,26 0 0,35 0 1,28-1-1,27 0 0,26-2 1,16 0-207,14 1 0,0-1 0,-16-2 0,-22-1 0,-27 0 0,-42-2 0,-41 0 0,-37 0 0,-29 5 0,-23-1-18,-18-61-1616,6 50 2486,-27 15-2486,-6 0 0,-9-3 0</inkml:trace>
  <inkml:trace contextRef="#ctx0" brushRef="#br0" timeOffset="22063.2964">22574 6561 5090,'0'-3'223,"0"-2"29,0 1 22,0 0 19,0 4 15,0 0 11,0 0 5,1 0 1,1 6-1,-1 9-142,4 11-81,1 11-28,1 16-23,0 12-19,-1 15-14,0 13-12,-2 8-5,0 6 0,-2-3 0,-1-2 0,1-9 0,-5-6 0,-2-6 0,3-7 0,-1-8 0,0-11 0,3-9 0,0-10 0,0-13-104,21-7-655,-15-12-706,1-4 0,-1-7 0,-4-2 0</inkml:trace>
  <inkml:trace contextRef="#ctx0" brushRef="#br0" timeOffset="23826.7758">22475 7970 4904,'-24'4'294,"-3"0"38,1 3 3,2-2 13,19 1 0,21 0-1,16 2 1,18 0 0,17 3 0,17-2-193,4 2-100,1 1-40,-7 0-1,-17 1-14,-20 1 0,-22 1 0,-18 1 0,-24 2 0,-22 1 0,-15-1 0,-7 2 0,-14 0 0,1-1 0,5-2 0,10 2 0,15-6 0,19 3 0,15-3 0,21 0-36,20 0-123,19-1-78,16 1-19,17-2-4,1-1 7,-4 2 11,-16-2 6,-18 0-8,-23-1 11,-19 3 41,-21-1 125,-20 1 82,-12-1 30,-9 4 65,-11-2 78,0 0 40,2 4 8,8 3 8,12 5-11,16 3-8,20 4-95,19-4-63,18 2-69,15-6-79,15-3-83,9-1-44,5-6-6,-3 0 8,-6-2 3,-13 0 0,-15-1 89,-17-2 86,-12-2 82,-18 1 48,-12-2 24,-13 1 32,-7-1 16,-11 1 16,-2 2 9,6 4 7,13-1 0,12 6-27,16 3-18,15 1-33,13 1-30,13-1-53,14 2-15,7 1-17,13-1-8,1 2-5,-3 1 3,-10 0-1,-14 0-2,-20-1 1,-15-1 4,-21-3 15,-18-1-10,-15-2-8,-6-1-2,-7-2 0,5 1 0,9 3 0,15 2 0,14 2 0,13 1 0,17 2 0,16 0 0,15-1 0,10 2 0,6-4 0,-1 0 0,-11 0 0,-14-2 0,-15-3 0,-9-2 0,-18-1 0,-12-4 0,-8 0 0,-6-3 0,-3 1 0,6-1 0,6 3 0,9 0 0,12 3 0,4 5 0,8 3 0,8 2 0,5 3 0,3 4 0,4-1 0,2 3 0,-2-4 0,-2-2 0,-4-4 0,-7-3 0,-3-3 0,-3-5 0,-2-2 0,0-1 0,-2-2 0,2-1 0,-3 1 0,1-2 0,0 3 0,-1-1 0,1 0 0,2 1 0,0 3 0,0 7 0,0 3 0,3 9 0,1 8 0,3 12 0,1 10 0,0 13 0,0 11 0,-1 7 0,-1 9 0,-2 6 0,2 1 0,0 4 0,-3 0 0,-2-3 0,1-5 0,-4-6 0,-5-12 0,-1-13 0,0-16 0,-4-14 0,4-13 0,3-10 0,2-10 0,2-5 0,1-2 0,1 0 0,-1-3 0,0 0 0,3 0 0,3-2 0,1 0 0,2 0 0,-1 0 0,-3-1 0,8 2-307,-8-1-1269,-2 4 0,0 0 0,-1 2 0</inkml:trace>
  <inkml:trace contextRef="#ctx0" brushRef="#br0" timeOffset="24107.0009">22271 11921 8191,'-11'1'0,"6"2"0,12 2 0,21 4 0,41-2 0,26-1 0,29-1 0,27-4 0,15-1 0,5-3 0,-6 2 0,-19 1 0,-32-2 0,-39 2 0,-40 0 0,-33 0-1638,-39-42 0,-28 42 0,-30 0 0</inkml:trace>
  <inkml:trace contextRef="#ctx0" brushRef="#br0" timeOffset="24326.8558">22310 12112 8191,'-13'18'0,"-9"7"0,-7 7 0,-5 11 0,3-1 0,5 0-302,25-2-488,-5-5-629,8-8 0,6-13 0,3-9 0</inkml:trace>
  <inkml:trace contextRef="#ctx0" brushRef="#br0" timeOffset="24499.2531">22577 12235 8191,'-2'0'0,"-6"7"0,-4 5 0,-6 7 0,3 9-1638,-2 7 0,8-7 0,6-5 0</inkml:trace>
  <inkml:trace contextRef="#ctx0" brushRef="#br0" timeOffset="24676.2408">23013 12221 8191,'-3'0'0,"-4"4"0,-6 7 0,3 7-1638,3-58 0,-6 63 0,6-2 0</inkml:trace>
  <inkml:trace contextRef="#ctx0" brushRef="#br0" timeOffset="24848.2228">23300 12235 8191,'-4'1'0,"-3"6"0,-6 7 0,-4 5 0,11-81-1638,-11 85 0,3-8 0,6-9 0</inkml:trace>
  <inkml:trace contextRef="#ctx0" brushRef="#br0" timeOffset="25869.085">23721 8657 6683,'0'-8'168,"-2"-1"-1,2 1 1,-1 1-1,1 4 1,0 8-1,0 5 1,0 13-1,1 10 1,2 10-168,0 13 0,-3-1 0,1 1 0,-2-8 0,-6-6 0,-1-9 0,0-11 0,-5-10 0,3-7 0,2-11 0,3-12 0,-1-12 0,3-13 0,0-15 0,0-14 0,-1-10 0,2-8 0,5 0 0,5 7 0,6 12 0,6 18 0,6 13 0,6 17 0,7 8 0,7 10 0,8 4 0,3 7 0,-3 9 0,-11 7 0,-13 2 0,-16 10 0,-10 4 0,-17 3 0,-10 1 0,-12 3 0,-6-4 0,-9-3 0,1-5 0,0-4 0,7-5 0,9-2 0,10 1 0,11 1 0,21 4 0,14 3 0,17 3 0,15 2 0,6-2 0,2-2 0,-4-7-111,20-5-1505,-32-5 0,-5-8 0</inkml:trace>
  <inkml:trace contextRef="#ctx0" brushRef="#br0" timeOffset="26251.4014">24386 8774 8191,'3'-4'0,"1"2"0,1-1 0,2 3 0,-1 7 0,1 15 0,0 8 0,0 9 0,-1 10 0,0 0 0,-3-2 0,1 1 0,-1-7 0,0-3 0,-2-4 0,1-8 0,1-6 0,2-4 0,6-5 0,7-4 0,10 0 0,8-5 0,10 0 0,3-2 0,3-2 0,-2 4 0,-6-4 0,-11 2 0,-7 0-7,15-4-1629,-30-8 0,-8 7 0,-11 1 0</inkml:trace>
  <inkml:trace contextRef="#ctx0" brushRef="#br0" timeOffset="27684.593">13344 1850 5120,'0'-1'45,"0"1"45,3 3 219,-1 9 1,2 8-1,0 17 1,-1 11-1,-3 9 1,0 2-1,0-1-23,0-5-22,-2-7-44,-3-8-220,3-10 0,-2-7 0,-1-7 0,0-8 0,-2-3 0,3-3 0,-3-1 0,-2-4 0,4 3 0,1-1 0,2-3 0,0 5 0,2-2 0,0 1 0,4 2 0,10 0 0,8 2 0,7 1 0,14 1 0,6 1 0,5-2 0,5-1 0,4-6 0,2-6 0,-2-5 0,-5-6 0,-12-11 0,-15-4 0,-16-9 0,-17-5 0,-18-3 0,-29-4 0,-19 3 0,-28 1 0,-21 7 0,-6 12 0,6 9 0,18 13 0,22 8 0,25 7 0,23 7 0,20 7 0,16 6 0,18 8-182,24 3-1419,18-31 0,19 25 0,6-11 0</inkml:trace>
  <inkml:trace contextRef="#ctx0" brushRef="#br0" timeOffset="28059.6024">14128 2037 6251,'2'0'216,"3"-2"-1,-3 2 1,1 0-1,-1 3 1,0 0-1,-2 5 1,6 7-1,-5 6 1,1 8-216,0 7 0,0 2 0,-2 4 0,2-1 0,-4-5 0,4-2 0,-2-2 0,0-5 0,0-4 0,-2-4 0,0-3 0,2-5 0,19-1-1638,-16-5 0,0-5 0,6-8 0</inkml:trace>
  <inkml:trace contextRef="#ctx0" brushRef="#br0" timeOffset="29559.094">15104 11572 8191,'-3'-3'0,"3"2"0,0 1 0,0 5 0,6 11 0,1 16 0,2 8 0,1 13 0,-3 4 0,0 3 0,-4-2 0,0-7 0,-3-7 0,0-7 0,0-11 0,2-9 0,-2-5 0,0-5 0,3-7 0,-2 3 0,1-3 0,-1 0 0,1-3 0,-2 3 0,0-7 0,0 2 0,0 0 0,0-1 0,0 4 0,2 0 0,1 1 0,3 0 0,5 1 0,8 0 0,3 0 0,8-3 0,3 3 0,1 0 0,4-1 0,3-3 0,1-3 0,-2-5 0,-2-3 0,-6-4 0,-5-6 0,-10-6 0,-10-5 0,-5-7 0,-14-7 0,-15-3 0,-12-3 0,-19 4 0,-21 6 0,-8 7 0,-4 14 0,2 9 0,12 9 0,12 4 0,16 11-124,22 4-1489,25 7 0,7-1 0,23 3 0</inkml:trace>
  <inkml:trace contextRef="#ctx0" brushRef="#br0" timeOffset="30275.0609">15784 11975 6683,'0'-17'168,"1"-4"-1,5-3 1,6-3-1,7 5 1,10 5-1,7 4 1,5 5-1,0 4 1,-2 3-168,-2 6 0,-10 3 0,-6 5 0,-8 4 0,-7 8 0,-6 0 0,-6 4 0,-8 3 0,-3-2 0,-4 4 0,-5-1 0,-1 2 0,-1-3 0,1 0 0,5-3 0,2-4 0,3-2 0,5-2 0,5-3 0,5 0 0,2-5 0,6-1 0,6 2 0,14-7 0,11 1 0,18-5 0,7-2 0,5-2 0,-4-3 0,-28 0-1638,5-2 0,-24-7 0,-26-5 0</inkml:trace>
  <inkml:trace contextRef="#ctx0" brushRef="#br0" timeOffset="33635.0299">14902 10775 2584,'0'0'120,"0"3"26,0-9 22,0 6 28,0-2 30,0 1 28,-3-4 26,1 10 23,-2-5 4,4 7-65,0-7-32,2 0-22,-2 4-20,4-1-30,-8-10-33,6 9-28,-2-2-25,6 0-40,-4 0 14,-1 2-10,-1-1-11,-1 3 2,-11 1-1,4 4 0,-3-1 3,1 2 0,-3-1 0,2 1 17,-2 2-17,4 0 0,-4 2-1,1 1-6,2 0-1,0-1 3,-1 1 1,0-2-2,0 1 1,-1-2 0,1-1-3,-3 1-3,1-1 0,-1-2 7,3 3-3,-1-3 1,0-1-1,0 2 1,2-3 3,0 2 2,1-3 8,2 2 10,-2-2 5,4 0 4,-1-1 5,4-1 8,0 1 3,0-3 1,2 0-29,-2 1-62,2-2-96,-1 2-289,1-3-714,0 0 0,1-3 0,-2-4 0</inkml:trace>
  <inkml:trace contextRef="#ctx0" brushRef="#br0" timeOffset="34671.2344">14524 10682 1100,'4'0'116,"-1"1"34,1-1 44,0 0 50,-1-1 40,-1 1 32,0 0 30,-2 0 27,2 0 10,-2 0-77,2 0-34,-1 0-30,1 0-33,0 0-34,3 0-23,-5 0-10,2 0-10,0 0-16,-2 4-4,0-1 2,1 5 8,-1 0 6,0 2 18,2 2-2,-2 1-10,2-1-24,2 4-19,-4 0-7,4-1-3,-2 1 0,-1 1-6,1 1-9,-2 0-24,5 0-16,-5 2 2,3-3 3,-2-1-6,1 0 4,-2-3 1,1 0 7,1-1 13,4-4 14,-4 4-6,1-3 1,-1 1-6,0-2 4,0-1 4,-2 2-1,0-4-4,0 2-9,2-2-14,-2 0-15,0 1 3,0-2 4,0 4 1,0-5-7,0 1 2,0 0-5,2 0-3,-2 0 4,0 0 7,2 2-1,-1 0-2,-1-1-3,0 1 0,0-1 5,0-1 16,0 0 2,0 0-1,0 0-6,0 1-7,1-2 0,-1 0-3,0-1 1,0 0 0,0 0-7,0-2-16,0 0-2,0-2-98,0 10-273,2-14-1173,-2 4 0,2-4 0,-2-2 0</inkml:trace>
  <inkml:trace contextRef="#ctx0" brushRef="#br0" timeOffset="35911.0287">14562 8802 1788,'0'0'89,"0"0"22,0 0 32,0 2 22,0-4 20,0 2 23,0 0 17,0 4 15,0 1 61,0 8-32,0 6-15,0 10-16,3 8-75,9 3-364,-5 4-634,2-1 0,-4 2 0,0-8 0</inkml:trace>
  <inkml:trace contextRef="#ctx0" brushRef="#br0" timeOffset="51470.9621">25733 4166 1839,'0'0'128,"0"0"27,0 0 27,0 0 32,0 0 40,-36 0 36,30 4 53,2-4 40,0 0 27,-1-2-70,37 1 6,-30-6 20,-2 7 24,2-1 8,-2 1-18,0-1-25,2-1-53,97 17-97,-93-48 29,6 30-28,-5 9-36,0-12-46,-92-15-52,89 49-38,-4-27-25,5-9-9,10 10 0,10-2 56,8 3-56,11-2 6,5 1-6,7 5 0,5-1 0,9 1 0,-1 4-43,1-2 43,-1-3 0,3 3 0,4 0 0,4-1 0,7 1 0,5 2 0,2 0 0,-6 4 0,2 0 43,-4 0-43,-10-2 0,-4 3 0,-3-6 0,-4 2 0,-2-2 0,5 5 0,-6-3 0,-5-3 0,10 2 0,1 1 0,-2-6 0,7 6 0,4 0 0,-8-3 0,-1 2 0,1-4 0,-1 2 0,1-3 0,0 0 0,-3 1 0,7-2 0,-5 3 0,3-4 0,1 4 0,0-4 0,-4 4 0,3-5 0,1 0 0,1 0 0,1-2 0,7-1 0,3 2 0,4-1 0,0 1 0,4-1 0,-7 2 0,-4-2 0,-1-1 0,3 2 0,4-2 0,7 0 0,11 0 0,3 2 0,9-2 0,5 3 0,3-3 0,2 0 0,0 1 0,0 1 0,-11-2 0,-8 2 0,-8 0 0,-17-2 0,-9 3 0,-9-2 0,-14 0 0,-11 0 0,-11 1 0,-12-2 0,-9 1 0,-7-1 0,3 1 0,-3-1 0,-2 2 0,4-2 0,-2 1 0,-2-2 0,1 1 0,0 0 0,1 0 0,-1 0 0,0 0 0,0 0 0,0 0 0,3 0 0,0 0 0,5 0 0,9 0 0,6 0 0,10 0 0,9-2 0,8 0 0,3-1 0,9-2 0,0-1 0,0 2 0,1-1 0,-6 1 0,-1 1 0,-3 0 0,-4 2 0,-2 1 0,-4-2 0,-8 2 0,-5 0 0,-7 0 0,-4 0 0,-6 0-123,-6 2-212,-4 0-152,6 0-962,-18 1 0,-8-1 0,-17-2 0</inkml:trace>
  <inkml:trace contextRef="#ctx0" brushRef="#br0" timeOffset="56671.0076">25691 4055 3382,'0'0'178,"0"0"36,3 0 26,-3-1 26,5-3 68,-3 0 136,0-4 25,-1-2-1,3-2 0,0-2-133,1-1-46,1-2-34,4-1-27,-4-3-26,1-1-68,7-1-135,-12-1-25,2 0 0,1 0 0,-1-1 0,-8-1 0,13-3 0,0-6 0,4-1 0,0-3 0,3-1 0,5-1 0,-3 3 0,2 0 0,1 1 0,-2 3 0,1-2 0,1 1 0,1 2 0,3 1 0,2-1 0,-2 2 0,-3-1 0,0 3 0,-4 0 0,-2 3 0,0 1 0,-1-2 0,1 1 0,-3 1 0,6-3 0,-1 1 0,-3 1 0,6 1 0,-3 1 0,0 2 0,0 3 0,-5 0 0,0-1 0,1 5 0,-3-2 0,3 0 0,-1 0 0,1 1 0,-1-1 0,0 2 0,1 1 0,-1 1 0,2 1 0,0 0 0,-1 0 0,-1 3 0,3 1 0,-5 1 0,0 1 0,3 1 0,-3 2 0,1-1 0,3 0 0,1-1 0,1 2 0,0-1 0,2 2 0,1-3 0,-1 4 0,1 0 0,-2-2 0,0 3 0,-2-2 0,-2 1 0,-1 1 0,-1 0 0,1 0 0,0 0 0,3 0 0,-3 0 0,7 0 0,-2 0 0,2 1 0,1 4 0,0-1 0,-4 1 0,-1 2 0,1 1 0,0 4 0,0-3 0,1 4 0,0 1 0,2 1 0,-3 0 0,0 3 0,-3-2 0,1 2 0,-1 2 0,-1-1 0,1 3 0,-3 1 0,2 0 0,-1 2 0,1 2 0,-6-1 0,6 1 0,-6 3 0,2-1 0,-1-3 0,-2 1 0,1 2 0,-1 0 0,1-1 0,2 2 0,0 1 0,-1-1 0,2 1 0,-1-3 0,0 1 0,2-3 0,-2 3 0,0 0 0,3 6 0,-1 10 0,2 6 0,1 7 0,5 5 0,-2 5 0,-1-4 0,-1-3 0,-2-4 0,-1 0 0,-4-9 0,-3-1 0,-1-3 0,2-1 0,0-4 0,0 1 0,-1 0 0,-1 3 0,3 0 0,-4 3 0,4 1 0,-1 1 0,3 1 0,2 1 0,2-2 0,0 3 0,-1-2 0,1 1 0,1 1 0,-2-3 0,0-2 0,0-4 0,-3-2 0,1-6 0,-4-4 0,1-3 0,0-2 0,0-4 0,-1 2 0,1-5 0,-1 1 0,-1-1 0,-3 0 0,3-1 0,0 2 0,-3 3 0,2 3 0,2 5 0,-1 1 0,6 4 0,-2-4 0,-2 3 0,3-2 0,0 2 0,-3-2 0,1 1 0,3 1 0,-3-3 0,-2-1 0,2-2 0,-1-1 0,1-3 0,-1-3 0,5 1 0,-2 0 0,1-1 0,1 1 0,-1 1 0,-4-4 0,4 2 0,-1-1 0,-2-1 0,4 1 0,-1-1 0,2-2 0,1 2 0,-1-1 0,-1 1 0,-2-2 0,-1 1 0,1-1 0,0-2 0,1 3 0,4-3 0,0-2 0,4 5 0,-1-6 0,1-3 0,-1 0 0,0 1 0,5-8 0,-3 6 0,-2 0 0,4-1 0,-1 0 0,-1 0 0,6 0 0,0 0 0,-2-4 0,4 2 0,-2-1 0,-3-1 0,1-3 0,-1 0 0,-1 0 0,-2 0 0,1 0 0,2-4 0,0 1 0,-2-2 0,2 1 0,-2-1 0,-2 0 0,-1-2 0,1 0 0,-2-1 0,3 1 0,-2-5 0,2 1 0,-4 0 0,0 0 0,1 0 0,-2 1 0,0-2 0,0 0 0,2 1 0,-4-1 0,4 0 0,-3-3 0,1 0 0,3-1 0,-1-1 0,2-2 0,1 2 0,-1 1 0,-3 2 0,1-2 0,-1 4 0,0-1 0,3 0 0,1 0 0,1-2 0,2-2 0,-1 0 0,0 0 0,2-3 0,1-1 0,-5-4 0,3-1 0,-1 1 0,-5-4 0,1 3 0,-2 0 0,-1 2 0,-1-2 0,1 3 0,-2-1 0,3 2 0,-4 0 0,0-1 0,-1 2 0,0-1 0,2-1 0,-1 1 0,1 0 0,-2-2 0,3 2 0,-2-2 0,0 3 0,1-3 0,0 0 0,1 0 0,-2 0 0,1 0 0,1-2 0,-3-2 0,1 1 0,1-3 0,2-1 0,-1 1 0,2 1 0,-1 2 0,-4 0 0,2 2 0,-3 1 0,2 1 0,-2-2 0,2 0 0,2 1 0,-2-2 0,3 0 0,-3-1 0,0-1 0,-3 2 0,3-2 0,-2-1 0,2 2 0,-2 0 0,0-2 0,0 2 0,-1-2 0,0 1 0,0-2 0,-1-2 0,-2 1 0,-2 2 0,0-3 0,2 6 0,0-2 0,1 3 0,0-3 0,3-2 0,-1-1 0,1 0 0,0 1 0,0-2 0,-1 1 0,1 1 0,-3 1 0,3 1 0,-2-2 0,1 1 0,0-2 0,0-3 0,1 2 0,-1-1 0,-3-2 0,-1-1 0,1 0 0,1 3 0,0 0 0,1 0 0,1 3 0,-1 1 0,2 0 0,2 0 0,-1-1 0,1 1 0,-1 1 0,-1-1 0,-2 0 0,2 3 0,0 2 0,-1 2 0,1-1 0,1 1 0,-1 2 0,3-2 0,0 0 0,-1-1 0,1 0 0,-2-1 0,2 2 0,0-2 0,-1 0 0,2-1 0,0 2 0,1 0 0,3 2 0,2-1 0,0 1 0,0 1 0,0-1 0,-1 3 0,-1 2 0,-1-1 0,2 1 0,1 1 0,3 1 0,1-2 0,0 1 0,0 1 0,-1 1 0,2-1 0,-6 2 0,-1 0 0,1 5 0,-1-3 0,-3 2 0,0 0 0,3 1 0,-1-1 0,1-1 0,2 3 0,1-1 0,-1-1 0,3 2 0,-3 0 0,0-3 0,0 3 0,2 0 0,-2-1 0,2 2 0,1-1 0,-4 2 0,0-1 0,1 1 0,-4 0 0,2 0 0,1 1 0,2 0 0,-1 0 0,0 0 0,2 0 0,-2 3 0,-1 0 0,1-2 0,1 4 0,0-4 0,-1 4 0,1-2 0,0 3 0,0 3 0,1 4 0,0 0 0,0 3 0,-2 2 0,1 1 0,0 1 0,2 3 0,0 2 0,3 2 0,-3 5 0,0-2 0,-2 1 0,-4 1 0,-3 0 0,-1 0 0,-2 2 0,1-2 0,-2 6 0,3 0 0,-1 0 0,2 1 0,-1 2 0,1-1 0,-1-1 0,-1 0 0,1-3 0,-3-1 0,1 1 0,-2-2 0,0 1 0,0-1 0,1 2 0,-2-1 0,1-2 0,1 3 0,-3 1 0,2-1 0,0 5 0,-1-1 0,0-1 0,-1 0 0,-1-4 0,-1 0 0,-2-3 0,0 0 0,-1-1 0,0 0 0,0 1 0,-1 1 0,2 0 0,0 2 0,-1-4 0,1 2 0,2-3 0,-2-1 0,1 1 0,-1 0 0,0 1 0,0 3 0,-1 1 0,-2 0 0,1 0 0,-2 2 0,-1 0 0,-4 2 0,-1 0 0,-3-2 0,1 1 0,-1-3 0,2-1 0,3-3 0,1-2 0,3-4 0,1 0 0,0-1 0,0-3 0,0 3 0,5-5 0,-3 0-223,-1-4-1370,1-5 0,-2-14 0,-15-7 0</inkml:trace>
  <inkml:trace contextRef="#ctx0" brushRef="#br0" timeOffset="57448.2312">23413 3427 5773,'0'21'222,"0"9"6,0 9 3,0 11-113,0-7-88,-1-1-113,1-5-286,-3-8-861,0-11 0,1-9 0</inkml:trace>
  <inkml:trace contextRef="#ctx0" brushRef="#br0" timeOffset="57602.4445">23368 3138 8191,'2'-18'0,"-5"1"0,4-2-307,9 2-1269,6 5 0,5 12 0,10 0 0</inkml:trace>
  <inkml:trace contextRef="#ctx0" brushRef="#br0" timeOffset="57803.4177">23813 3225 7115,'-7'14'120,"-5"13"-1,-9 9 1,-8 17-1,-5 6 1,-2 8-1,-4 2 1,5 8-1,13-5-300,10-11-1397,6-10 0,12-7 0</inkml:trace>
  <inkml:trace contextRef="#ctx0" brushRef="#br0" timeOffset="58032.3243">24060 3734 8191,'-2'5'0,"5"11"0,-13 9 0,-7 16 0,7 5 0,-8-4 0,0 9 0,10 2 0,10-11-209,-5 6-190,-46-2-1117,49-24 0,-3-11 0,2-8 0</inkml:trace>
  <inkml:trace contextRef="#ctx0" brushRef="#br0" timeOffset="58250.8131">24106 3631 5549,'6'-35'294,"1"1"-1,0-1 1,8 3-1,5 22 1,6 16-1,7 5 1,3 7-1,-4 3 1,-10 5-294,-12 4 0,-19 1 0,-19 2-249,-42 16-292,11-17-939,-10-3 0,1-7 0,0-10 0</inkml:trace>
  <inkml:trace contextRef="#ctx0" brushRef="#br0" timeOffset="59815.9506">26126 8568 3998,'-20'-1'206,"-1"-2"10,-3 1 5,1 0 10,13 0 51,8 1 133,2-1 22,0 0 0,6-1 0,9 1-178,14 1-29,19 2-8,23 3-6,19 0-10,15 0-51,12 4-132,11 0-23,5-1 0,0 1 0,2 0 0,-3-1 0,-4 2 0,0-3 0,6 1 0,4 1 0,4 2 0,6 2 0,0-5 0,-7 2 0,1-1 0,-4 0 0,-3-2 0,-5 4 0,2-2 0,3 0 0,0-3 0,7 4 0,4-4 0,-1 1 0,0-5 0,-3 4 0,-7-2 0,-6-3 0,-4 1 0,-6 1 0,-10-4 0,-6 2 0,-5 0 0,-2 0 0,-2 0 0,-3 0 0,-1 0 0,-3 0 0,-3 0 0,-1 0 0,-5 0 0,-1 0 0,-5 0 0,-3 0 0,-7 0 0,-6 0 0,-8 0 0,-7 2 0,-4-1 0,-7 2 0,-6-1 0,-1 1 0,-6 0 0,-7-3 0,-4 1 0,-2-1 0,-1 0 0,-3 0 0,1 0 0,4 0 0,1 2 0,2-1 0,4 1 0,-2-1 0,0-1 0,-1 2 0,-5-2 0,0 0 0,-4 0 0,5 0-1638,-10-2 0,-9-5 0,-8-15 0</inkml:trace>
  <inkml:trace contextRef="#ctx0" brushRef="#br0" timeOffset="60667.1587">32881 8651 4356,'0'-11'411,"0"-4"-1,-6 0 1,-1-4 0,-7 5-1,-7 7 1,-6 2 0,-24 4 0,15 9-1,-4 9-271,-1 5-139,5 9 0,23 5 0,-20 1 0,23-3 0,7 2 0,12-5 0,14-2 0,17-11 0,2-2 0,5-10 0,1-6 0,-6-11 0,-8-5 0,-10-11 0,-13-8 0,-6-10 0,-8-6 0,-8 2 0,-3 4 0,2 13-240,1 8-293,4 14-950,4 4 0,6 3 0,9 3 0</inkml:trace>
  <inkml:trace contextRef="#ctx0" brushRef="#br0" timeOffset="60900.7958">33304 8478 8019,'0'-3'19,"-1"3"0,-1 7 0,-7 15 0,0 14 0,-6 17 0,-4 15 0,-1 10 0,1 3 1,2 2-280,5-8-360,-1 0-843,5-14 2,5-15-1,1-20 0</inkml:trace>
  <inkml:trace contextRef="#ctx0" brushRef="#br0" timeOffset="61332.6841">33454 8982 5776,'0'-9'268,"2"0"0,-2 6 1,0 3-1,-3 11 0,1 14 1,2 11-1,-1 8 0,2 7 1,2 3-269,0-1 0,0-3 0,-2-8 0,1-7 0,-1-14 0,-2-8-40,-1-10-35,2-12-19,0-10-1,0-11 5,0-14 13,0-14 36,5-12 41,2-9 0,3-5 0,3-2 40,4 6 34,-3 10 20,1 15 1,-3 18-4,5 19-14,6 12-36,6 13-41,4 14 0,2 8 0,-8 4 0,-9 4 0,-8-2 0,-17-6 0,-14-5 0,-19-2-215,-11-7-346,-15-6-923,-9-4 2,1-10-1</inkml:trace>
  <inkml:trace contextRef="#ctx0" brushRef="#br0" timeOffset="65939.35">2281 6604 4843,'-2'-4'355,"1"-1"1,-1 0-2,11 0 3,20 0-2,24-4 1,32 1-1,47-4 1,48-1-1,41 0-206,39-4-149,35 2 0,11 1 0,-10-1 0,-8 5 0,-26 1 0,-46 3 0,-38 0 0,-44 3 0,-49-2 0,-38 4 0,-33 1-124,-33-51-311,-18 45-1091,-38 1 0,-22-5 0,-23-6 0</inkml:trace>
  <inkml:trace contextRef="#ctx0" brushRef="#br0" timeOffset="68466.5918">2302 6554 3237,'-1'0'116,"-1"0"31,1 0 27,1 0 17,-3 0-964,-73-2 1811,67-1-708,-3-1 99,2-3 70,2-2 4,71 5-77,-63-4-39,0-1-32,0-1-25,3-2-18,0-4-75,1 0-63,1 0-100,1-4-69,0-2-5,0-1 0,0-4 0,2-2 0,0-3 0,-2-4 0,3-2 0,-1-4 0,2-2 0,0-2 0,3 3 0,-3-1 0,1 2 0,0 5 0,1-2 0,-1 3 0,4-2 0,-1 2 0,5-3 0,1 2 0,0-2 0,3 3 0,-3 0 0,-3 4 0,0 3 0,-4 1 0,0 3 0,0 0 0,2 3 0,-1-2 0,4 3 0,1-1 0,1-2 0,-1 1 0,-1 0 0,-4 3 0,-3 1 0,0 4 0,0 1 0,-2 2 0,3 0 0,0 0 0,0 1 0,1 0 0,1-1 0,-3 2 0,1 3 0,-1-4 0,-3 5 0,2 0 0,3 0 0,2 3 0,1-1 0,4-1 0,1 2 0,-2 1 0,1-1 0,-3 3 0,0 0 0,-3 0 0,3 2 0,2 1 0,2 5 0,3-1 0,2 5 0,1 0 0,1-2 0,-1 2 0,2-1 0,-3 0 0,2-1 0,-2 3 0,-2 1 0,1 2 0,-1 4 0,1 3 0,2 1 0,1 1 0,-1 3 0,-1-1 0,1 2 0,-1 0 0,-1 2 0,-2 1 0,3 0 0,-1 3 0,1 3 0,-2 2 0,-1 2 0,2 0 0,-2-1 0,0 1 0,0 1 0,2 1 0,2-1 0,3 4 0,4 1 0,-1 4 0,1 4 0,-1 3 0,-4 3 0,-1 4 0,-5 0 0,2 2 0,-1-1 0,-1-4 0,-1-3 0,1-1 0,2-5 0,-4-2 0,1-3 0,2 1 0,1 2 0,-2 0 0,0-1 0,0 0 0,3-2 0,0-1 0,-1-2 0,-2-4 0,-1 3 0,1 0 0,-3-3 0,0-2 0,3-3 0,0-1 0,2-2 0,1-5 0,1 3 0,4-3 0,3 0 0,-1-1 0,3 0 0,-2-4 0,-1-2 0,3-4 0,-1 1 0,1-5 0,3-2 0,1 0 0,2-5 0,1-5 0,1 1 0,-1-3 0,-4 0 0,-3 0 0,0-3 0,-3 2 0,0-3 0,-2-5 0,1 0 0,-4-5 0,3 0 0,-1-3 0,-1-2 0,-3-3 0,-1-3 0,-2-2 0,-3-5 0,-1 0 0,-2-2 0,-1-3 0,-2-1 0,-2-3 0,-1 1 0,-5-4 0,0-2 0,-2-1 0,-1-2 0,-1-2 0,-1-1 0,-1 1 0,0-2 0,0 6 0,0 2 0,0 5 0,0 2 0,0 1 0,0 2 0,0-1 0,0 0 0,0 3 0,0 0 0,0 2 0,0 3 0,0 0 0,-1 6 0,1 1 0,-2 2 0,2 6 0,0-1 0,0 1 0,0 0 0,0 3 0,0 0 0,0 0 0,0 2 0,2 2 0,-2-1 0,0 1 0,0 2 0,1-1 0,-1 0 0,-4 0 0,-3 1 0,-8-2 0,-11-1 0,-13-1 0,-10-1 0,-15 0 0,-15-4 0,-16 2 0,-9 6 0,-12 0-403,2-7-370,2 24 0,9 2 0,11 6 0</inkml:trace>
  <inkml:trace contextRef="#ctx0" brushRef="#br0" timeOffset="70049.0197">3342 6203 3224,'-4'-1'192,"-2"-3"51,-4 1 72,1-1 197,5 6-1,-1-6 1,2 3-1,3-3 1,-1 1-1,1 0-147,-2 3-45,4-1-51,-2-1-71,0 1-197,3-2 0,9 1 0,12-4 0,14 0 0,15-1 0,8-1 0,5 1 0,-2-1 0,-7 2 0,-8 2 0,-11 1 0,-9 0 0,-11 3 0,-9 0-260,-19 2-201,10-4-212,-4-19-686,-6 17 0,-10-3 0,9-2 0</inkml:trace>
  <inkml:trace contextRef="#ctx0" brushRef="#br0" timeOffset="70232.3881">3573 6039 3388,'-12'-8'289,"-1"-2"205,-4-4 6,0 2-1,5 2 1,6 3-1,1 4 1,3 3-1,2 7 1,2 12-193,1 14-97,11 15-541,-1-31-1239,4 58 0,-2 10 0,-5 11 0</inkml:trace>
  <inkml:trace contextRef="#ctx0" brushRef="#br0" timeOffset="84127.1152">16027 2360 5628,'0'-7'274,"0"-2"1,-2-1-1,-1-2 0,-3 4 0,-6 1 1,-3 2-1,-7 3 0,-5 1 1,-5 4-181,-1 12-94,-3 2 0,3 8 0,4 8 0,6 5 0,6 1 0,12 1 0,2-2 0,6 2 0,13-4 0,7-1 0,7-7 0,9-5 0,8-8 0,2-9 0,0-9 0,-7-11 0,-5-7 0,-11-8 0,-13-5 0,-6-6 0,-7 1 0,-10 1 0,-6-1 0,-4 4 0,-4 1 0,-1 7 0,2 3-211,-2-4-246,17 17-271,-1 5-631,6 6 0,2 0 0</inkml:trace>
  <inkml:trace contextRef="#ctx0" brushRef="#br0" timeOffset="84411.1192">16375 2359 3482,'1'0'134,"-1"0"48,0-1 53,3 5 60,-3 4 160,-3 5 22,3 10 0,0 5 0,0 5 1,0 8-63,0-1-72,0 4-49,0-2-51,-1 1-103,-2-4-394,1-57-1320,5 44 0,-3-12 0,0-13 0</inkml:trace>
  <inkml:trace contextRef="#ctx0" brushRef="#br0" timeOffset="84870.0908">16348 2344 4267,'2'-7'279,"-1"1"54,2-2 67,3 2 12,3 3 0,5 8 2,4 7-1,6 9-1,5 7 1,4 8-204,3 6-75,5 1-54,-4-5-67,-5-6-13,-2-4 0,-5-8 0,-6-5 0,1-8 0,-2-4 0,-1-3 0,1-7 0,-3-7 0,-4-7 0,-5-4 0,-5-10 0,-1-2 0,0-4 0,0 0 0,0 1 0,0 3 0,0 5 0,0 2 0,0 5 0,0 5 0,0 6 0,-10 7-363,12 4-1202,-4 2 0,0 1 0,-1 3 0</inkml:trace>
  <inkml:trace contextRef="#ctx0" brushRef="#br0" timeOffset="86083.0927">16935 11235 2940,'1'-9'203,"2"0"66,0-6 57,0 0 174,0 0 38,-3 2 0,1 2 0,-1-1 0,0 5-1,-1 0-127,-2 3-75,-1 1-66,-5 2-58,-4 1-172,-2 3-39,-3 5 0,0 6 0,-3 6 0,2 8 0,3 5 0,7 5 0,2 4 0,7-2 0,5 1 0,6-4 0,5-5 0,6-8 0,6-8 0,3-8 0,1-5 0,-4-10 0,-2-7 0,-6-10 0,-6-10 0,-10-7 0,-4-5 0,-9 0 0,-5 4 0,-5 5 0,-1 5 0,0 9 0,5 7-214,8 6-317,4-4-958,1 11 0,7 5 0,4 1 0</inkml:trace>
  <inkml:trace contextRef="#ctx0" brushRef="#br0" timeOffset="86551.0633">17273 11208 5744,'0'0'266,"0"0"0,0 0 0,0 6 0,1 6 0,-1 8 0,0 11 0,0 10 0,0 5-1,2 7-211,-2 1-54,1 0 0,-1-6 0,0-7 0,-1-5 0,1-11 0,-2-7 0,1-11 0,-1-4 0,2-13 0,0-8 0,2-13 0,-1-12 0,2-15 0,0-11 0,1-4 0,-2 2 0,2 5 0,2 12 0,2 12 0,4 7 0,10 7 0,6 8 0,6 4 0,0 5 0,4 5 0,-4 4 0,-2 4-90,-2 10-1530,2-16 2569,-11 24-2570,-6 7 2,-7-1-1</inkml:trace>
  <inkml:trace contextRef="#ctx0" brushRef="#br0" timeOffset="86756.2075">17338 11446 4906,'0'0'235,"0"0"73,0 1 34,4 2 2,7 3-2,7 0 1,8 3-253,9 24-1472,2-26 0,0 1 0</inkml:trace>
  <inkml:trace contextRef="#ctx0" brushRef="#br0" timeOffset="87239.0639">17775 11346 6316,'0'-4'208,"0"2"0,0 1 1,0 5-1,0 7 0,0 11 1,0 7-1,1 5 0,1 7 1,2-2-209,1 0 0,-1-3 0,0-4 0,-2-6 0,-1-5 0,-1-9 0,0-4 0,0-8 0,0-6 0,0-12 0,2-9 0,-2-10 0,0-15 0,1-7 0,1-5 0,0-2 0,1 3 0,4 8 0,2 7 0,7 13 0,6 7 0,5 7 0,6 6 0,6 6 0,2 6 0,2 1 0,0 5 0,-1 2 0,-2 5 0,-9 2-112,-6 8-225,-13-94-1211,-6 86 0,-10 5 0,-10 0 0</inkml:trace>
  <inkml:trace contextRef="#ctx0" brushRef="#br0" timeOffset="87490.8281">17892 11411 5726,'0'0'254,"0"0"12,2 1 0,3 1 0,5 2 0,5 0-1,5-1 1,4-2 0,1 3 0,-5-1-442,-2 3-387,-5-49-910,-5 44 0,-5-2 0,-4-2 0</inkml:trace>
  <inkml:trace contextRef="#ctx0" brushRef="#br0" timeOffset="89754.7623">9791 4909 189,'3'-7'86,"1"1"69,2-4 59,2 0 48,-1-3 52,1 5 48,-2 2 51,-3-2 53,0 1 36,-2 2 17,-1 1-47,2 0-59,-2 4-47,0-2-37,1 0-29,-1 1-36,0 1-51,2 0-53,-2-1-23,1 2-7,1 4 18,-1 7 0,2 3 9,-2 7-10,-1 2-10,-4 0-10,-2 3 3,-2 2 6,-6-4-16,-7 3-35,-4 1-57,-5-2-76,-8-1-95,1-1-12,-2-5-65,0-2-115,9-6-129,13-12-788,6 0 0,7-7 0,16-7 0</inkml:trace>
  <inkml:trace contextRef="#ctx0" brushRef="#br0" timeOffset="95480.392">25963 8459 5090,'0'0'83,"0"0"23,0 0 61,0-2 73,0 1 55,1-2 21,1-1 0,0-1-1,1-3 1,-1-1-58,1-1-25,1-2-24,0-3-59,1-1-75,1 0-53,1 0-22,-2-3 0,-1 2 0,-2 1 0,3-2 0,-1 2 0,0-2 0,4 1 0,-1-1 0,-1 0 0,1-2 0,2 0 0,-2 0 0,1 2 0,1 0 0,-4 2 0,2-1 0,-3-1 0,3 2 0,-3 0 0,6-1 0,-1-1 0,1-2 0,-3 1 0,3-2 0,-2 2 0,1-2 0,-1 3 0,0 0 0,-3 0 0,5 1 0,-2 3 0,-1-2 0,1 1 0,1 0 0,-1 1 0,0-1 0,3 1 0,-4 0 0,2 2 0,0-2 0,-2 3 0,2-1 0,0 1 0,-1-1 0,4 0 0,-1 0 0,0 0 0,1 0 0,1-2 0,-4 4 0,2-1 0,1-1 0,-1 0 0,0 4 0,2-3 0,1-2 0,1 2 0,0-4 0,0 4 0,1-3 0,-1 2 0,3-1 0,-2 2 0,2-3 0,1 1 0,2 0 0,0-4 0,2 0 0,1 2 0,-2-2 0,-1 1 0,1-2 0,-4 1 0,2 1 0,-1 1 0,-2-1 0,2 1 0,0 1 0,1 0 0,-3 1 0,-2 3 0,3-2 0,-3 2 0,0 3 0,0-1 0,-3 0 0,1 3 0,5-3 0,-3 4 0,6-2 0,-4 1 0,0-1 0,-4 2 0,1 3 0,-4-5 0,-1 4 0,1-1 0,-1 1 0,5 1 0,-4 0 0,5-1 0,-2 2 0,4 0 0,-1 0 0,5 0 0,-2 2 0,4 2 0,0 1 0,2 3 0,-3 1 0,0 2 0,-1 3 0,-2-2 0,2 6 0,-3 0 0,-1 1 0,2-1 0,-6 0 0,3 0 0,-3 0 0,5 0 0,-4-1 0,2 0 0,-1 0 0,-1 1 0,-3-3 0,0 4 0,1-1 0,0-1 0,-1 2 0,-3 0 0,3 3 0,1 0 0,-3 2 0,5 3 0,1-1 0,0 2 0,1-1 0,-2-1 0,2 0 0,-1-2 0,-1-1 0,1 2 0,-1 1 0,-1 1 0,1 1 0,-5-2 0,-2 3 0,-1 0 0,-4 3 0,1-1 0,-1-3 0,-2 2 0,0-3 0,0 3 0,0 0 0,0 1 0,0 4 0,1-4 0,1 3 0,1-3 0,0-1 0,1-2 0,-1 1 0,-1-2 0,0 2 0,0-4 0,-2 3 0,0-3 0,0-1 0,0-2 0,0-2 0,0-4 0,0-2 0,0-2-78,0-4-1544,0-6 0,0 0 0,0-4 0</inkml:trace>
  <inkml:trace contextRef="#ctx0" brushRef="#br0" timeOffset="96638.2243">26762 7908 3063,'0'-1'253,"-2"-2"51,2-1 58,-3-1 81,3 3 74,0-1 14,0 0 1,-2 1-1,1 2 1,-1-3-189,-2 3-64,2 8-51,-2 6-59,1 6-81,3 9-72,0 8-16,0 2 0,0-1 0,0-2 0,0-6 0,0-4 0,0-7 0,0-5 0,0-3 0,0-4 0,0-6 0,0 3 0,0-4 0,0 0 0,0 0 0,0 0 0,0 0 0,0 0 0,0 0 0,0 0 0,0 0 0,0 0 0,0 0 0,0 0 0,0 0 0,0 0 0,0 0 0,0 0 0,3 0 0,3 0 0,8 0 0,3 0 0,4 0 0,4 0 0,-1 0 0,1 0 0,4 0 0,-2 0 0,2-1 0,1-3 0,-1-5 0,-2-2 0,-4-9 0,-6-3 0,-5-10 0,-6-7 0,-6-9 0,-14-5 0,-8-6 0,-18 5 0,-11 1 0,-8 6 0,-9 9 0,3 7 0,6 11 0,4 8 0,3 7 0,6 5 0,9 4 0,7 6-240,-10 8-175,34 1-323,6 8-621,10-1 0,7-1 0,23-6 0</inkml:trace>
  <inkml:trace contextRef="#ctx0" brushRef="#br0" timeOffset="97287.0676">27361 8098 2114,'0'-1'272,"0"-3"57,0 0 49,-2-3 78,4-1 170,-2 0 1,0 2 0,0-1 0,0 5-1,0 0-190,0-1-80,0 3-59,0-1-48,0 1-78,0 0-171,0 0 0,0 0 0,-2 2 0,0 8 0,-2 2 0,-3 12 0,1 7 0,-2 6 0,3 3 0,1 1 0,2-1 0,2-4 0,0-5 0,0-6 0,0-4 0,0-8 0,0-1 0,0-6-375,0-83-1188,0 68 0,0-10 0,-2-9 0</inkml:trace>
  <inkml:trace contextRef="#ctx0" brushRef="#br0" timeOffset="108403.0823">5092 7033 1409,'0'2'25,"0"1"22,0 1 38,0 0 59,0 1 74,0-2 60,0-3 70,0 0 38,0 0 12,0 0-6,-2 0-12,-1 0-22,-1 0-26,1 0-40,0 0-47,1 0-25,-3 0-17,1 0-2,1-1 28,0 1 39,1-2 6,2 1-1,0-2-10,0 2-21,6-3-25,9 1-36,11-3-52,10-2-37,13-1-41,6-3-40,-1 3-11,2 0 0,-3 1 0,-6 2 0,-9 1 0,-9 0 0,-9 2 0,-11 1 0,-5 1 0,-2 1 0,-4 0 0,2 0 0,0 0-237,2-2-314,-1 2-929,1-1 0,3-3 0,14-7 0</inkml:trace>
  <inkml:trace contextRef="#ctx0" brushRef="#br0" timeOffset="113290.7255">17475 12504 3007,'0'-3'108,"0"-4"7,-2-2 11,2-1 39,-1-1 44,1-2 46,0 8 37,-3-3 22,2 1 9,-5 1-80,0 0-21,-1 1 0,-5 2-2,1-1-25,-1 2-39,-2 1-44,-1-1-26,-5 2-2,-2 2 27,0 1 14,-2 2 7,0 5 4,1 3 1,4 3 15,3 5 10,4 1-2,8 2-11,1 1-21,3 1-35,0 1-18,7-1-10,-1 0-11,6-2-11,5 0-28,6-4-15,2-3 0,4-7 0,1-3 0,-3-4 0,1-1 0,-5-4 0,-3 1 0,-4-4 0,1-1 0,-4-6 0,1-6 0,-5-6 0,-3-1 0,-3-8 0,-3 1 0,-6-1 0,-4-1 0,-7 5 0,-5 4 0,2 7 0,0 6-110,6 7-1506,23 3 0,-13 2 0,2 4 0</inkml:trace>
  <inkml:trace contextRef="#ctx0" brushRef="#br0" timeOffset="113742.7648">17817 12516 5018,'0'-3'100,"0"2"22,0-1 125,0 1 78,1 2 0,1 5 0,-1 5 0,1 5 0,-1 8 0,1 8-78,-2 1-22,1 3-22,-4 1-124,-1 1-79,-2-5 0,-1-1 0,-3-7 0,2-3 0,4-5 0,0-5 0,2-3-166,1 0-161,1-6-163,4 0-235,-2-9-571,-1-3 0,-1-9 0,2-3 0</inkml:trace>
  <inkml:trace contextRef="#ctx0" brushRef="#br0" timeOffset="114143.9083">17747 12509 3421,'0'-8'73,"0"-2"43,2-2 52,-2 0 55,0 3 48,1 2 121,4 2 90,2 5 0,3 0 0,6 3-50,3 8-23,0 5-43,4 8-52,1 6-55,2 1-48,-3 1-121,3-2-90,-1 1 0,-1-7 0,-2-2 0,-2-5 0,-4-1 0,-1-3 0,-4-4 0,-2-3 0,-3 0 0,-1-5 0,4 1-260,-3-2-145,2-2-172,18-13-812,-18 5 0,-2-7 0,2-8 0</inkml:trace>
  <inkml:trace contextRef="#ctx0" brushRef="#br0" timeOffset="114571.0589">18187 12344 2782,'0'-11'141,"0"-2"50,1-2 49,-1-1 32,0 3 29,0 8 30,0 0 64,0 3 94,0 0 62,0 4-105,0 3-36,-1 5-50,-2 7-48,0 8-32,1 5-30,-2 5-30,1 2-63,0 0-94,-1-1-63,0-2 0,4 0 0,-3-1 0,0-3 0,1-1 0,2-5 0,-3-2 0,0-2 0,3-4 0,-1-4 0,0-2 0,1-3 0,-2-3 0,-1 1-104,3-2-228,-1-2-227,-3-23-880,-5 19 0,-1-6 0,-7-2 0</inkml:trace>
  <inkml:trace contextRef="#ctx0" brushRef="#br0" timeOffset="116119.0179">16188 3259 2082,'0'0'182,"0"0"34,0-1 40,0-1 36,0-4 32,0 4 9,0-4 7,0 2 5,-1 0 21,-2-3-123,-1 2-34,-2 0-36,-2-1-38,0 0-35,-4 3-31,1 0-10,-6 2-9,-1 1-6,1-2-24,-2 2-15,3 4-10,0 3 3,5 7 2,-1 6 2,8 6 8,1 7 13,2 1 40,2 2 19,5-3 10,5 2 10,2-6 26,5-1 8,2-6 21,3-5 21,0-3 12,2-3 13,-5-7-31,4-1-19,-1-3-6,0-7-11,-2-4-24,1-3-11,-7-10-24,-3-3-25,-9-5-20,-3-3-25,-6-4-7,-10 3 0,-3-1 0,-5 4 0,-4 8-236,7-82-198,0 93-1071,3-1 2,8 7-1,1 2 0</inkml:trace>
  <inkml:trace contextRef="#ctx0" brushRef="#br0" timeOffset="116678.9053">16672 3221 4052,'2'0'84,"-2"-2"36,1 4 44,2 2 56,-2 8 148,5 6 52,-2 7-1,4 9 1,-3 4-1,0 6-56,-2-1-27,1 2-37,-4 0-43,0-6-56,0-5-149,0-8-51,0-9 0,0-7 0,0-6 0,0-4 0,0-7 0,-4-6 0,-2-8 0,-1-8 0,-4-11 0,0-4 0,2-5 0,0 3 0,4 3 0,1 3 0,2 5 0,2 6 0,8 4 0,3 4 0,3 4 0,9 4 0,6 3 0,2 4 0,-1 4-28,2 2-204,-2 4-141,-3 6-1138,-4 0 0,-3 2 0,-5 0 0</inkml:trace>
  <inkml:trace contextRef="#ctx0" brushRef="#br0" timeOffset="117002.7867">16813 3420 4150,'14'1'128,"4"2"14,7-2 6,5 1-1,-6 1 0,-2 1-48,-2-44-1091,6 40 1651,-12 2-1651,-5-2 0,-3-5 0</inkml:trace>
  <inkml:trace contextRef="#ctx0" brushRef="#br0" timeOffset="117543.4803">17245 3258 3782,'0'0'104,"0"0"56,2 0 76,-1 5 80,1 7 58,1 5 73,-2 7-1,-1 9 0,1 2 1,-1 4-56,0-2-48,0-1-57,0-5-76,0-6-79,0-6-59,0-8-72,0-5 0,0-5 0,0-6 0,0-9-52,0-8-47,0-9 4,0-8 1,0-5-4,0-6-2,0-3 11,0-1 14,3 6 44,0 2 31,1 10 51,7 7 49,4 9-5,6 6-2,9 6 5,6 4 3,7 1-13,1 3-13,-1 3-186,-7 4-126,-7 2-89,-9 3-1172,-4 5 2,7 10 3679,-16-9-3680,-2 0 0,-1-5 0</inkml:trace>
  <inkml:trace contextRef="#ctx0" brushRef="#br0" timeOffset="117914.3588">17303 3346 3296,'0'0'188,"0"0"44,1 0 50,2 0 81,5 0 96,6 0 42,3 2 1,9-1 0,2-1 0,1 1-125,1 1-62,-3-2-45,-2 0-51,-5 0-80,-7 3-95,-6-3-44,-4 2 0,-1 0-58,-4 0-146,2 1-82,-114 17-171,114-15-231,-6 0-611,4 0 0,-1-1 0,117-18 0</inkml:trace>
  <inkml:trace contextRef="#ctx0" brushRef="#br0" timeOffset="121462.8455">28004 8570 2114,'0'0'201,"0"-2"55,1-1 44,1 0 26,0-3 23,0 2 27,1-3 28,-2 2 55,2-3 79,-3 4-70,2-2-46,-2 2-55,0 0-45,0 1-26,2 0-23,0 1-26,0-2-29,-2 1-55,1-1-78,1 1-78,-2-2-7,4 0 0,-4 1 0,4 0 0,-3-2 0,-1 1 0,2-2 0,-2 0 0,1-1 0,1-1 0,2-2 0,1 0 0,-1-2 0,0 0 0,3 1 0,-2-2 0,0-1 0,3 0 0,-2-3 0,2 1 0,-2 0 0,-1-2 0,0-2 0,-1 1 0,-2 0 0,5-1 0,-6 2 0,2 2 0,0 0 0,2 2 0,-3 1 0,2-1 0,0 1 0,3-1 0,-4 1 0,4-1 0,-3 1 0,0-3 0,1 2 0,-2 1 0,1-1 0,-2 1 0,2 1 0,-1-1 0,0 0 0,-2 2 0,1-2 0,1 3 0,0-3 0,-2-1 0,1 1 0,0-1 0,0 1 0,5-1 0,-4 1 0,1-3 0,-1 2 0,0 1 0,0 1 0,1 3 0,-1-2 0,3 3 0,-3 0 0,2-2 0,0 0 0,1 0 0,-1 1 0,1-1 0,-3 2 0,1 0 0,0-2 0,0 6 0,-2-4 0,3 1 0,0 0 0,0 1 0,1-2 0,-2 1 0,0 0 0,1-1 0,2-1 0,-4 2 0,4-3 0,-3 2 0,2 0 0,0 0 0,0-2 0,-1 3 0,1-2 0,0-2 0,1 1 0,2-2 0,-1 2 0,0 1 0,-1 0 0,0 1 0,2-1 0,0 1 0,0 1 0,0-4 0,0 0 0,2 1 0,0-2 0,0-2 0,1 3 0,1 0 0,-5 0 0,0 2 0,3 0 0,-1 2 0,2-2 0,-2 1 0,2 1 0,-1 3 0,-1-2 0,4-2 0,-1 2 0,3-2 0,0 2 0,2-2 0,-1 0 0,-1 2 0,-3-2 0,1 1 0,-2 2 0,1 0 0,1 1 0,-1 0 0,1 1 0,1-2 0,1 2 0,0 0 0,0-2 0,-2 1 0,2-1 0,-1 3 0,-2-2 0,0 1 0,1 1 0,0 0 0,1 3 0,-1-4 0,3 4 0,1-1 0,0 1 0,0-3 0,2 3 0,0 0 0,-1-1 0,0 2 0,-2-2 0,-1 1 0,0 0 0,0 0 0,4 0 0,0 0 0,2 0 0,0 0 0,-1 0 0,0 1 0,0 2 0,-1 1 0,1-3 0,-1 5 0,-2-4 0,-2 5 0,0-1 0,-1 0 0,-1 2 0,1-1 0,-1 1 0,-1 0 0,-1 2 0,2 0 0,-1 2 0,3 1 0,0 3 0,4 3 0,0-1 0,-1 1 0,0 2 0,-3-3 0,-1-1 0,-1 1 0,0-2 0,-1 1 0,1 0 0,-1 1 0,0 0 0,-3 0 0,2-1 0,-2 3 0,0-3 0,0 4 0,2 1 0,-2-1 0,0 2 0,1 1 0,1-5 0,-2 4 0,2-1 0,-2-1 0,1 0 0,-3 1 0,0 0 0,-2 3 0,0-1 0,0 2 0,-2 3 0,-1 0 0,0 1 0,-2-1 0,1 2 0,1 1 0,-2-2 0,1 0 0,-1 0 0,-1-2 0,2-1 0,-2-1 0,0-1 0,0-1 0,0 2 0,0-1 0,0 1 0,0 0 0,0 3 0,0-2 0,0 0 0,0 0 0,-2 2 0,-1-3 0,2 2 0,-2 0 0,0 2 0,3-1 0,-2-1 0,2 1 0,0-2 0,0 0 0,0-2 0,0 1 0,0-3 0,0 1 0,0-2 0,0 0 0,0-1 0,0-6 0,0-2 0,0-5 0,0-3 0,0-4 0,0-4 0,0-4-130,-174-17-447,161 2-920,-8-11 2,-6-14-1,0-8 0</inkml:trace>
  <inkml:trace contextRef="#ctx0" brushRef="#br0" timeOffset="122531.0389">28769 7785 4796,'0'-3'131,"0"-1"12,0 0-2,-2 0 3,1 3 29,1 3 85,-1 8 55,-1 4 33,2 8 4,0 6-108,0 4-23,0-1-11,0 4 1,0-6-3,0-1-29,0-4-85,0-6-54,0-4-33,0-5-5,0-5 0,0 0 0,0-3 0,0-1 0,0 0 0,0 0 0,0 0 0,0 0 0,0 0 0,0 0 0,0 1 0,2-1 0,0 3 0,2 0 0,6-1 0,1 3 0,6 0 0,1 2 0,2 0 0,2 0 0,-3-1 0,1 2 0,0-4 0,0 0 0,-3-4 0,4 0 0,-4 0 0,2-3 0,-2-2 0,-2-5 0,-1-8 0,-3-8 0,-5-10 0,-3-8 0,-6-10 0,-8-8 0,-12-6 0,-10-1 0,-12 6 0,-7 6 0,-6 14 0,2 13 0,-1 15 0,3 7 0,6 14 0,2 8 0,7 6 0,11 3-49,11 7-199,10 5-1330,13-5 2518,14 2-2518,11-5 0,12-3 0</inkml:trace>
  <inkml:trace contextRef="#ctx0" brushRef="#br0" timeOffset="123334.8489">29306 8009 4369,'0'-3'136,"0"-3"58,-1-1 124,1-6 71,0-3 1,0-1-1,0-2 1,0 2-1,1 1 1,5 0-74,3 5-63,4 0-57,4 2-124,4 3-72,1 4 0,1 1 0,-3 1 0,-2 1 0,-2 4 0,-5 0 0,-1 3 0,-4 5 0,-2 3 0,-2 4 0,-2 1 0,0 1 0,0 0 0,-5 1 0,-2 0 0,-4-3 0,-4 2 0,-3-1 0,2-4 0,-2 2 0,1-3 0,4-1 0,3-2 0,-1 0 0,3-4 0,1 0 0,3 0 0,-3 0 0,4-1 0,0-2 0,1 1 0,1 0 0,1-2 0,0-1 0,0 1 0,0-1 0,1 0 0,2-2 0,3 1 0,5 2 0,7-3 0,8 0 0,7 0 0,9-2 0,6 0 0,2 0 0,-3 0 0,-7 0-208,-10 9-1388,-18-11 0,-23-4 0,-23-6 0</inkml:trace>
  <inkml:trace contextRef="#ctx0" brushRef="#br1" timeOffset="178378.8696">2676 5913 4717,'-1'0'165,"-3"-2"122,1-1 71,0 0 0,0 1 1,3-2-1,-2 1 0,1 2 1,-3 1-1,2 0-109,-2-2-56,3 4-121,-1-4-72,1 2 0,1-1 0,0 1 0,0 0 0,0 0 0,0 0 0,0 0 0,3 0 0,8-1 0,8-2 0,10-1 0,17-1 0,11 0 0,4-4 0,3 1 0,1 1 0,-9-1 0,-10 1 0,-10 1 0,-8 1 0,-11 4 0,-8-4 0,-6 4 0,-2 1 0,1-1 0,-4 1 0,-1 0-210,2 1-210,-5 0-1092,-3-1 0,-4 2 0,0-2 0</inkml:trace>
  <inkml:trace contextRef="#ctx0" brushRef="#br1" timeOffset="179034.5757">2877 5677 2372,'0'-4'256,"-2"-2"92,1-3 92,-2-3 159,-1 6 1,1-5-1,-3 2-1,5 2 2,-4-2-1,4 4-172,-2 1-84,2-2-93,-2 1-90,1 0-160,-1 1 0,1 0 0,0 4 0,1-4 0,-1 4 0,2-1 0,0 1 0,0 0 0,0-1 0,0 1 0,0 0 0,0 4 0,0 8 0,2 9 0,-1 11 0,5 9 0,2 8 0,3-1 0,3 0 0,-2-3 0,-1-2 0,-1-5 0,-2-4 0,-3-3 0,1-6 0,-2-3 0,1-4 0,-4-3 0,2-4 0,-2-2 0,2-6 0,-3 0 0,0-2 0,0 1 0,0-2 0,0 0 0,0 0 0,0 0-346,2-9-1223,-2 7 0,0-4 0</inkml:trace>
  <inkml:trace contextRef="#ctx0" brushRef="#br1" timeOffset="182156.526">11731 3134 3280,'0'0'124,"0"-2"40,0 2 25,-1 0 27,-3 0 28,1 0 27,0-2 15,0 2 36,1 0 52,0 0-30,0-3 3,0 3-16,0 0-20,2-2-29,-1 1-27,1 1-26,-2-1-16,2 1-36,0 0-52,0 0-49,0 0-50,0 0-21,2-2-5,5 2 0,10-1 0,10 1 0,10 0 0,8-2 0,6 4 0,0-4 0,0 2 0,-4 0 0,-12 0 0,-8 0 0,-7-1 0,-8 1 0,-8 0 0,-2 0 0,-1 0 0,-1 0 0,0 0 0,0 0-213,0 3-229,0 0-1065,-1-1 0,-5 0 0,-5-2 0</inkml:trace>
  <inkml:trace contextRef="#ctx0" brushRef="#br1" timeOffset="183030.7138">11899 2971 2460,'-2'-3'245,"2"0"73,-2-2 94,2-2 178,0 0 0,2 0 0,-2 2 0,0 1 0,-2 1 0,2 1-169,-2-1-76,1 0-73,-1 1-94,2 2-178,0 0 0,0 0 0,0 0 0,0 0 0,0 0 0,0 0 0,0 5 0,0 4 0,0 6 0,0 6 0,0 9 0,2 4 0,-1 4 0,1 3 0,2 1 0,1 1 0,-1-4 0,0-3 0,3-4 0,-2-3 0,-1-5 0,0-4 0,1-4 0,-2-5 0,1-4 0,-1-2 0,1-2 0,-4 0 0,0-3 0,0 1 0,0 1 0,0-2 0,0 0 0,0 0 0,0 0 0,0 0 0,0 0 0,0 0 0,0 0 0,0 0 0,2 0 0,-1-2 0,0-1 0,2 1 0,-1-2 0,0 0 0,0-1 0,-2 1 0,0 1-72,0 3-1551,0-4 0,0 0 0,-2 0 0</inkml:trace>
  <inkml:trace contextRef="#ctx0" brushRef="#br1" timeOffset="184674.9311">10847 5842 3269,'0'0'173,"-3"0"33,-1 0 28,-2 0 38,0 0 67,-3-2 101,2 1 65,1 0 0,0-2 0,2 1-129,-3 1-44,6 1-33,-1 0-28,1-2-38,1 2-67,0 0-100,0 0-66,0 0 0,0 0 0,0 0 0,0-1 0,3 1 0,2 0 0,8 0 0,7-1 0,5 1 0,10 0 0,-1 0 0,1 0 0,0 0 0,-2 0 0,-1 0 0,-3 0 0,-4 0 0,0 0 0,-6 0 0,-3 0 0,-5 0 0,-4 0 0,-4 0 0,-1 0 0,-1 0 0,-2 0 0,1 0 0,0 0 0,1 0 0,-1 0 0,0 0 0,0 0 0,-1 0 0,1 0 0,-3 0 0,-1 0 0,1 0-319,1 1-1255,1-1 0,-2 1 0,0-3 0</inkml:trace>
  <inkml:trace contextRef="#ctx0" brushRef="#br1" timeOffset="185718.8016">11541 6749 4368,'0'0'168,"0"0"80,0-2 92,0 2 53,0 0 1,0 0 0,0 0 0,0 0 0,0 0 0,0 0-117,0 0-51,0 0-80,0-2-91,2 2-55,1 0 0,6 0 0,5-3 0,6 3 0,6 0 0,2-2 0,4 0 0,0 0 0,-2 1 0,-6 0 0,-3 1 0,-5-2 0,-9 2 0,-1 0 0,-3 0 0,1 0 0,-2 0 0,-2 0 0,0 0 0,0 0 0,0 0 0,0 0-18,0 0-263,61-3-1297,-59 3 0,-6 0 0,-1-1 0</inkml:trace>
  <inkml:trace contextRef="#ctx0" brushRef="#br1" timeOffset="186382.361">11612 6568 6960,'0'-2'137,"0"-1"0,2 1-1,-2-1 1,0 1 0,0 2-1,0 0 1,1 2 0,0 5 0,2 3-137,0 7 0,3 7 0,1 0 0,1 6 0,1-1 0,-4 0 0,-1 0 0,-2 0 0,0-2 0,-2-2 0,0-2 0,0-5 0,0-2 0,0-7 0,2 1 0,-2-5 0,1-3 0,-1 1 0,0-3 0,2 0 0,-2 0 0,0 0 0,0 0 0,0 0-75,-75-3-336,75-104-1130,0 100 0,0-1 0</inkml:trace>
  <inkml:trace contextRef="#ctx0" brushRef="#br1" timeOffset="187710.8976">10230 9185 4211,'0'0'198,"0"-2"131,0 2 83,0-2 0,0 0 0,0 0 0,0 1 0,-1-1 0,1 2 0,0 0-140,0 0-58,0 0-131,1 0-83,2 0 0,6 0 0,10 0 0,6 0 0,10 0 0,4 0 0,4 2 0,-2 1 0,-5 0 0,-3 1 0,-4-1 0,-6-1 0,-7 0 0,-6-1 0,-5-1 0,-4 0 0,-4 3-216,-3-9-1379,-9 6 0,-10-2 0</inkml:trace>
  <inkml:trace contextRef="#ctx0" brushRef="#br1" timeOffset="193514.7438">2252 14387 6834,'-6'-3'151,"0"1"0,3 0-1,-1-2 1,4 4 0,4 0-1,7-1 1,9 1 0,11-2 0,14 2-151,13-1 0,4 0 0,2 1 0,-5-2 0,-4 2 0,-9 0 0,-12 0 0,-10 0 0,-10 0 0,-7 0-235,-5 13-1356,-8-12 0,-3 1 0,-5 2 0</inkml:trace>
  <inkml:trace contextRef="#ctx0" brushRef="#br1" timeOffset="193834.9475">2467 14144 5538,'-1'-5'295,"1"0"0,0-2-1,0 3 1,0 4 0,0 9-1,1 6 1,2 4 0,5 12 0,1 7-295,3 3 0,1 4 0,0 3 0,1-2-141,-2 3-136,-1-5-91,2-4-136,3-8-230,0-10-499,-1-8 0,0-9 0,0-3 0</inkml:trace>
  <inkml:trace contextRef="#ctx0" brushRef="#br1" timeOffset="194638.7029">3027 14185 8191,'0'-2'0,"0"-3"0,1 2 0,2 1 0,3 2 0,0 1 0,4 8 0,2 5 0,-1 8 0,4 9 0,-1 8 0,3 2 0,-2-2 0,-1-3 0,-5-2 0,-2-7 0,-1-8 0,-3-7 0,-2-4 0,2-6 0,3-4 0,0-3 0,3-10 0,3-2 0,0-7 0,2-3 0,-1 1 0,2 6 0,-2 0 0,2 6 0,-1 7 0,0 4 0,8 1 0,1 2 0,4 1 0,4 0 0,2 0 0,-1 4 0,-1-3 0,3 0 0,-4 1 0,2-1 0,-2-2 0,0-2 0,-4-3 0,-1-2 0,-9-5 0,-3-3 0,-8-2 0,0 0 0,-8-4 0,-3 4 0,-5 2 0,-4-1 0,-9 5 0,-4 1 0,-1 3 0,-4 1 0,0 5 0,4 1 0,2 7 0,1 6 0,4 8 0,3 9 0,5 8 0,4 6 0,7 2 0,6-3 0,8 2 0,5-8 0,6-2 0,5-7 0,6-8 0,6-3-423,6-15-1130,0 0 0,8-6 0,6-6 0</inkml:trace>
  <inkml:trace contextRef="#ctx0" brushRef="#br1" timeOffset="195394.6636">4705 14120 4656,'-5'-12'393,"0"-5"0,-2 1-1,2 0 1,5 7 0,0 7-1,2 2 1,-2 9 0,0 10 0,3 13-393,2 16 0,-1 15 0,1 4 0,-1 2 0,1-4 0,1-6 0,-1-12 0,-2-12 0,0-12 0,0-6 0,0-11 0,1-5 0,5-8 0,4-7 0,1-7 0,3-6 0,2-7 0,3-1 0,1 1 0,0 3 0,0 8 0,2 5 0,-2 6 0,0 10 0,1 7 0,-2 4 0,-3 11 0,-1 4 0,-6 5 0,-4 2 0,-3 1 0,-2-2 0,-3-2-304,3-2-225,-2-6-942,2-6 0,3-7 0,3-4 0</inkml:trace>
  <inkml:trace contextRef="#ctx0" brushRef="#br1" timeOffset="196091.7882">5454 14387 6514,'0'-5'186,"-3"-2"0,-7 3 1,-1-3-1,-5 9 0,-2 5 1,-2 4-1,6 3 0,-5 2 1,6 3-187,0-1 0,3-1 0,2-2 0,5-3 0,1 0 0,1-4 0,4-2 0,3-4 0,6-2 0,5-1 0,7-5 0,2-5 0,0-2 0,-2-5 0,-4-2 0,-7 0 0,-4 6 0,-2 2 0,-4 6 0,-3 3 0,1 2 0,1 1 0,-1 1 0,2 5 0,3 4 0,4 5 0,3 2 0,3 0 0,4-3 0,2-6 0,4-2 0,5-4 0,1-7 0,1-6 0,4-13 0,-6-5 0,-6-9 0,-5-4 0,-7-3 0,-7-2 0,-5 3 0,-1 1 0,-1 7 0,0 10 0,1 7 0,0 10 0,-2 5 0,2 4 0,2 7 0,-2 10 0,0 6 0,0 9 0,0 12 0,1 6 0,0 1 0,4 0 0,3-3 0,5-6-278,6-19-1304,2-3 0,2 2 0,1-9 0</inkml:trace>
  <inkml:trace contextRef="#ctx0" brushRef="#br1" timeOffset="196402.8483">6508 13979 8191,'-3'-8'0,"-4"-1"0,-5 2 0,-8 3 0,-3 4 0,-4 11 0,2 8 0,-1 6 0,6 9 0,1 11 0,5 6 0,3 2 0,5 3 0,3 0 0,3-6 0,0-3 0,1-6 0,-1-5-225,0-6-127,0-9-1171,0-3 2,-3-7-1,-1-8 0</inkml:trace>
  <inkml:trace contextRef="#ctx0" brushRef="#br1" timeOffset="196582.8814">6222 14413 8191,'0'-5'0,"0"-1"0,0 2 0,8-5 0,9 5 0,7-1 0,8 0 0,9-3 0,-2 5-353,1-2-1214,-1 1 0,1 0 0,9 3 0</inkml:trace>
  <inkml:trace contextRef="#ctx0" brushRef="#br1" timeOffset="197510.9074">7523 14243 5891,'-9'-10'256,"-6"-2"-1,-5 0 1,-4-2-1,-2 11 1,0 6-1,5 8 1,-1 10-1,6 9 1,6 7-256,4 6 0,5 3 0,8-4 0,7-3 0,8-8 0,8-7 0,14-7 0,8-12 0,4-1 0,3-11 0,0-6 0,-6-7 0,-9-2 0,-11-10 0,-8 1 0,-14 2 0,-6 2 0,-2 7 0,-3 6 0,-2 5 0,2 4 0,2 5 0,-2 2 0,0 3 0,1 2 0,8 7 0,-1 1 0,10 2 0,4-2 0,5-2 0,6-3 0,2-6 0,2-2 0,-2-4 0,-2-4 0,-6-6 0,-6-3 0,-2-4 0,-5-5 0,-8 0 0,-3 2 0,-2 1 0,-1 4 0,-1 7 0,1 5 0,1 1 0,-1 11 0,-3 7 0,-3 8 0,-2 9 0,-1 13 0,-3 3 0,3 6 0,1-1 0,4 0 0,-1-4 0,4-4 0,1-6 0,0-4-315,0-8-1260,6-11 0,6-6 0,8-7 0</inkml:trace>
  <inkml:trace contextRef="#ctx0" brushRef="#br1" timeOffset="197982.7935">8620 14248 8191,'-11'-2'0,"-8"2"0,-1 8 0,-3 6 0,5 7 0,8 10 0,3 6 0,6-3 0,2 2 0,8-6 0,7-4 0,7-9 0,9-6 0,5-7 0,5-5 0,0-9 0,0-8 0,-4-5 0,-3-11 0,-6-8 0,-8-9 0,-9-1 0,-6 1 0,-3 5 0,-4 10 0,-2 14 0,-2 8 0,2 7 0,-2 4 0,-4 6 0,3 9 0,0 12 0,2 12 0,3 10 0,1 12 0,0 3 0,1 2 0,3-3 0,2-5 0,7-3-361,3-9-1205,1-6 0,1-9 0</inkml:trace>
  <inkml:trace contextRef="#ctx0" brushRef="#br1" timeOffset="198378.9008">9165 14428 8191,'0'-5'0,"3"2"0,2-2 0,4 3 0,5-1 0,1 5 0,5-2 0,0-4 0,5-1 0,-3-2 0,-1 0 0,-4-2 0,-3-2 0,-10-1 0,-1-1 0,-3-5 0,-6 1 0,-6-1 0,-5 2 0,-4 3 0,-7 8 0,3 1 0,-1 9 0,0 9 0,3 10 0,4 7 0,7 9 0,6 3 0,7 1 0,8-1 0,14-7 0,7-4-6,15-8-1631,6-4 0,6-8 0</inkml:trace>
  <inkml:trace contextRef="#ctx0" brushRef="#br1" timeOffset="198687.3667">9855 14414 8191,'1'-1'0,"11"1"0,9 0 0,13 0 0,11-1 0,14 2 0,1 1 0,5 0 0,-1-1 0,-4 1 0,-7 0 0,-10-2 0,-15 0 0,-10 0 0,-8-2 0,-9-3-170,-1 0-275,-8-2-1071,-4-12 2,-1 6-1,-3-3 0</inkml:trace>
  <inkml:trace contextRef="#ctx0" brushRef="#br1" timeOffset="198935.4274">10333 14262 5560,'0'-12'292,"0"0"0,1-4 1,-1 0-1,0 7 0,6 7 1,1 0-1,3 4 0,5 7 1,1 8-293,1 7 0,-3 6 0,2 10 0,-7 0 0,0 0 0,-5-2 0,-1-1 0,-2-7 0,-5-4 0,-9-8 0,-9-4-307,-8-6-1269,-15-6 0,-11 0 0,1-5 0</inkml:trace>
  <inkml:trace contextRef="#ctx0" brushRef="#br1" timeOffset="213007.1665">11508 14227 3964,'0'-13'254,"0"0"105,0-3 81,0-3 1,0 7 0,0 5 0,0 1-1,0 4 1,0 0 0,0 4-181,0 7-73,0 12-105,0 10-82,0 10 0,2 9 0,-1 3 0,3-6 0,-1-1 0,1-4 0,-2-7 0,-1-5 0,-1-8 0,0-7 0,0-7 0,0-1 0,0-5 0,0 0 0,0-2 0,0 0 0,0-2 0,0 2 0,0 0 0,0 0 0,0 0 0,0 0 0,2 0 0,-2 0 0,5 0 0,9 0 0,4 0 0,10 0 0,2 0 0,6 0 0,0 0 0,7-2 0,2-5 0,-2-5 0,-2-4 0,-5-6 0,-11-5 0,-12-2 0,-9-4 0,-11-3 0,-18-2 0,-15-5 0,-12 4 0,-19 3 0,-4 3 0,-4 6 0,2 12 0,6 3 0,11 10 0,13 3 0,8 6-18,18 6-303,148 4-1249,-107 7 0,13 2 0,17-4 0</inkml:trace>
  <inkml:trace contextRef="#ctx0" brushRef="#br1" timeOffset="213478.6655">12333 14454 3712,'0'-7'277,"0"-1"109,-3-2 76,1 1 6,0 3-1,0 2 1,0 2-1,2 2 1,-3 0-1,1 0-195,-2 4-82,4 6-109,-2 7-75,2 12-6,0 8 0,0 4 0,2 2 0,-2 4 0,0-4 0,0-3 0,0-5 0,0-3 0,0-9 0,2-3 0,0-6-79,0-5-232,91-3-1249,-78-10 0,1 3 0,-3-7 0</inkml:trace>
  <inkml:trace contextRef="#ctx0" brushRef="#br1" timeOffset="214204.1502">12852 14487 5008,'0'0'290,"0"-2"41,2 0 7,9 2 1,12-3-1,7 2 0,18 0 1,11-3-1,8 1 0,3 0-200,-5 0-90,-8 2-40,-11 0-8,-14 1 0,-12 0 0,-7 0 0,-10 0 0,-3 0 0,2 0-267,-2 1-1317,0 1 0,0-2 0,-2 2 0</inkml:trace>
  <inkml:trace contextRef="#ctx0" brushRef="#br1" timeOffset="214487.1627">13389 14389 4205,'0'-4'360,"0"1"60,0-4-1,0 3 0,4 2 1,3 2 0,5 3-1,7 5 1,2 3-1,1 6-209,-4 4-150,-2 1-60,-5 5 0,-7-5 0,-1 0 0,-6-3 0,-6-2 0,-3-2-268,2 1-1316,-5-4 0,-2-3 0,9-6 0</inkml:trace>
  <inkml:trace contextRef="#ctx0" brushRef="#br1" timeOffset="214950.8538">13971 14379 5272,'-7'-7'324,"1"1"0,-6 2 1,-1 1-1,-3 6 0,3 7 1,0 5-1,0 3 0,5 9 1,6 1-325,0 4 0,6-2 0,5-1 0,7-4 0,3-4 0,9-6 0,1-9 0,2-1 0,1-7 0,-3-6 0,-4-5 0,-7-5 0,-7-6 0,-6-8 0,-5-4 0,-5-3 0,-6 2 0,-7-1 0,1 9 0,-6 8 0,2 10-215,1 5-197,7 18-1100,6-8 0,5 4 0,12-1 0</inkml:trace>
  <inkml:trace contextRef="#ctx0" brushRef="#br1" timeOffset="215206.2933">14416 14355 5837,'2'-4'262,"-2"3"-1,2-2 1,1 6-1,-1 9 1,2 8-1,2 6 1,-2 8-1,0 3 1,0 5-262,-1-5 0,-3 3-157,0-2-140,2-5-1250,0-7 0,0-10 0,2-8 0</inkml:trace>
  <inkml:trace contextRef="#ctx0" brushRef="#br1" timeOffset="215570.7857">14486 14364 6337,'-1'-2'206,"1"-5"0,0 4 0,1 6 0,3 6 0,8 11 0,3 8 0,9 2 0,4 3 0,3 0-206,-1-7 0,1-2 0,1-9 0,-2-4 0,-3-6 0,-2-3 0,-7-4 0,0-6 0,-11-6 0,-1-5 0,-4-6 0,-2-3 0,-2-4 0,-2-1 0,-4 2 0,-2 3 0,-1 2-235,6 8-1356,1 2 0,2 3 0,4 4 0</inkml:trace>
  <inkml:trace contextRef="#ctx0" brushRef="#br1" timeOffset="216338.4096">16157 14620 8191,'-14'-2'0,"-10"2"0,-14-2 0,-11 2 0,-4 0 0,-5 0 0,5 0 0,4 0 0,10-6 0,7 0 0,12-2 0,14-7 0,4-5 0,13-4 0,15-1 0,8-2 0,8-1 0,6-4 0,-1-2 0,-8-2 0,-10-1 0,-10 3 0,-12 3 0,-5 2 0,-8 6 0,-5 5 0,-1 4 0,2 4 0,-3 6 0,5 4 0,4 8 0,3 12 0,1 9 0,1 13 0,3 15 0,4 7 0,5 5 0,4 2 0,5-2 0,-1-5 0,0-7 0,0-7-45,-11-5-1584,11-11 0,-1-10 0,-1-7 0</inkml:trace>
  <inkml:trace contextRef="#ctx0" brushRef="#br1" timeOffset="216804.6441">17163 14403 5952,'0'-4'249,"0"1"0,-3 2-1,-1 6 1,-1 12 0,1 8-1,-2 6 1,3 7 0,3 1 0,-1-2-441,1-4-136,1-6-1206,-1-3 0,0-11 0,0-7 0</inkml:trace>
  <inkml:trace contextRef="#ctx0" brushRef="#br1" timeOffset="217154.4563">16762 14279 5409,'0'-21'309,"1"-3"0,10-1 0,14-4 0,18 15 0,15 8 0,14 5 0,9 8 0,-1 12 1,-3 10-310,-4 11 0,-10 10 0,-12 8 0,-18-3 0,-13 1 0,-16-3 0,-11-4 0,-17-6 0,-10-4 0,-9-6 0,-6-9 0,-3-4 0,7-6 0,5-4 0,10-5-272,12-9-1311,11 3 0,7-2 0,12-4 0</inkml:trace>
  <inkml:trace contextRef="#ctx0" brushRef="#br1" timeOffset="217710.58">17618 14650 4838,'0'-12'250,"0"-6"97,5-5 0,5-4 0,7 2 0,6 2 0,5 3 0,3 4 0,1 4 0,-1 6-118,0 3-131,-4 4-98,-5 4 0,-9 7 0,-9 5 0,-4 8 0,-7 5 0,-11 4 0,-5 4 0,-6-1 0,-4-1 0,0-4 0,4-3 0,5-7 0,1-4 0,9-3 0,3-4 0,7 0 0,1-1 0,7-1 0,7-4 0,6-2 0,9 0 0,8-1 0,8-2 0,-3 0 0,2 0-171,-5 0-230,5 0-1122,-19 0 0,-3-3 0,-1-2 0</inkml:trace>
  <inkml:trace contextRef="#ctx0" brushRef="#br1" timeOffset="218362.8527">18482 14427 7209,'0'0'109,"0"0"0,9 0 0,13 0 0,12 0 0,20 0 0,14 1 0,9 1 0,3 2 1,-2 1-110,-7 3 0,-12-4 0,-15 3 0,-16-1 0,-10-4 0,-13 0 0,-3 1-275,2-3-1308,-10 0 0,-2-3 0,-3-1 0</inkml:trace>
  <inkml:trace contextRef="#ctx0" brushRef="#br1" timeOffset="218642.8524">18984 14311 4670,'0'-7'382,"0"1"1,3 1-1,6 1 0,5 4 0,9 7 1,5 5-1,6 6 0,-1 4 1,-6 6-303,-4 4-80,-10-3 0,-5-1 0,-4-4 0,-10-2 0,-5-3 0,-8-3 0,-2 3-349,-3-4-1219,4-6 0,8 0 0,9-5 0</inkml:trace>
  <inkml:trace contextRef="#ctx0" brushRef="#br1" timeOffset="219042.5108">19714 14359 5697,'-11'0'277,"-7"3"0,-4 6 0,-6 5 0,3 9 0,6 8 0,8 5 0,6 0 0,7 1 1,8-4-278,12-4 0,11-3 0,10-10 0,11-7 0,-2-6 0,-6-5 0,-9-8 0,-12-9 0,-14-6 0,-8-8 0,-12-4 0,-9-1 0,-4 2 0,2 2 0,-8 9 0,7 7 0,6 7-344,4-58-1225,4 63 0,7 3 0,6 2 0</inkml:trace>
  <inkml:trace contextRef="#ctx0" brushRef="#br1" timeOffset="219504.0649">20144 14389 4863,'0'0'355,"0"7"0,0 7 0,3 6 1,0 10-1,3 10 0,1 1 0,3 2 0,-3-3 0,-1 0-223,0-8-132,-3-3-104,-2-8-137,1-5-93,-2-8-96,0-3-986,1 78 2278,3-96-1440,-1-9 3,0-9 21,-1-10 44,-1-92 66,-1 81 229,0-3 264,0 3 285,0 1 96,3 7 124,3 10 25,8 5-5,7 7-20,10 5-44,8 5-66,7 5-126,0 3-125,1 3-193,-6 6 0,-6 5-256,-6 5-1160,-8 4 0,-7 3 0,-8-1 0</inkml:trace>
  <inkml:trace contextRef="#ctx0" brushRef="#br1" timeOffset="219726.7994">20218 14561 7137,'0'1'117,"9"2"0,11-1 0,12 1 0,7 4-61,14 0-309,6-2-1228,-4-5 0,-3 2 0,-7-4 0</inkml:trace>
  <inkml:trace contextRef="#ctx0" brushRef="#br1" timeOffset="220014.6391">20767 14430 5462,'0'-1'299,"0"0"0,0 3 1,0 7 0,1 10-1,-1 9 1,0 9-1,0 6 1,0 0-1,2 1-265,-1-2-34,0-3 0,4-7 0,-1-3 0,-1-8 0,0-8-103,0-4-198,0-6-1256,1-9 0,2-7 0,1-9 0</inkml:trace>
  <inkml:trace contextRef="#ctx0" brushRef="#br1" timeOffset="220250.2124">20818 14396 6071,'0'-32'236,"2"-2"-1,5-5 1,4-3-1,9 14 1,4 11-1,6 5 1,5 3-1,3 3 1,0 4-236,0 7 0,-2 7 0,-6 5 0,-5 7 0,-6 4 0,-3 4-248,-6 3-1340,-6 1 0,-2-1 0,-7-1 0</inkml:trace>
  <inkml:trace contextRef="#ctx0" brushRef="#br1" timeOffset="220458.2935">20841 14608 4473,'-6'0'413,"1"-1"0,2-2 0,-1 3 0,8 3 0,12-3 0,6 1 0,8 3 0,10 0-126,17-2-1899,-21 0 0,-16-1 0,-18-4 0</inkml:trace>
  <inkml:trace contextRef="#ctx0" brushRef="#br2" timeOffset="246686.7601">5032 7496 5093,'0'-1'261,"0"-1"61,0-1-1,0 2 2,0-2-1,0 2 0,0 1 0,0-2 0,0 1 0,0 1-122,0-1-139,0 1-61,0 0 0,0-2 0,0 2 0,0 0 0,0 0 0,0-1 0,0 1 0,0 0 0,0 0 0,0 0 0,0 0 0,0 0 0,0 0 0,0 0 0,0 0 0,0 0 0,0 0 0,0 0 0,0 0 0,2 0 0,4 0 0,4 0 0,9 0 0,11 0 0,12 0 0,7 0 0,9 0 0,5 0 0,1 0 0,-7 0 0,-5 0 0,-10 0 0,-11 0 0,-11 0 0,-6 0 0,-8 0 0,-3 0 0,1 0 0,-4 0 0,0 0 0,0 0 0,-1 0-135,-2-17-1476,-6 16 0,-17-5 0,-24 1 0</inkml:trace>
  <inkml:trace contextRef="#ctx0" brushRef="#br2" timeOffset="249894.2625">10971 3253 4884,'-4'-1'93,"-2"-1"15,-2 0 10,0 0 13,-2-2 31,4 1 71,2 2 44,-2 0 34,1-1 27,3 1-70,0 1-23,2 0-15,0-3-11,0 3-12,4-1-32,2 0-70,9 1-45,11 0-33,11 0-27,11-2 0,7 2 0,1 0 0,-4 0 0,-1 2 0,-9-1 0,-11 3 0,-5-3 0,-10 2 0,-7-2 0,-6 1 0,-2-2 0,-1 0 0,0 0 0,0 0 0,0 0 0,0 0 0,0 0 0,0 0 0,0 0 0,0 0 0,0 0 0,0 0 0,0 0 0,-1 0 0,-1 0 0,1 0 0,-2 0 0,2 0 0,-3 0 0,3 0 0,0 0 0,1 0 0,-2 0 0,-1 0 0,-4 0-281,1 0-1301,-4-3 0,-1-1 0</inkml:trace>
  <inkml:trace contextRef="#ctx0" brushRef="#br2" timeOffset="251470.7904">11707 5833 4300,'0'-1'246,"0"-3"157,0 1 0,0-1 0,0 0 0,0 1 0,0 0 0,0 3 0,0-2 0,0 2-140,2-1-105,6 1-158,5 0 0,8 0 0,8 0 0,7-2 0,4 2 0,-1 0 0,-2 0 0,-2 0 0,-6 0 0,-9 0 0,-7 0 0,-7 0 0,-2 0 0,-4 0 0,0 0 0,0 0 0,0 0-96,0 0-233,0 0-1224,-7 0 0,2 0 0,-6 0 0</inkml:trace>
  <inkml:trace contextRef="#ctx0" brushRef="#br2" timeOffset="252026.1784">11809 5674 4518,'0'-6'226,"0"-1"138,0-4 17,0 1-1,0 2 1,0 2 0,0 0-1,0 3 1,0 3 0,0 0-135,0-2-92,0 4-136,0 3-18,0 5 0,0 8 0,0 7 0,0 4 0,0 5 0,2 4 0,1 0 0,1 0 0,0 1 0,-1-4 0,-1-5 0,1-4 0,-3-4 0,0-2 0,2-8 0,-2-2 0,0-2 0,0-2 0,0-3 0,0 1 0,0-4 0,0 3 0,0-3-188,0 5-1412,0-5 0,0 1 0,0-1 0</inkml:trace>
  <inkml:trace contextRef="#ctx0" brushRef="#br2" timeOffset="253868.6976">12048 6949 5208,'0'0'208,"0"0"78,0 0 22,0 0 0,0 0 0,0 0 1,0 0-1,0 0 0,0 0 1,0-1-102,0 1-106,0 0-78,0 0-23,0 0 0,0 0 0,0 0 0,0 0 0,0 0 0,0 0 0,0 0 0,0 0 0,0 0 0,0 0 0,0 0 0,0 0 0,4 0 0,1 0 0,9 0 0,5 0 0,10 0 0,3 1 0,3 0 0,2 2 0,-6 1 0,1 1 0,-10-2 0,0 2 0,-7-1 0,-5-3 0,-7 0 0,1 1 0,-4-2 0,0 0 0,0 0 0,2 0 0,-2 0 0,0 0 0,0 0 0,0 0 0,0 0 0,0 1 0,0-1 0,0 0 0,0 0 0,0 0 0,0 0 0,0 0 0,-4 0-151,1 5-1457,-3-3 0,-6-1 0</inkml:trace>
  <inkml:trace contextRef="#ctx0" brushRef="#br2" timeOffset="255410.6931">11055 9158 4242,'0'-1'187,"0"0"124,0-2 96,0-1 1,0 1 0,0 0 0,0 0 0,0 0 0,0 3 0,1-2-131,4 2-56,9 0-123,9 0-98,13 0 0,12-1 0,10 1 0,5 0 0,6 0 0,-2 0 0,-5 0 0,-8 0 0,-9 0 0,-13 1 0,-10 1 0,-9 1 0,-6-3 0,-4 0 0,-3 0 0,0 0 0,-3 0 0,-6 0-100,81 0-1518,-84 0 0,-4 3 0,-3-3 0</inkml:trace>
  <inkml:trace contextRef="#ctx0" brushRef="#br2" timeOffset="255994.7206">11303 9053 3940,'0'-5'112,"0"0"62,0-2 42,0-3 89,0 2 88,0 0 40,0 1-1,0 1 0,0-1 1,0 4-74,0-2-39,0 1-61,0 4-43,0-2-88,0 2-89,0 0-39,0 0 0,0 0 0,0 2 0,0 2 0,0 9 0,0 7 0,2 8 0,-1 7 0,3 3 0,1 2 0,-1-3 0,-1-2 0,1-5 0,-4-3 0,0-4 0,0-2 0,0-6 0,-6 0-1638,5-9 0,-8-1 0,-13-13 0</inkml:trace>
  <inkml:trace contextRef="#ctx0" brushRef="#br2" timeOffset="257806.7932">2409 16516 7435,'0'0'84,"0"0"0,0-1 0,0-1 0,0 2 0,0-2 0,0 2 0,0 0 0,0 0 0,0 0-84,2-3 0,5 3 0,7 0 0,9 0 0,11 0 0,8 0 0,2 0 0,1 3 0,-2-3 0,-4 4 0,-7 0 0,-9 0 0,-7 0 0,-5-1 0,-8-2 0,-3 0 0,2 2-92,1-1-1527,1-2 0,6 3 0,5-6 0</inkml:trace>
  <inkml:trace contextRef="#ctx0" brushRef="#br2" timeOffset="258790.372">3140 16222 5301,'0'-6'321,"0"-2"0,1 4 0,-1-4 0,0 7 0,0 1 0,3 1 0,-2 7 0,4 7 1,1 10-322,1 11 0,3 5 0,-3 7 0,0-1 0,-1-3 0,-1-5 0,-1-4 0,0-10 0,-3-5 0,2-8 0,-1-4 0,1-4 0,3-2 0,4-8 0,4-7 0,6-7 0,-1-11 0,3-9 0,-1-3 0,0-1 0,-4 5 0,-2 4 0,-3 8 0,-1 6 0,-3 6 0,-1 6 0,5 2 0,1 4 0,4 1 0,3 2 0,4 0 0,2 2 0,1 4 0,2 2 0,3 0 0,0 1 0,2 1 0,2-1 0,-1-4 0,-2-3 0,-1-1 0,-5-2 0,-2-3 0,-8-6 0,-1 1 0,-9-8 0,-4 0 0,-3-3 0,-6-1 0,-4 3 0,-6 0 0,-7 3 0,-7 3 0,0 3 0,-5 6 0,2 0 0,1 6 0,2 9 0,1 5 0,4 6 0,9 11 0,8 6 0,3 5 0,10 4 0,9-1 0,4-2 0,5-5 0,5-9 0,7-8 0,-2-7 0,1-7 0,-4-6 0,2-3-469,-5-4-1075,-2-5 0,-4-8 0,-3-4 0</inkml:trace>
  <inkml:trace contextRef="#ctx0" brushRef="#br2" timeOffset="259730.7777">5004 16022 3766,'0'-7'206,"1"-2"24,1 0 44,-1-2 82,0 4 40,1 2 30,-2 4 16,0-2 16,1 2 1,2 3-173,2 7-33,3 9-23,-1 11-43,5 10-83,4 11-41,-2 6-28,2 4-17,-3 1-16,-1-5-2,-7-5 0,0-8 0,-4-12 0,-1-6 0,2-9 0,-2-7 0,0-6 0,0-2 0,0-6 0,-2-7 0,1-6 0,1-10 0,0-9 0,4-7 0,5-3 0,5 3 0,2 6 0,4 10 0,2 7 0,-3 9 0,2 9 0,1 0 0,4 11 0,1 7 0,4 8 0,-1 5 0,-2 5 0,-2 1 0,-9 2 0,-5-5 0,-3-4-245,-4-43-292,-5 38-944,1-7 0,1-4 0,-2-1 0</inkml:trace>
  <inkml:trace contextRef="#ctx0" brushRef="#br2" timeOffset="260502.541">5906 16254 5183,'-4'-7'333,"-6"0"-1,-6-2 1,-9 3 0,-2 3 0,-7 3-1,-2 5 1,3 3 0,9 4-1,-1 3-318,8 3-14,8 0 0,6-1 0,0-5 0,9 2 0,6-4 0,6-5 0,7-3 0,7 1 0,1-6 0,0-6 0,0-1 0,-1-10 0,-6-1 0,-6-1 0,-5 0 0,-9 5 0,-3 3 0,-3 3 0,0 5 0,0 4 0,0-1 0,0 3 0,0 0 0,2 4 0,3 3 0,5 6 0,5 5 0,5 3 0,14-2 0,-5 0 0,0-6 0,1-4 0,2-6 0,-10-3 0,6-9 0,3-3 0,-5-11 0,-6-4 0,-3-6 0,-8-3 0,-6-1 0,-1-1 0,-5 4 0,-3 4 0,3 7 0,-2 7 0,2 7 0,2 3 0,0 4 0,1 5 0,1 8 0,-2 6 0,1 11 0,4 8 0,3 10 0,2 4 0,4 7 0,1-4 0,1-1 0,-2-4-336,1-5-1235,2-8 0,3-10 0</inkml:trace>
  <inkml:trace contextRef="#ctx0" brushRef="#br2" timeOffset="260810.4277">6898 16058 6975,'-20'-14'135,"-8"-1"0,-4 1 0,-5-1 0,11 9 0,4 7 0,2 7 0,7 7 0,3 8 1,4 9-136,5 11 0,1 6 0,4 6 0,-1 3 0,4 0 0,0-2-300,2-68-254,-4 48-913,-1 4 0,-3-12 0,-1-8 0</inkml:trace>
  <inkml:trace contextRef="#ctx0" brushRef="#br2" timeOffset="261006.6583">6687 16355 8191,'13'-4'0,"9"-2"0,8 4 0,15-2-610,0 2-906,2 2 0,-3 0 0,12-3 0</inkml:trace>
  <inkml:trace contextRef="#ctx0" brushRef="#br2" timeOffset="261935.5286">7936 16165 4217,'-14'0'422,"-6"0"-1,-6 9 1,-5 8-1,12 11 1,6 7-1,8 8 1,9-1-1,16-1 1,7-5-242,10-7-180,12-9 0,3-6 0,1-9 0,0-5 0,-8-7 0,-3-8 0,-9-6 0,-8-6 0,-9-7 0,-6-2 0,-7-1 0,-2 8 0,-4 3 0,-2 9 0,-1 7 0,0 8 0,-1 4 0,2 8 0,4 5 0,2 4 0,11 5 0,7 0 0,8-4 0,6-3 0,6-5 0,-1-5 0,4-5 0,-3-7 0,-2-7 0,-3-2 0,-6-5 0,-7-6 0,-8-2 0,-6 1 0,-4 4 0,-2 3 0,-6 7 0,-1 6 0,-5 9 0,-1 5 0,-4 10 0,1 8 0,-1 9 0,5 14 0,2 2 0,6 4 0,0 3 0,5-2 0,5-5 0,3-4 0,-3-2 0,4-9-193,3-6-177,-1-4-255,1-14-775,7-2 0,6-8 0,9-9 0</inkml:trace>
  <inkml:trace contextRef="#ctx0" brushRef="#br2" timeOffset="262450.6833">9124 16332 5877,'-14'-17'257,"-11"-5"0,-6 3 0,-8 0 0,1 11 0,-1 10 0,7 7 0,6 7 0,6 5 1,6 2-258,8 7 0,7-1 0,12-4 0,8-1 0,9-3 0,12-8 0,7-6 0,3-5 0,0-4 0,-7-8 0,-8-6 0,-8-9 0,-6-4 0,-9-5 0,-6-7 0,-5-2 0,-2 1 0,-1 2 0,0 5 0,0 7 0,-1 9 0,1 8 0,-3 7 0,1 6 0,2 6 0,0 8 0,0 7 0,2 10 0,2 6 0,6 8 0,4 4 0,8 3 0,-1-1 0,2 2 0,-2-7 0,5-6-409,-4-83-1147,8 64 0,6-11 0,-1-8 0</inkml:trace>
  <inkml:trace contextRef="#ctx0" brushRef="#br2" timeOffset="262866.7567">9705 16414 6053,'0'-6'238,"0"0"-1,0 0 1,2 2-1,6 2 1,4 2-1,5 0 1,4 0-1,1 0 1,0-3-238,-4 1 0,-3-5 0,-4 1 0,-6-1 0,-2-3-4,-8 0-1,-6 1-4,-5 0 9,-6-1 0,-7 3 0,1 3 0,-1 3 0,-3 2 0,3 5 0,0 11 3,2 5 3,3 7 3,10 7-9,8 5 0,3-24 0,17 17 0,11-5-28,13-4-319,14-4-292,7 13-796,5-27 0,-2-4 0,4-6 0</inkml:trace>
  <inkml:trace contextRef="#ctx0" brushRef="#br2" timeOffset="263322.5754">10292 16402 3652,'-3'-6'390,"0"0"87,1-4-1,-1 3 1,3 2 0,3 2-1,5 1 1,9 0 0,8 2 0,10 0-229,5 0-161,4 0-87,-1 0 0,0 0 0,2 0 0,-3 2 0,-5 1 0,-2-1 0,-4-1 0,-8 0 0,-6-1 0,-10 0 0,-3 2 0,-4-2 0,0 0 0,65 0-1638,-62 1 0,-3-5 0,0-4 0</inkml:trace>
  <inkml:trace contextRef="#ctx0" brushRef="#br2" timeOffset="263634.5957">10682 16191 5488,'0'-5'300,"3"1"0,4 1 1,9 1-1,0 7 0,9 8 1,0 7-1,-3 6 0,-4 11 1,-6 6-301,-6-1 0,-4 4 0,-4-5 0,-5-4 0,-6-4 0,-6-4-74,15-5-351,-28-16-1113,-2 8 0,-3-10 0,4-4 0</inkml:trace>
  <inkml:trace contextRef="#ctx0" brushRef="#br2" timeOffset="270399.0993">11648 16271 3895,'0'-5'169,"-2"-2"13,1 2 1,-2-2 2,4 3 3,-2 2 3,1 2 12,0 0 31,1 0 90,-1 2-9,-3 5-43,1 7-11,-5 10-1,1 13-4,-3 8-1,5 5-4,-5 4-12,6-3-30,-2-6-90,-3 0-119,1-12 0,2-7 0,0-7 0,1-5 0,4-7 0,0-3 0,-2-3 0,2-1 0,2 0 0,-2 0 0,0-1 0,0 1 0,0 0 0,0 0 0,4-2 0,6-2 0,6 0 0,6 0 0,3-1 0,2 0 0,7 1 0,-6 1 0,7-3 0,3-2 0,4-4 0,3-4 0,2-2 0,-6-6 0,-5-3 0,-13-3 0,-13-5 0,-7-7 0,-11-4 0,-17-2 0,-10 0 0,-14 2 0,-16 6 0,-9 10 0,-5 5 0,-6 8 0,4 8 0,9 6 0,11 3-262,14 5-228,18-2-997,18 6 0,12-1 0,18 1 0</inkml:trace>
  <inkml:trace contextRef="#ctx0" brushRef="#br2" timeOffset="270822.7579">12334 16429 4288,'1'-1'344,"3"-4"66,-1 1-1,-1 1 1,-2 1-1,1-1 1,1 4-1,0 3 1,-2 4-1,2 11-191,-2 7-153,0 13-65,0 8 0,0 4 0,2 1 0,0-3 0,3-6 0,3-4 0,-2-9 0,-2-6 0,1-6-129,-1-3-241,4-5-232,-2-2-816,9-5 0,-2-5 0</inkml:trace>
  <inkml:trace contextRef="#ctx0" brushRef="#br2" timeOffset="271287.2646">12822 16663 4709,'-11'-2'314,"-1"-1"26,-1 1 30,3-1 3,7 1 0,8 2 0,13 0 1,8-2-1,11 2 0,12 0-249,9 0-66,1 0-24,1 0-31,-5 0-3,-11 0 0,-12 2 0,-12 0 0,-7 0-134,-10 1-141,-3 2-112,0-2-71,-5-1-106,-15-5-710,9-1 0,2-1 0,-4-3 0</inkml:trace>
  <inkml:trace contextRef="#ctx0" brushRef="#br2" timeOffset="271567.1658">13128 16462 4732,'3'-7'377,"1"0"0,3 0-1,4-1 1,7 6 0,3 4 0,8 5-1,-3 1 1,-1 9 0,0 7-309,-7 6-68,-5 3 0,-4 3 0,-7-2 0,-4-1 0,-9-3 0,-5-3-235,-10-3-235,-1-85-1027,-3 73 0,3-9 0,7-3 0</inkml:trace>
  <inkml:trace contextRef="#ctx0" brushRef="#br2" timeOffset="272234.5632">13795 16408 3514,'-9'-6'190,"-4"1"36,-7 2 44,0 3 149,0 14 64,-1 8 0,6 10-1,3 2 1,4 7 0,7 2-151,4-1-39,10-3-36,7-4-45,9-7-148,10-7-64,2-7 0,1-11 0,-6-3 0,-7-6 0,-8-7 0,-11-9 0,-5-3 0,-7-8 0,-10-3 0,-6-3 0,-4 0 0,-4 8 0,1 4-101,4 10-175,6 11-158,12 6-240,-2 6-667,3 2 0,9 1 0,6-6 0</inkml:trace>
  <inkml:trace contextRef="#ctx0" brushRef="#br2" timeOffset="272718.6109">14318 16474 5984,'2'0'240,"-2"0"0,0 9 0,4 11 1,-2 11-1,7 11 0,2 6 1,1 2-1,-2-4 0,-2-4-195,-3-6-45,-4-7 0,-1-9 0,-1-6 0,-2-5 0,1-6 0,-3-2 0,0-6-42,1-7-69,4-10-46,0-7-29,0-12-23,2-13-5,2-4 7,0-9 149,5 0 58,4 4 0,2 7 42,1 11 69,5 12 46,3 11 29,0 8 23,8 6 5,2 6-7,6 4-149,-2 10-154,3 5-187,-3 8-176,-4 6-172,-3-53-713,-10 54 0,-12-3 0,-5-1 0</inkml:trace>
  <inkml:trace contextRef="#ctx0" brushRef="#br2" timeOffset="272946.7086">14420 16663 4571,'0'0'391,"0"-2"1,4 2-1,9 0 1,10 2-1,9 0-38,15 2-316,8 1-235,3-4-1146,-6 2 0,-3-1 0</inkml:trace>
  <inkml:trace contextRef="#ctx0" brushRef="#br2" timeOffset="273478.5535">14977 16546 5848,'0'-3'260,"0"2"0,0 2 1,0 8-1,3 9 0,1 11 1,2 8-1,1 7 0,3-1 1,-1 1-261,-5-3 0,1-5 0,-2-2 0,-3-10 0,0-5 0,1-8-183,-1-2-141,1-9-143,1-4-135,2-11-124,-2-4-451,-2-11 0,0-9 0,-5 103 3985,-6-113-3416,-2-5 130,6 0 119,-5 0 150,7-110 392,4 112 141,2 4 143,7 5 135,8 7 124,10 7-3,10 7-115,10 3-130,6 4-120,3 5-148,-5 4-210,-5 3 0,-9 4 0,-6 8 0,-8 5 0,-9 3-118,-7 11-160,-3 4-96,-2 0-118,-17-3-685,10 0 0</inkml:trace>
  <inkml:trace contextRef="#ctx0" brushRef="#br2" timeOffset="273734.2556">14944 16644 3812,'-6'1'403,"3"0"58,1 1 0,6 1 0,11 1 0,17-1 0,7 0 0,13 2 0,3 1-36,9-3-552,1 2-529,-5-3-760,-6 0 0,-4-2 0,-8-3 0</inkml:trace>
  <inkml:trace contextRef="#ctx0" brushRef="#br2" timeOffset="274446.6171">16064 16669 6136,'0'0'228,"-1"0"0,-7-1 1,-7 1-1,-4 1 0,-12-1 1,-3 0-1,-6-1 0,-2-4 1,-3-2-229,4-4 0,4-4 0,9-3 0,10-1 0,10-1 0,10-1 0,12 0 0,10-4 0,14-1 0,3-1 0,11-3 0,-3-1 0,-6 0 0,-5 2 0,-12 0 0,-12 4 0,-7 1 0,-11 5 0,-8 0 0,-5 4 0,-3 1 0,-3 3 0,1 2 0,8 2 0,2 3 0,11 1 0,-1 2 0,2 2 0,0 8 0,2 5 0,-2 11 0,0 14 0,1 16 0,8 8 0,2 10 0,5 4 0,3-4 0,3-3 0,-1-7 0,-2-8 0,-2-8 0,2-9 0,-4-11 0,-4-6 0,4-6-225,-5-3-277,1-43-990,-1 31 0,-5-7 0,-2-3 0</inkml:trace>
  <inkml:trace contextRef="#ctx0" brushRef="#br2" timeOffset="280850.3618">17027 16498 1061,'0'13'31,"0"4"-4,-1 1 0,4 2-28,1-8 6,2-7 5,1 2 8,1-4-21,0-5-232,-4 4 0,1-2 0</inkml:trace>
  <inkml:trace contextRef="#ctx0" brushRef="#br2" timeOffset="281474.3436">17077 16505 3082,'0'-4'150,"0"-2"18,0 2 9,0-3 11,0 5 26,0 4 34,5-2 4,-4 14 26,1 7 28,-1 3-63,5 3-19,-4 12 23,1-11-12,-1 3 13,0-6 12,-4-2-20,2-6-2,0-3-23,2-6 0,-2-3-42,0-3-26,0 1-41,0-3 3,0-3-23,0 3-37,0 0-16,0 0-2,0 0-2,1 0-29,2 0 0,6 0 0,2 0 0,7 0 0,2-2 0,7-1 0,4-1 0,2-2 0,3-1 0,0-2 0,-1-2 0,-5-1 0,-3-2 0,-8-5 0,-6-5 0,-9-6 0,-6-8 0,-13-5 0,-10-6 0,-12-1 0,-11 2 0,-9 8 0,-7 9 0,-1 12 0,0 11 0,2 8 0,6 10 0,10 6 0,11 6 0,14 5 0,12 5 0,29 15-342,8-14-293,16-7-807,12-7 0,12-6 0,1-19 0</inkml:trace>
  <inkml:trace contextRef="#ctx0" brushRef="#br2" timeOffset="282058.6535">17771 16708 3308,'0'-1'215,"0"1"39,0-3 21,0-7 40,0 1 126,0-6 64,0 0 0,0 1 0,5 2 0,6 2-168,5 3-47,7 0-39,6 2-21,1 3-40,-3 1-125,-5 1-65,-5 2 0,-2 4 0,-10 4 0,-3 7 0,-4 5 0,-6 2 0,-7 3 0,-4 1 0,-5-2 0,-1-3 0,2-1 0,4-3 0,5-2 0,7 0 0,2-4 0,4 0 0,7 2 0,9-3 0,6-3 0,8 1 0,7-7 0,3 1-68,-19-6-270,31 1-355,-12 1-725,0-4 0,-2-4 0,15-1 0</inkml:trace>
  <inkml:trace contextRef="#ctx0" brushRef="#br2" timeOffset="282374.7022">18391 16658 4643,'0'-3'316,"5"1"43,8-5 18,11 2 1,13-2-1,10 2 0,9-2 0,-1 2 0,-7 0 0,-5 5-223,-8-2-93,-11 1-43,-9 1-18,-6 0 0,-5 0-98,-3 0-193,-1 0-147,2 0-199,-2-16-708,1 11 0,-1-2 0,0-3 0</inkml:trace>
  <inkml:trace contextRef="#ctx0" brushRef="#br2" timeOffset="282670.4616">18757 16430 4358,'0'-9'313,"1"4"26,-1-2 41,3 3 21,2 4 3,3 9-2,7 1 0,-1 7 0,3 4 1,-3 8-191,0-2-123,-8-1-26,-2-1-40,-3-4-23,-1-6 0,-4-2 0,-6-2 0,-4-1-191,-1-8-219,9 6-360,-5-1-594,9-2 0,7-5 0</inkml:trace>
  <inkml:trace contextRef="#ctx0" brushRef="#br2" timeOffset="283194.8792">19587 16462 4311,'-3'-3'295,"-3"0"111,-4 2 1,-6 1 0,0 7-1,-5 8 1,4 6 0,2 8-1,8 3 1,3 4-187,2-4-108,8-1-112,2-5 0,4-5 0,4-6 0,3-4 0,1-2 0,1-5 0,-2-3 0,2-1 0,0-2 0,-2-5 0,3-6 0,-4-5 0,-3-5 0,-4-5 0,-5-2 0,-7-1 0,-5 0 0,-10 6 0,-3 3-48,2 3-245,-3 12-213,20-8-962,-12 10 0,5 4 0,1 0 0</inkml:trace>
  <inkml:trace contextRef="#ctx0" brushRef="#br2" timeOffset="283494.53">19984 16503 5399,'2'1'199,"-2"3"89,1 6 2,-1 6 0,0 8 0,0 4 0,3 7 0,-2 0 0,0 3 0,5-1-108,0 0-103,3-1-343,2 2-169,0-12-154,13-11-215,-17 0-416,-2-11 0,1-12 0,-2-3 0</inkml:trace>
  <inkml:trace contextRef="#ctx0" brushRef="#br2" timeOffset="283858.7513">20052 16583 4636,'-3'-13'379,"0"1"-1,0-2 1,0 2 0,0 7-1,3 6 1,0 8 0,3 3 0,2 8-1,8 6-231,3 6-147,7-3 0,1 2 0,5-2 0,-2-9 0,1-3 0,-2-5 0,2-9 0,-3-3 0,-2-6 0,-5-7 0,-5-5 0,-4-4 0,-5-6 0,0-4 0,-3-5 0,-1 1 0,-1-3 0,-3-2 0,0 7-390,-2-12-1170,0 17 0,-2 0 0,-4 0 0</inkml:trace>
  <inkml:trace contextRef="#ctx0" brushRef="#br2" timeOffset="287992.8276">11635 15262 1636,'0'0'189,"-1"-6"-554,1 6 0,0-1 0</inkml:trace>
  <inkml:trace contextRef="#ctx0" brushRef="#br2" timeOffset="289254.5295">11623 15240 8191,'4'1'0,"-2"-1"0,0 1 0,5 0 0,1-3 0,3 2 0,0 0 0,8 0 0,1 0 0,9 0 0,7 0 0,8 0 0,7 0 0,6 0 0,0 0 0,3 0 0,0 1 0,2 0 0,2 1 0,-1 1 0,2-1 0,0 1 0,0-1 0,-4-1 0,-3 1 0,-8 2 0,-5-3 0,-6 4 0,-6-1 0,1 1 0,-1 0 0,1-1 0,2 1 0,5-2 0,4-1 0,2 1 0,2 1 0,5-3 0,-2 3 0,-3 0 0,-2-1 0,-2 2 0,3 3 0,-2-4 0,0 1 0,3 0 0,-8-2 0,5 2 0,0-4 0,0 3 0,0-1 0,2 0 0,-4-3 0,0 1 0,0 0 0,2-1 0,-2 0 0,0 0 0,4 0 0,-2 0 0,-2 0 0,0 0 0,-3 0 0,-7 0 0,-5 0 0,-2 0 0,-5 0 0,-2 0 0,1-1 0,1 1 0,1 0 0,2-1 0,1-2 0,-3 2 0,-1-2 0,0 0 0,-3 1 0,-4 0 0,0-1 0,-1 2 0,-2-2 0,-1 3 0,2-3 0,-3 0 0,-3 3 0,-3-2 0,-2 0 0,0 2 0,-2 0 0,0-1 0,2 1 0,-2 0 0,0 0 0,0 0 0,0 0 0,0 0 0,0 0 0,0 0 0,0 0 0,0 0 0,0 0 0,0 0 0,0 0 0,0 0 0,0 0 0,0 0 0,0 0 0,0 0 0,0 0 0,0 0 0,0 0 0,0 0 0,0 0 0,0 0 0,0 0 0,0 0 0,0 0 0,0 0 0,0 0 0,0 0 0,0 0 0,0 0 0,0 0 0,0 0 0,0 0 0,0 0 0,-2 0 0,0 0 0,2 0 0,-2 0 0,-1 0 0,2 0 0,-1 0 0,2 0 0,2 0 0,-2 3-169,0-1-1435,-3-23 0,-1 19 0,-10-11 0</inkml:trace>
  <inkml:trace contextRef="#ctx0" brushRef="#br3" timeOffset="352426.6093">21282 8947 5019,'0'-7'348,"0"-1"0,0-2 0,0 0 0,0 1 0,0 1 0,0 2-1,0-2 1,0-1 0,0 0-307,0 2-41,0 0 0,0 1 0,0 1 0,0 4 0,0-1 0,0 2 0,0 0 0,-1 5 0,-2 5 0,-2 12 0,-1 13 0,2 14 0,0 9 0,3 9 0,-2 4 0,-2-2 0,-2 0 0,3-6 0,-2-6 0,3-10 0,0-6 0,2-11 0,-4-9 0,4-6 0,-1-7 0,1-4 0,0-2 0,-1-2 0,1 0-35,-1 0-1596,1 97 0,-4-94 0,-2-1 0</inkml:trace>
  <inkml:trace contextRef="#ctx0" brushRef="#br3" timeOffset="352786.2414">20937 9431 5891,'1'-5'256,"-1"-1"-1,0 4 1,3-2-1,2 1 1,6 6-1,8 6 1,4 1-1,3 6 1,0 6-256,0 2 0,-3 1 0,-1 1 0,-6-2 0,-2-4 0,-5 1-238,0-20-1352,2 11 0,-2-5 0,4-7 0</inkml:trace>
  <inkml:trace contextRef="#ctx0" brushRef="#br3" timeOffset="353098.5596">21417 9446 5610,'0'-3'287,"0"0"0,0-2-1,0 3 1,0 0 0,-6 5-1,-5 6 1,-9 5 0,-3 6 0,-10 9-287,1 1 0,1 3 0,2-2 0,2-2 0,4-2 0,5-8 0,6 0 0,8-6-321,1-4-1253,6-6 0,8-2 0</inkml:trace>
  <inkml:trace contextRef="#ctx0" brushRef="#br3" timeOffset="354070.5272">25166 9593 6985,'0'0'134,"0"-3"0,0 1 0,0-1 0,0 3 0,0 5 0,0 4 0,0 7 0,0 8 0,0 9-134,0 6 0,-2 7 0,-1 3 0,-1 3 0,-2 0 0,-6-3 0,4-1 0,1-9 0,-1-4 0,4-8 0,0-5 0,3-8 0,-1-2 0,1-7 0,1-2-210,1-3-1386,-1 2 0,0-2 0,0-2 0</inkml:trace>
  <inkml:trace contextRef="#ctx0" brushRef="#br3" timeOffset="354422.2201">24912 9963 6172,'-2'-5'224,"1"-2"0,1 1 1,-1 0-1,1 3 0,2 3 1,7 5-1,4 5 0,4 7 1,5 2-225,0 8 0,-2 2 0,-2-1 0,-4-4 0,-3 1 0,-1-5 0,-4-2 0,-2-4 0,-1-3-36,3-1-1595,1-3 0,4-4 0</inkml:trace>
  <inkml:trace contextRef="#ctx0" brushRef="#br3" timeOffset="354754.126">25420 10089 4971,'0'-10'349,"0"0"0,-1-1-2,1 0 3,0 4-1,-3 5-1,-2 1 1,-4 1 0,-5 3-1,-3 7-266,-6 2-82,-2 7 0,-2 1 0,0-1 0,3-2 0,-3-2 0,5 1 0,1-3-241,6-4-1349,1-2 0,5-2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1:37.172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5580 1823 4854,'0'-2'166,"0"-1"116,0-2 61,0 2 1,0-1-1,0 4 1,0-2-1,0 0 1,0 1-1,0 1-98,0 0-68,0 0-114,0 0-63,0 0 0,0 0 0,0 5 0,0-1 0,0 7 0,0 5 0,0 2 0,0 6 0,0 2 0,0 2 0,0 5 0,0 3 0,0 6 0,0 0 0,0 5 0,0 1 0,0 1 0,0 4 0,1-1 0,-1 5 0,2 1 0,-1 4 0,-1 2 0,2 6 0,-2 3 0,0 4 0,0 5 0,-2 4 0,1 2 0,-2 6 0,0 4 0,-3 6 0,0 2 0,2 4 0,0 3 0,1 2 0,-2 2 0,1 8 0,-3 0 0,0 6 0,-1 1 0,1 3 0,-1 4 0,0 1 0,0 2 0,0 1 0,0 3 0,-2 0 0,-1 2 0,-1-2 0,0 1 0,-4 2 0,2-2 0,-2 0 0,1 1 0,0 2 0,-1 2 0,1 1 0,4-3 0,-3 0 0,3-1 0,2-2 0,1-1 0,-2 2 0,1-3 0,-1 1 0,-3-1 0,6-3 0,1 1 0,0 0 0,1-1 0,0 1 0,2-1 0,-3 1 0,2 1 0,-2-2 0,2 6 0,-5-5 0,5 3 0,-2 0 0,0 0 0,-2 0 0,1 1 0,-1 2 0,1 1 0,1-2 0,2 4 0,0-6 0,2 2 0,-1-4 0,2 4 0,-2-4 0,0 0 0,0-2 0,-1 2 0,-2-1 0,-1-2 0,0-2 0,-2 1 0,-2 1 0,-1-3 0,-4 2 0,2 0 0,-4 1 0,2 1 0,-1-1 0,3-1 0,-4-2 0,2 0 0,-1-6 0,2-2 0,1-3 0,-2-3 0,2-4 0,-1-5 0,1-9 0,-1-8 0,4-9 0,1-10 0,-2-11 0,1-9-92,58-11-233,-54-13-1229,3-10 0,1-8 0,5-10 0</inkml:trace>
  <inkml:trace contextRef="#ctx0" brushRef="#br0" timeOffset="1912.0682">5571 5175 3568,'0'0'117,"0"0"24,0-2 20,0 1 12,0 1 5,0-2 6,0-1 9,0 1 2,4 2 1,4-2-78,5 2-40,10 1-24,12-2-20,9 1-11,8 0-6,13 0-5,7 0-8,13 0-4,9 0 4,12 1-2,9-1 3,12 0-3,12 1 1,11-1-1,15-1 2,9 1-2,10 0 5,1 0 0,2 0-3,-5 0 0,0 0-2,-4 0 0,-2 0 3,0 1 0,1-1-2,5 0 3,7 2-3,8-2-1,5 0 0,7 0 2,6 0 2,6 3-1,6-3-3,6 2 1,6 2-1,4 2 2,5-4-5,5 5 1,2-2-3,4-2 2,11 1 0,8-1 1,7-3-1,14 0 2,7 0-1,4 0 2,3-2-2,6 1 3,6 0-2,0-2-11,6-2-2,2-2-7,-1-1-8,-4 1-1,-6-2-2,-12 0 0,-7 0 8,-12 0-2,0 0 6,-9 1 8,1 0-4,-6 4 6,-6-2 0,-8 0-2,0 1 3,-12 3-2,-7-6-5,-3 3 5,-7 4-3,-13-5 3,-6 4 14,-2 2 4,-10 0 18,-9 0 10,-6 0 17,-7 0 16,-18 2 18,-17 0-2,-26 1 1,-29-1-2,-32 2-9,-26-3-5,-18 2-21,-11-3-37,-4 3-72,0-1-91,-1-4-1003,-2 5 0,-5 0 0,-9-3 0</inkml:trace>
  <inkml:trace contextRef="#ctx0" brushRef="#br0" timeOffset="4155.7033">5508 5089 4398,'4'-6'16,"0"-3"6,3-4 17,1-2 15,3-5 8,-1-2 9,-1-1 11,2-3 0,3-1 3,-4-2-10,1 1-2,2-4-6,1 0-15,1-4-16,2-1-6,2-4-8,1 0-10,3-3 3,-1-3-1,3 1-4,-1-2 3,2-2 4,0-1 2,1-1 6,1 1-1,-2-2 2,3 5-2,0 0 1,-3 0-3,1 3 3,1 0 3,-4 3-3,2 0-1,-1 2-6,1 2 0,-2 1-2,5-1 1,-1-1-5,-3 2 3,6-5-1,-2 3-7,-3-1 0,1 3-3,-1-1-1,2 5 1,1-3-2,-1 2 0,3 1 0,1 0-1,-2 1-3,2 0 1,-1-3-2,1 2-1,-1-1-2,0 0 0,0 0-4,-1-2-1,0 0-4,1 2-1,-1-2 1,0 2-2,-1 0 2,1 1-7,-2 3-3,-2 2 3,-3 2 0,-2 3 1,-3 5 2,0 2-6,-1 3 2,1 2 3,4 1 0,1 2 6,-1 1-2,5 1-12,2 2-12,0-3-3,3 6-10,-1 27-5,3-27-14,-4 1-13,0 3-4,-1 2-11,1-29 2,1 27 10,0-1 14,4 5 4,4-2 10,0 4 14,-1 3 10,-4 2 13,-2 1 6,-2 0 8,-4 0 6,2 3 1,-1 0 1,-2 2-2,-1 1 1,-2 3-2,-2 0 10,-1 1 0,-3 1-2,-1 1 4,2 0-2,-2 4 5,1-2-2,1 4 4,3 0 2,0 2-1,1 1-8,4 2 0,-2 0 0,4 3-2,-1 1 0,2 3-3,-4 1 0,1 4-8,-3 13-11,-4-12-4,0 1-10,-3-5-13,0 3 2,-1-13-10,6 9-21,-8 0-747,0 5 0,2-5 0,-4-1 0</inkml:trace>
  <inkml:trace contextRef="#ctx0" brushRef="#br0" timeOffset="4719.8603">9189 6157 3510,'10'36'26,"5"11"15,1 11 29,4 11 21,-6-4 16,4-4 15,-2 4 7,2 1 12,2 4 4,-2-1-11,2 2-13,-1 2-14,1-1-26,-3-1-16,4-1-14,-1-1-6,0-5-9,-1-3-34,1-4-1006,-4-6 0,-5-9 0,-6-11 0</inkml:trace>
  <inkml:trace contextRef="#ctx0" brushRef="#br0" timeOffset="9563.5951">8632 4103 4053,'3'17'19,"2"4"0,0 8 5,1 10 21,-3-2 10,1 4 13,3 2 11,3 2 10,0 3 10,6 2-9,-1-2 2,3 4 3,1 2-2,1 0-20,-1 2-10,-1-1-11,0 6-11,-2-1-9,0 1-9,-1-1-7,0-2-2,-1 0-3,0 0-4,0-3 0,2-1 2,0 0-1,0-4 3,0-1-2,1-3-2,-2-1 0,2-3-2,-2 1 3,0-6 2,0-1-1,-1-3-1,-2-6 1,-1-2-2,-2 1-1,-2-4 0,-1 0 2,-1-1-2,0-1-3,-2-1 2,1 1 1,2 0-2,3 1 2,1-3-2,0 2 0,0-1 0,0 1-2,-3-1 1,-1 1-1,-3 2-3,0 2-1,1 5 1,-1 0 0,0 2 0,0 3 0,3 2 1,-2 5 4,2 1 0,2-1 2,-1 3 1,2 1 1,0-6-3,2 4 0,1-1 2,2-3 0,-1 1 0,2 2-4,-2-3 2,1-2 0,2 2-1,-3-3 0,3-1-2,-4-3-7,0 1-4,5-4 11,-2-4 2,1 2 3,4-4-2,-2-3 2,-5-3 1,-3-2-8,-2-4 0,-3 0 4,-1-2 2,-2 0-8,1-2-2,-2 1-2,2-2 1,1 1 0,3 0 4,-1 0 10,4 1 22,2 0 7,2-1 3,2 0 3,4-1-1,0-1 1,0-1-4,0 1-1,-2 1-2,0-1-5,-1-1-19,-2 0-5,0 0-3,0 0-2,-1 1-2,-1 0-2,1-1 1,0 2-1,3 1 1,-3 0-2,5 1 1,-1 2-1,-1 0 0,-1-2 0,4 3 3,0 0 2,1 0 0,3-2 0,3 0-1,-2-2 4,1-2-1,-2 0 5,-2-4-3,0-1 6,1 0 3,-2 0 35,0 0 13,-3-1 15,0 1 2,-4-5 14,-1 0 16,1 1 25,3-6 17,3 2 17,4-3 9,6-3-23,7-1 3,3-1-14,5-3-3,1 2-18,3-2-15,1-1-26,6 0-19,1-3-20,8 1-16,1-4-13,1-3-15,-1-3 0,0-3 0,-4-7 0,0-2 0,-3 1 0,-1-6 0,-2-1 0,-1-4 0,-3 0 0,-2-4 0,2-6 0,-3-2 0,-1-1 0,-1-1 0,-2-1 0,-1 5 0,-1 1 0,-4 4 0,-1 2 0,0 2 0,-1-1 0,0 2 0,-1-2 0,-4-1 0,1-1 0,0 1 0,0 0 0,-4 2 0,-2 1 0,2 1 0,-2 2 0,-3-2 0,6-2 0,-3-2 0,2-3 0,1-3 0,3-4 0,-2-1 0,3-3 0,-3 1 0,1 0 0,-1 2 0,-4 1 0,2 1 0,1 0 0,-1 0 0,-2-2 0,3 0 0,-1 1 0,2 1 0,1 0 0,1 6 0,-4 2 0,1 1 0,-3 1 0,-2 0 0,4 1 0,0 0 0,-3-2-11,3-4 5,3 2 6,0 0-3,-4 2 3,2 1-2,-3 4 2,0 4-5,-4 0-10,4 2 0,-4 3 1,2-2-10,1 1-5,-2-1-1,1 0-9,0-1 8,2 0 0,-3 3 8,3 0 9,0 1 2,2 3 9,-1 1 2,3 2 4,-2 1 3,1 2 12,-1 3-4,0 0-1,-2 0-10,4 4 0,-3 0-5,1 2 5,-2 0 0,6 3-5,-6-1-5,-2 3-3,-1 1-2,-1 2-2,-3 2 0,1 2-1,1 3 1,5 1-1,5 1-3,4-1 3,3 1 6,2 0-5,-3 2 1,0-1 1,-1 5 3,-3-2 1,0 1-1,1 2 0,-2-2 3,-1 2 3,-4 2-5,-2-2 5,-1 2 3,1 1-4,0 0 10,4 3 5,2 2 3,4 0-3,-1 1 3,1 3 11,2-3 20,5 8 4,0-2-5,6 1 5,0 2-9,3 2-2,0 1 0,-4-2 0,1 4-2,-1-1-12,-2 3-19,-3 0-5,-1-1 0,-6 2 0,-6-1 0,-4 0 0,-4-1 0,-5 2 0,-2-2 0,-2-2 0,1 2 0,-2 2 0,-3 2 0,2-1 0,-2 3 0,2 2 0,1 0 0,2 2 0,2 2 0,-1 3 0,2 1 0,-1 1 0,1 1 0,-1-2 0,1 4 0,-1-2 0,0 0 0,-3 0 0,1 2 0,-2 2 0,1 2 0,-1 2 0,1 0 0,2 4 0,2 3 0,1-3 0,4 5 0,1-1 0,0 2 0,3 0 0,0 2 0,1 1 0,-1 4 0,3-1 0,-2 2 0,0-1 0,0 2 0,2-2 0,-2 3 0,1-2 0,1 2 0,-2 2 0,0 1 0,2-1 0,-1 2 0,-2-3 0,0 0 0,0-5 0,-3 0 0,1-2 0,-2-1 0,-3-2 0,0 0 0,-3-4 0,1 0 0,-1-3 0,1-1 0,2-2 0,-2-3 0,2-2 0,-4-1 0,-1-3 0,-1 0 0,0-1 0,0 2 0,2-1 0,0 2 0,1 3 0,0-2 0,1 5 0,1-2 0,-3 3 0,1-3 0,3 1 0,1-2 0,1 0 0,2-3 0,2-1 0,1-2 0,2-2 0,2-2 0,2-1 0,1 0 0,2-2 0,1-2 0,-1-1 0,2 0 0,4-2 0,1 0 0,6 1 0,3-1 0,6-3 0,3 3 0,2-2 0,2 0 0,2-2 0,-1 2 0,0-2 0,-1 0 0,-1-2 0,1 0 0,-1 0 0,5-5 0,-5 0 0,1-1 0,-1-2 0,-2-4 0,-3-1 0,0-1 0,-3-3 0,1-1 0,-4-1 0,-2-3 0,-3-1 0,-3 0 0,-2-1 0,2-3 0,2-3 0,4-3 0,1-4 0,4-5 0,5-4 0,4-4 0,4-5 0,7-3 0,0-7 0,0-8 0,0-4 0,0-8 0,-4-4 0,2-6 0,0 1 0,-1-4 0,1-4 0,0 1 0,-4-6 0,-3-5 0,-4-2 0,-1 0 0,-6-1 0,1 0 0,-1 0 0,-4-3 0,-4-4 0,1-2 0,-2-3 0,-1 0 0,0 4 0,1 1 0,0-2 0,2 2 0,-1-3 0,0 0 0,0-1 0,-2 4 0,1-1 0,-1 3 0,-2 0 0,-1-3 0,-1 2 0,-1-1 0,-1 4 0,1 1 0,4 2 0,-2 1 0,1-2 0,2 1 0,-2 2 0,2 5 0,-3 3 0,1 7 0,-3 3 0,1 4 0,-5 3 0,1 2 0,-3 1 0,-4 7 0,-4 7 0,-9 6-179,-2 28-1423,-10-5 0,-2 9 0,-4 6 0</inkml:trace>
  <inkml:trace contextRef="#ctx0" brushRef="#br0" timeOffset="10083.6262">23864 4596 4401,'4'-6'130,"2"4"21,4 2 54,-2 2 102,1 4 56,1 16 18,-1 7 6,-3 10-70,-3 4-195,-2 3-308,-1 0-1129,0-6 0,0-11 0,0-15 0</inkml:trace>
  <inkml:trace contextRef="#ctx0" brushRef="#br0" timeOffset="10242.5036">23856 4154 5874,'0'-5'-78,"5"-1"-1081,3 5 0,11 0 0,1 1 0</inkml:trace>
  <inkml:trace contextRef="#ctx0" brushRef="#br0" timeOffset="10463.8183">24420 4533 6211,'0'15'220,"-3"13"0,-3 14 0,-2 15 0,0 17 0,-8 10 0,1 3 0,0 6-142,1-6-172,-3-3-1453,6-14 0,2-13 0</inkml:trace>
  <inkml:trace contextRef="#ctx0" brushRef="#br0" timeOffset="10727.8108">25007 5015 8191,'2'19'0,"0"11"0,4 13 0,1 10 0,3 1-47,-5 3-118,-2-1-67,-2-4-43,-1-7-36,-1-6-15,1-27-37,-3-1-931,3-10 0,-1-12 0,-1-19 0</inkml:trace>
  <inkml:trace contextRef="#ctx0" brushRef="#br0" timeOffset="10919.825">25014 4789 6798,'22'-28'155,"10"-4"0,12 2-1,12 2 1,2 16 0,3 18-1,0 8 1,-4 7 0,-8 2 0,-13 3-155,-18 5-121,-11-2-107,64-7-1340,-109 7 0,-18-3 0,-17-4 0</inkml:trace>
  <inkml:trace contextRef="#ctx0" brushRef="#br0" timeOffset="12508.7363">5231 10747 4352,'0'0'116,"-2"0"10,6-1 9,9 1 6,20 0 6,22 0 4,23 0 3,25 0 1,22 0-1,21-3-85,13-1-33,18 0-12,11-1-6,16-3-3,15 6-6,13 0-2,16-2-5,20 3-8,15 1-10,9-1-4,14 1-1,9 0 2,0 0 6,2 0 4,-1 0 8,-5 0 1,-4 0 15,1 0 18,2 0 47,-2-4 70,8-1 39,6-4 25,6-4 5,3-3-6,4 0-9,2 1-31,2 0-33,0 6-57,-7-2-63,-3-1-69,-3 5-48,-3-1-29,3 4-25,2-1-7,1 2 2,-3 1 25,-1 2 29,-9-2 41,-11 2 29,-15 0 18,-8 2 14,-12 0-2,-8 0-3,2 1-10,-3 2-18,-2-5-14,4 1-16,-6 0 0,-11-1-1,-5-1-11,-13 1 4,-9 0 12,-4-1 22,-7-4 16,-4 3 18,-8-3 14,-10-2 10,-15 3 6,-17-1 10,-19-1 37,-14 3 52,-17-1 57,-13 2 26,-9-1 17,-4 1 1,-6 1 0,-4-1-1,-4 2-2,-12 0-11,-15 0-40,-14 0-59,-7-2-63,-6 2-33,2 0-18,8-2 0,9 2 0,4 0 0,6 0 0,3 0 0,-7 0 0,-7 0 0,-9 0 0,-9 0 0,-7 0-302,-3-97-1275,-6 91 0,-6-3 0,-5-1 0</inkml:trace>
  <inkml:trace contextRef="#ctx0" brushRef="#br0" timeOffset="13479.7902">25202 9789 3931,'2'9'169,"0"14"33,4 14 74,-2 15 145,0 10 13,0 11-1,-2 2 1,1 0 0,-1-5 0,-4-5-79,-1-9-90,1-7-33,-2-15-74,0-10-145,-3-10-13,4-9 0,3-7 0,0-8 0,0-6 0,0-8 0,0-8 0,6-3 0,4-3 0,6 5 0,10 0 0,10 7 0,10 4 0,6 3 0,4 5 0,5 3 0,-4 2 0,-4-1 0,-4 2 0,-7-1 0,-4 0 0,-8 1 0,-3-5 0,-7 0 0,-5-2 0,-2-2 0,-5 0 0,-6-3 0,-2-3 0,0 4 0,0-5 0,-6 4 0,3 1 0,1 2 0,-2 5 0,2 7 0,2 2 0,0 4 0,2 10 0,-2 13 0,0 11 0,0 13 0,0 15 0,0 6 0,0 4 0,-7 3 0,2 3-208,-3-41-1388,-1 37 0,-3-9 0,4-12 0</inkml:trace>
  <inkml:trace contextRef="#ctx0" brushRef="#br0" timeOffset="14035.5544">26277 10164 8191,'0'0'0,"2"0"0,0 8 0,0 8 0,2 7 0,1 10 0,2 9 0,4-2 0,-2 1 0,4-7 0,-1-3 0,1-7 0,-1-10 0,-1-6 0,5-5 0,1-8 0,6-5 0,0-7 0,-2-5 0,-2-6 0,-6 3 0,-1 0 0,-6 6 0,-2 5 0,-1 6 0,-1 4 0,4 2 0,8 7 0,2 2 0,13 5 0,5 2 0,2 6 0,6-3 0,2-3 0,0-4 0,1-8 0,-2 0 0,-5-8 0,-9-7 0,-6-4 0,-12-9 0,-7-9 0,-6-3 0,-7-1 0,-4-2-32,-1 7-253,-1 3-1289,7-8 0,4 13 0,2 6 0</inkml:trace>
  <inkml:trace contextRef="#ctx0" brushRef="#br0" timeOffset="14615.6617">27409 10149 6280,'4'12'212,"-1"10"0,-1 9 1,4 14-1,-6 7 0,0 8 1,0 1-1,0 2 0,0-3 1,0-8-213,0-7 0,0-14 0,0-13 0,0-10 0,0-14 0,0-15 0,0-14 0,0-13 0,0-15 0,0-7 0,0-5 0,0 0 0,0 0 0,0 8 0,8 8 0,9 13 0,10 5 0,11 14 0,14 9 0,6 9 0,1 5 0,-1 8 0,-6 5 0,-13 4 0,-10 2 0,-12 8 0,-10 0 0,-11 3-78,-14 1-62,-9 3-23,-13 0-31,-3 3-5,-4-1-2,6-2-1,9-3 24,17-1 48,8-4 71,10 0 136,19 2 64,16-1 22,15 3 31,16 0-189,55 1-178,-44 0-1237,-3-3 0,-6-5 0,-8-7 0</inkml:trace>
  <inkml:trace contextRef="#ctx0" brushRef="#br0" timeOffset="16087.8466">8921 5277 3296,'0'9'200,"0"7"33,0 5 21,0 8 4,0 2 3,1 7-8,1 5-10,-1 9-51,1 10-14,-1 10-140,-1 11-63,3 8-33,1 5-22,6-1 15,2 3 19,2-1 26,-2-3 15,-1 1 50,1-4 9,-2-1-25,-1-7-70,1-4-92,-2-6-879,0 0 0,-1-5 0,0 0 0</inkml:trace>
  <inkml:trace contextRef="#ctx0" brushRef="#br0" timeOffset="16307.8054">9105 8145 5340,'3'61'229,"3"22"36,-1 18 15,4 20 8,2-12-9,3-12-136,2-3-113,6-11-1400,-2 5 0,3-2 0,-6-4 0</inkml:trace>
  <inkml:trace contextRef="#ctx0" brushRef="#br0" timeOffset="16483.5336">9168 9806 6118,'-3'38'230,"0"15"0,-2 12 1,1 11-1,0-11-119,3-11-162,-1-90-1368,2 71 0,0-10 0,0-13 0</inkml:trace>
  <inkml:trace contextRef="#ctx0" brushRef="#br0" timeOffset="17392.2611">12602 5949 6366,'0'79'203,"0"28"0,0 29-1,0 28-4,0-12-129,2-9-67,1 1 2,1-5 7,6-6 6,-1-4-187,1-6 36,2-5 19,-1 2 10,3-2 4,-1-2 78,5 0-56,-2-96-1230,4 85 0,-7-1 0,-3-4 0</inkml:trace>
  <inkml:trace contextRef="#ctx0" brushRef="#br0" timeOffset="17663.6943">12753 9128 4696,'-2'53'18,"-1"13"-1,3 16 2,-1 13-1,1-11 2,1-11 4,-1-1 14,0-1 1,0 2 1,0-6-25,3-5-41,-3-10-18,0-10 7,0-13 28,0-11 30,0-8 34,0-4 20,0-3 16,0-3 1,0 0 12,0 0-14,0 8-1161,-3-7 0,2 1 0,0-2 0</inkml:trace>
  <inkml:trace contextRef="#ctx0" brushRef="#br0" timeOffset="18931.4253">16643 5371 5376,'0'41'70,"0"17"3,3 19 1,-1 20-16,3-3-22,-1 1-47,2 6-28,-4 3-11,-1 0-3,-1 6-51,-3-2 2,-6-3 24,-2-3 34,-1-4 37,-5-6 37,1 1 63,2 2 104,-1-2 72,3-2 53,0 4 13,0 1-15,4-2-28,5 6-35,1 1-21,4 2-15,6-1-27,3-3-80,-6-3-63,0-4-50,-4-4-17,-5-5-34,-6 3-101,-3-2-82,4-1-35,0-1-12,5 0-5,4-2 7,6 1 2,3-1-2,-1 2 4,1 2 41,-2 3 119,-1-3 101,-2-1 55,1-1 56,3-8 84,-1-5 76,-1-11 37,3-3-2,-1-6-3,-2-6-7,0-8-18,-3-2-18,1-4-21,-2 2-45,-2 0-68,0 6-77,1 7-36,-2 4 0,1 3 0,0 0-104,0-3-215,5-7-1234,3-16 0,0-7 0,7-12 0</inkml:trace>
  <inkml:trace contextRef="#ctx0" brushRef="#br0" timeOffset="19827.7472">21522 5150 2012,'1'38'-402,"1"-1"1050,3 12-364,4 13 44,-2 3 15,5-3 15,-1 23 15,-4 8 3,-1 9 4,-1 5-31,1 4-751,3-2 0,-4 5 0,-2-6 0</inkml:trace>
  <inkml:trace contextRef="#ctx0" brushRef="#br0" timeOffset="20251.4388">21493 7216 4685,'-10'62'103,"-6"20"13,-2 25 9,-5 28 3,5-4 4,3 0 2,1 7 3,1 5-1,4 2 2,1-3-86,0-4-18,1-8-14,0-8-10,-3-9-5,5-4-15,1-7-7,2-1-1,1-7-3,2-2-14,-1-10-14,0-1-40,0-9-54,0-3-15,0-8 4,-2-7 19,-3-4 59,0-7 50,-1-5 74,0-1 210,5-1 13,-1 1 38,2 1 58,0-3 15,2 2-2,-2-1-7,0-3-56,0-1-51,0-1-79,0-4-499,0-4-1262,-11-7 0,-12-7 0</inkml:trace>
  <inkml:trace contextRef="#ctx0" brushRef="#br0" timeOffset="22411.3035">5217 10496 4554,'0'-1'138,"0"-1"36,0-4 38,0 0 12,0-2 3,0-4 21,0 2 23,2-5 27,1-6 33,1-1-70,5-9-29,4-5-33,3-5-37,2-5-13,2-8-2,1-7-22,5-6-22,1-5-28,2-6-32,4-4-28,5 3-12,4-2-5,1-1 2,3 2 0,1-3 0,-2 4 0,-2 4 0,-3 4 0,2 7-21,-3 1-37,1 3-29,3 1-7,-1 1-6,4 1 9,1 0 34,-1 1 19,-3 0 2,3 2 3,-4 4 20,0 0 36,0 4 26,4 1 2,3-2 7,3-3-4,4 3-34,0-1-11,1 2 18,1 3 6,0 2 1,0 7 1,-2 2 3,0 6 6,0 1-2,0 5-4,-2 2-2,-3 3-6,-1 1-21,-2 3-9,1 0 0,-1 1 0,-1 3 0,-3 2 0,-4 3 0,-1-1 0,-1 3 0,5 0 0,0 3 0,3-1 0,1 0 0,-1 4 0,0-2 0,-1 1 0,-2 1 0,-2-2 0,-7 2 0,-1-1 0,-8 2 0,-3 2 0,-5 1 0,-1 1 0,-1 5 0,5 4 0,4 5 0,6 1 0,6 7 0,8 0 0,1 5 0,2 0 0,-2 3 0,1 4 0,-4 6 0,1 7 0,-2 4 0,-7 4 0,0 4 0,-7 0 0,-1 1 0,-2 1 0,1-6 0,-3-5 0,4-2 0,-5-3 0,1-3 0,-3 3 0,-2-1 0,-1 1 0,1 2 0,1-1 0,2 0 0,3-2 0,1-3 0,-2-3 0,0 0 0,-5-3 0,-1 0 0,0-1 0,-3 0 0,3-2 0,-5-2 0,0 5 0,-2-3 0,-1 2 0,-2 0 0,-1 0 0,4-3 0,-2-3 0,0 0 0,1-3 0,0-5 0,-1-1 0,-1-1 0,0-2 0,1 0 0,0 1 0,-1 1 0,-3-2 0,-1-5 0,-2-4 0,0-4 0,-2-8-205,9-3-1392,-12-8 0,-6-7 0,-6-13 0</inkml:trace>
  <inkml:trace contextRef="#ctx0" brushRef="#br0" timeOffset="23563.7412">9354 10551 5175,'0'0'87,"0"0"33,3 0 103,4 0 85,10 0 1,12 4 0,12 0 0,13 2-1,10 3 1,11-1-72,8-1-15,11-2-33,8 0-103,9-3-86,2-1 0,2-1 0,-1 0 0,-4 0 0,0-1 0,-1 1 0,1-2 0,1-1 0,0 1 0,-5-5 0,-4 2 0,-7 0 0,-3-2 0,-10-1 0,-6 2 0,-5 1 0,-6 5 0,-3-2 0,-3 2 0,1 0 0,0 0 0,2-1 0,-1 1 0,1 0 0,-1 0 0,0-1 0,-1-1 0,2 1 0,0-1 0,1-1 0,1 0 0,-1 0 0,-2-1 0,-1 1 0,-9-1 0,-3 1 0,-15 1 0,-6-1 0,-11 1 0,-7 1 0,-6 0 0,-3 1 0,0 0 0,0 0 0,0 0 0,0 0 0,0 0 0,0 0-228,-10 0-1364,8 0 0,-3-5 0,-1-5 0</inkml:trace>
  <inkml:trace contextRef="#ctx0" brushRef="#br0" timeOffset="25140.5868">12893 10496 3821,'-5'-9'124,"-2"-6"76,-2-6 84,1-5 103,3 0 56,3-4-1,-1-1 0,6-3 1,3-7-1,3-3-53,2-7-71,7-7-75,5-6-86,2 0-101,1-4-56,5-2 0,-3 2 0,1 0 0,-2-1 0,-4 2 0,1-2 0,-1 3 0,-1-1 0,5 3 0,0 0 0,5 5 0,3 4 0,-1 5 0,-3 3 0,1 3 0,-1 0 0,2 2 0,0-1 0,5 3 0,5-1 0,2-1 0,1-3 0,4 1 0,2-3 0,1 1 0,1 1 0,1 0 0,-3 3 0,4 2 0,-1 1 0,2 0 0,3 4 0,-1-2 0,-1 2 0,-5-1 0,-3 1 0,-4 5 0,-4 1 0,-1 5 0,0 0 0,0 4 0,0 1 0,0 2 0,2 2 0,-3 3 0,1 1 0,-2 2 0,3 5 0,0 0 0,2 3 0,0-1 0,8 4 0,-1-4 0,3 4 0,4-1 0,0 0 0,-1 6 0,-3 3 0,-5 5 0,-2 1 0,-2 5 0,1 1 0,3 4 0,2 5 0,1 2 0,0 2 0,-7 2 0,-5 3 0,-7 2 0,-4 4 0,-7 2 0,-2 8 0,-4 0 0,3 6 0,-1 3 0,0-1 0,2 2 0,2-4 0,-3 1 0,-2-2 0,-3 4 0,1-1 0,-2 1 0,1 6 0,5-3 0,3 3 0,2-2 0,2 0 0,-1-5 0,-2-1 0,-5-2 0,-3-2 0,-7 0 0,0 0 0,-2 6 0,-2 0 0,3 3 0,3 2 0,0-4 0,5-3 0,2-3 0,6-8 0,2-5 0,1-3-152,4-6-1455,-11-3 0,-12-11 0,-1-6 0</inkml:trace>
  <inkml:trace contextRef="#ctx0" brushRef="#br0" timeOffset="26291.5356">16751 10458 4732,'12'2'20,"10"-2"10,9 1 33,11-1 45,10 0 85,7 0 126,6 0 28,12 3 1,8-3 0,15 4-17,10-2-3,11 2-11,8-2-33,4 0-44,6 0-85,3-2-127,2 0-28,3 0 0,0 0 0,1 1 0,2-2 0,-1 1 0,1-2 0,-4 2 0,-6-2 0,-10-1 0,-12-1 0,-9-1 0,-10 1 0,-8-2 0,-8 3 0,-4 1 0,-2 2 0,0 0 0,1 0 0,0 0 0,0 0 0,-4 0 0,-5 0 0,-10 0 0,-8 0 0,-5 0 0,-9 0 0,-1 0 0,6 0 0,5 0 0,7 0 0,8 3 0,5 1 0,-2 0 0,-6 0 0,-7-2 0,-10 0 0,-9-2 0,-7 0 0,-3 0 0,-4-2 0,-3 4 0,2-2 0,0 1 0,-1 2 0,3-1 0,-1 0 0,0 2 0,-3-1 0,1 1 0,-7-2 0,-1-1 0,-6 2 0,-2-3 0,-1 2-300,2-2-1278,-4 0 0,-5-2 0,-4-2 0</inkml:trace>
  <inkml:trace contextRef="#ctx0" brushRef="#br0" timeOffset="27943.8279">4958 14654 5011,'9'0'78,"8"0"25,11 0 93,18 0 63,18 0 13,24 1 11,23 1 8,25 2-14,21-1-21,24 0-46,21-1-35,17 0-20,22-2-86,23 0-48,18 0 11,17 0 8,17 0-8,18 0 14,8 3 20,13-2 0,12 3 3,7 0-5,11 2-5,8-4-16,10 2-25,8-3-18,12 1 0,-1-2 0,8 0 0,-1-3 0,-4 3 0,-1-6 0,-6-1 0,-3-4 0,-3 1 0,-6-6 0,-2 8 0,-5-5 0,-8 5 0,-8-4 0,-6 8 0,-12-5 0,-14 7 0,-16-5 0,-13 2-11,-15 1 3,-6 1 1,-11-5 7,0 4 0,-11 1 0,-6-4 0,-11 3 0,-15-3 0,-15-1 0,-9 2 11,-12 2-4,-8-3 1,-2 3-8,0 1 0,-9 0 0,-6 1 0,-7-1 0,-10 1 0,-10-1 0,-8 1 0,0-1 0,-4 2 0,-2 0 0,-4-1 0,-7 2 0,-13-3 0,-18 2 0,-24-4 0,-25-1 0,-18 1 0,-17-1 0,-8 0 0,-8 2 0,0 1 0,0 1 0,2-1 0,3 3 0,3-2 0,-1 1 0,1-2 0,-5 2 0,-3 1 0,-1-2-77,8 2-301,-8 0-1169,-4 0 0,1 0 0,-5 0 0</inkml:trace>
  <inkml:trace contextRef="#ctx0" brushRef="#br0" timeOffset="28523.7505">25802 13890 5977,'-20'-10'246,"-7"3"0,-5-1 0,-10 1 0,2 8 0,0 11 0,0 11 0,3 9 0,5 10 0,12 11-246,11 5 0,14 3 0,15-4 0,16-4 0,10-7 0,10-9 0,12-6-201,7-12-1397,6-2 0,1-9 0</inkml:trace>
  <inkml:trace contextRef="#ctx0" brushRef="#br0" timeOffset="28840.3833">26312 14057 5295,'3'-3'291,"7"-1"20,13 2 1,17 0-1,14 3 1,16 2-1,17 2 1,10-1-1,1 3 1,-6 0-220,-12-1-87,-22 0-238,-22-1-92,30-4 12,-57 4-103,-9-5-15,-16-32-860,-9 32 0,-56 0 0,32 0 0</inkml:trace>
  <inkml:trace contextRef="#ctx0" brushRef="#br0" timeOffset="29011.2545">26750 14130 4201,'0'2'342,"-2"2"74,2 6 1,-4 4 0,-1 11 0,-3 9-1,-2 8 1,1 8 0,0 3-1,-2 1-177,0-4-400,0-21-1429,-5 8 0,7-5 0,2-11 0</inkml:trace>
  <inkml:trace contextRef="#ctx0" brushRef="#br0" timeOffset="29775.3249">28233 13973 5635,'-1'-7'284,"-2"-1"0,3 3 0,0 0 0,0 15 0,0 14 0,0 15 0,0 9 0,0 17 0,0 2-284,0-1 0,0-3 0,0-6 0,0-12 0,-4-7 0,-2-8 0,-4-11 0,-2-8 0,-2-5 0,4-5 0,1-5 0,7-7 0,0-6 0,6-5 0,5-7 0,0 0 0,3 0 0,3 5 0,1 3 0,4 3 0,5 3 0,3 4 0,2-2 0,-1 3 0,-2 1 0,-9 1 0,-5 3 0,-8 1 0,-3 0 0,0 3 0,-4 1 0,2 0-2,0 0-304,2 0-1270,-2 0 0,0 0 0,-2-3 0</inkml:trace>
  <inkml:trace contextRef="#ctx0" brushRef="#br0" timeOffset="30079.4249">28350 13834 4905,'7'-14'365,"9"-1"0,13-3 0,12 2 0,15 7 0,8 8 0,5-1 0,-3 5 0,-5 4 1,-11 0-598,-10 6-161,-14 3-1120,-9 2 0,-11 1 0,-8 1 0</inkml:trace>
  <inkml:trace contextRef="#ctx0" brushRef="#br0" timeOffset="30299">28342 14225 5664,'0'4'281,"2"5"0,9 2-1,12 5 1,8 3 0,13-3-1,6 0-162,0-2-1611,-6-7 0,-8 0 0,-4-6 0</inkml:trace>
  <inkml:trace contextRef="#ctx0" brushRef="#br0" timeOffset="30935.4634">29075 13955 7803,'0'-2'43,"0"1"0,0 2 0,-1 7 0,-1 12 0,-1 9 0,2 11 0,-2 9 0,3 3 1,0-1-44,3 0 0,-3-10 0,0-7 0,0-7 0,0-7 0,0-8 0,2-6 0,6-4 0,7-6 0,6-5 0,5-7 0,4-3 0,-2-5 0,-4 2 0,-8 3 0,-1 5 0,-8 4 0,-1 6 0,1 3 0,4 1 0,5 5 0,6 5 0,4 2 0,4 8 0,3 3 0,2-2 0,6-3 0,3-4 0,-3-6 0,-3-5 0,-4-3 0,-11-5 0,-7-6 0,-7-8 0,-6-6 0,-2-9 0,-1-2 0,-1-7 0,-2 6 0,0 2 0,0 4 0,1 4-308,4 5-1268,10 5 0,11 2 0,10 6 0</inkml:trace>
  <inkml:trace contextRef="#ctx0" brushRef="#br0" timeOffset="31559.6506">30201 14069 5088,'2'3'345,"-2"1"0,0 11-1,-5 9 1,-6 16 0,-4 9-1,1 8 1,2 3 0,5 2 0,4-3-345,5-6 0,-1-7 0,1-6 0,-1-12 0,2-9 0,-2-7 0,-1-7 0,0-7 0,2-9 0,4-14 0,4-15 0,3-16 0,5-16 0,7-12 0,-2-4 0,2 4 0,-1 6 0,4 12 0,2 11 0,5 10 0,5 8 0,8 9 0,-3 8 0,-1 5 0,-6 8 0,-9 4 0,-6 4 0,-10 6 0,-9 7 0,-4 8 0,-12 6 0,-11 8 0,-10 0 0,-6 5 0,-5 2 0,2-2 0,5 0 0,11 3 0,11-5 0,10 0 0,15 1 0,14-1 0,13-6 0,11-2 0,11-2 0,6-4 0,0-4 0,-1-3 0,-7-3 0,-6-2 0,-11-5 0,-7-2-304,-8-1-1273,-12-3 0,-7-2 0,-9-2 0</inkml:trace>
  <inkml:trace contextRef="#ctx0" brushRef="#br0" timeOffset="34256.5875">9163 11136 4798,'5'20'97,"-2"9"38,-1 8 29,1 13 4,-3 4 26,2 8 8,-2 9-64,3 9-66,-2 7-94,2 8-97,-2 5-35,-1 1-20,-1 2 19,-3-6 59,1-7 33,0-9 93,1-8 178,2-6 66,-1-4 93,1-2 33,1-1 2,-1-2-17,2 4-48,1-3-63,4-3-59,-3 0-101,-1-2-186,-1-4-283,-7-2-1197,-6-2 0,-5-2 0,-4-1 0</inkml:trace>
  <inkml:trace contextRef="#ctx0" brushRef="#br0" timeOffset="34463.3765">9077 13467 6805,'-2'31'154,"2"8"0,0 13 0,0 14 0,2-3 0,1-2 0,1 7 0,2 0 0,1 1 0,-1 0-154,-4-2 0,0-4 0,-6-12 0,-4-8-31,-2-8-283,0-12-1255,-3-11 0,3-4 0,4-12 0</inkml:trace>
  <inkml:trace contextRef="#ctx0" brushRef="#br0" timeOffset="35206.2128">12890 11101 4274,'18'44'15,"3"22"0,3 20 0,-2 22-13,-8 1-866,-12 7 0,-2 1 0,-6 5 0</inkml:trace>
  <inkml:trace contextRef="#ctx0" brushRef="#br0" timeOffset="35415.3974">12868 12671 5025,'-5'43'337,"-1"10"0,-4 13 0,1 13 0,5-6 0,2-12 0,2 5 0,4-2 1,-2 1-1,-1 3-205,-1 2-207,-3 2-135,-5 0-53,-20-2-137,19-5-1048,2-10 0,1-4 0,1-8 0</inkml:trace>
  <inkml:trace contextRef="#ctx0" brushRef="#br0" timeOffset="35547.6425">12774 14120 5392,'-3'24'307,"3"5"0,-2 4-40,0 4-209,4-8-1324,-2-8 0,2-5 0,-2-2 0</inkml:trace>
  <inkml:trace contextRef="#ctx0" brushRef="#br0" timeOffset="36287.817">16600 10907 4943,'0'31'84,"0"13"2,1 11 1,2 18-13,1 0-82,-1 8-1045,0 7 0,0 8 0,-1 7 0</inkml:trace>
  <inkml:trace contextRef="#ctx0" brushRef="#br0" timeOffset="36499.7462">16626 12264 4994,'-12'51'162,"-4"14"10,-2 16 10,-1 16-30,3-5-72,9-13-79,4 0-29,1 1 2,5 0 0,4-2-99,1 1-5,3 1 14,1-2-7,-3 0-14,34-15-57,-39 9-773,-3-9 0,-5-3 0,0-6 0</inkml:trace>
  <inkml:trace contextRef="#ctx0" brushRef="#br0" timeOffset="37414.2368">21349 10964 5968,'0'-3'179,"0"0"-30,1 2-14,-1 2 4,3 13-1,1 15 2,0 17-6,1 24-2,-4 23-2,-1 15-279,-4 17-60,-6 8-44,0 9-1073,-1 2 0,2-1 0,-2-7 0</inkml:trace>
  <inkml:trace contextRef="#ctx0" brushRef="#br0" timeOffset="37591.339">21216 13089 5844,'-15'48'261,"1"15"0,-5 15-1,-1 16 1,4-12 0,7-10-1,5-1 1,1-4-210,13-4-181,-4-6-1388,-3-7 0,-2-9 0</inkml:trace>
  <inkml:trace contextRef="#ctx0" brushRef="#br0" timeOffset="37772.9666">21083 14076 5899,'-4'22'249,"2"6"0,1 8-1,-1 8 1,2-7 0,2-3-1,5 1 1,-2-2 0,4-2-1,-1 1-292,1-6-328,-3-6-1172,-3-8 0,-9-10 0,-14-16 0</inkml:trace>
  <inkml:trace contextRef="#ctx0" brushRef="#br0" timeOffset="40063.4508">4810 14471 3748,'0'0'110,"0"0"15,0-1 9,0 1 9,0 0 32,0 0 50,0 0 19,0-2 65,0-3 79,3-7-37,-3-2-9,1-6-14,2-6-10,0-6-8,2-11-33,0-3-50,3-10-19,-1-4-64,1-4-80,1-1-43,0-2-21,2 1 0,0 0 0,1 1 0,2 1 0,3 0 0,2-1 0,2 2 0,5 3 0,3 1 0,0 2 0,0 3 0,-4 2 0,1 4 0,-3 0 0,-3 3 0,-1 2 0,-1 1 0,4-1 0,1 0 0,8-4 0,3-3 0,2 1 0,0 0 0,0 1 0,-2 3 0,0 3 0,-2 1 0,2 5 0,1-1 0,3 1 0,2 1 0,6-3 0,5-5 0,2 0 0,4-4 0,-3 1 0,-3 1 0,-3 4 0,2 3 0,-5 4 0,3 1 0,-1 2 0,4-1 0,2 1 0,3-1 0,5 3 0,0 0 0,-1 3 0,-2 2 0,3 3 0,-2 3 0,7 3 0,7 2 0,4 2 0,5 4 0,3-1 0,1 7 0,-1-1 0,0 4 0,-5 2 0,-2 3 0,-9 3 0,-2 5 0,-7 4 0,0 2 0,-4 2 0,0 3 0,-1 1 0,0 4 0,-4-1 0,-3 3 0,-1 3 0,-4 1 0,-5 1 0,-4 1 0,0 5 0,-4 2 0,0 2 0,2 3 0,0 4 0,0 1 0,-1 0 0,0 2 0,-4-3 0,-1 0 0,-2 1 0,2 0 0,0 1 0,5 0 0,0 1 0,3-2 0,-4-2 0,-1-2 0,-5 2 0,-5-1 0,-5-2 0,-3-1 0,-4 2 0,3 1 0,-1 2 0,1 3 0,1 1 0,4 3 0,0-2 0,2-4 0,4-2 0,1-1 0,-2-7 0,2-3 0,-2-2 0,-3 3 0,0-1 0,0 3 0,-2 5 0,-3 3 0,-2 1 0,-3-2 0,-4 0 0,-6-5 0,-5-4 0,-7-3 0,-2-7 0,-5-5-234,-1-9-1357,-4-6 0,-4-11 0,-6-6 0</inkml:trace>
  <inkml:trace contextRef="#ctx0" brushRef="#br0" timeOffset="40540.3937">6871 13362 8191,'0'-1'0,"1"2"0,6 9 0,3 9 0,5 8 0,2 14 0,2 8-30,-6 3-273,156-1-1268,-171 0 0,-5-5 0,-7-7 0</inkml:trace>
  <inkml:trace contextRef="#ctx0" brushRef="#br0" timeOffset="40963.4529">6836 13842 4570,'-2'-3'253,"1"3"80,0-2 25,-1 1 3,2 4 13,2-5 4,-2 2 0,0 0 1,1 0-1,2 0-162,4 0-91,3 2-80,2 3-24,3 2-4,3 2-12,1 2-5,4 1 0,3-5 0,4-1 0,8-4 0,4-2 0,2-8 0,3-5 0,0-10 0,-4-9 0,-5-14 0,-12-12 0,-13-11 0,-19-7 0,-20-6 0,-24 1 0,-24 6 0,-24 11 0,-23 14 0,-12 17 0,-6 16 0,9 17 0,15 16 0,21 15 0,29 15 0,30 11 0,26 8-210,34-57-1386,32 55 0,23-12 0,17-11 0</inkml:trace>
  <inkml:trace contextRef="#ctx0" brushRef="#br0" timeOffset="41259.7941">7852 13585 8191,'2'0'0,"1"0"0,5 0 0,7 4 0,-1 5 0,2 9 0,-3 9 0,-7 12 0,-6 7 0,-4 9 0,-7 4 0,0 1-321,-1 0-1253,1-4 0,1-8 0</inkml:trace>
  <inkml:trace contextRef="#ctx0" brushRef="#br0" timeOffset="43223.8239">9126 14211 4832,'0'-18'122,"1"-9"119,0-3 103,-1-10 0,0 1 1,2-2-1,-2-4 0,0-3 1,0-4-1,-3-6-84,-1-4-38,-6-3-118,0-4-104,-3 2 0,4 0 0,2 2 0,2 2 0,4 4 0,-1-1 0,2 3 0,0-1 0,3 4 0,0 3 0,3 6 0,4 0 0,7 4 0,4 2 0,3-1 0,4 1 0,2-2 0,-1 4 0,3-2 0,-3 1 0,0 1 0,-2 1 0,-1-2 0,1 4 0,4-2 0,2 1 0,4-3 0,8 0 0,3-2 0,5-1 0,0-1 0,2 3 0,0 2 0,2 2 0,3 4 0,4 2 0,8 4 0,0 3 0,4 0 0,1 1 0,2 1 0,-2 0 0,2 0 0,-2 2 0,0-1 0,-4 5 0,2 0 0,-1 3 0,-1 3 0,-3 2 0,-2 0 0,-1 2 0,0 2 0,-1-1 0,1 3 0,-1-3 0,-4 3 0,-1 0 0,0 0 0,-3 0 0,-2 3 0,-2 0 0,-4 3 0,-1 3 0,-1 2 0,-5 3 0,-3 2 0,-1 0 0,-4 3 0,-2 2 0,1 1 0,0 3 0,6 0 0,1 2 0,-1 0 0,-4 5 0,1-1 0,-9 4 0,-3-2 0,-7 4 0,-2 1 0,0 1 0,-6 1 0,9 7 0,-2 1 0,2 3 0,3 4 0,1 2 0,-3 3 0,2 2 0,-1 4 0,-2 0 0,2 4 0,-2 2 0,-2 3 0,-1 3 0,-1 5 0,1 4 0,-3 4 0,0 3 0,-3 5 0,-7-4 0,-1 3 0,-4-1 0,-1 3 0,-1 0 0,2 2 0,-2-6 0,2-7 0,2-10 0,0-14 0,4-14 0,40-13-817,-40-14-657,-10-12 0,-13-12 0,-16-7 0</inkml:trace>
  <inkml:trace contextRef="#ctx0" brushRef="#br0" timeOffset="44018.7124">10786 13317 8191,'0'-3'0,"0"3"0,0 0 0,2 12 0,-2 10 0,0 13 0,0 9 0,0 5 0,1 1 0,1-2 0,-2-8 0,2-4 0,-2-10 0,0-8 0,0-6 0,0-5 0,0-4 0,3-3 0,-3 0 0,0 0 0,1 0 0,5-4 0,3-2 0,7 0 0,6-3 0,4 2 0,7 0 0,4 1 0,4 0 0,2-4 0,5 1 0,-2-6 0,2-5 0,-5-8 0,-7-4 0,-11-9 0,-15-7 0,-12-6 0,-19-8 0,-22-6 0,-25-2 0,-21 1 0,-19 7 0,-10 11 0,-7 14 0,9 16 0,7 13 0,16 12 0,19 15 0,22 12 0,27 10 0,24 12-38,30 6-351,27 4-1163,22 0 0,13-7 0,17-5 0</inkml:trace>
  <inkml:trace contextRef="#ctx0" brushRef="#br0" timeOffset="44479.7189">11548 13537 5305,'0'-19'317,"0"-6"0,7-4 0,7-7 0,4 8 0,9 3 0,4 3 0,-1 6 1,-1 5-1,-8 4-285,-1 4-32,-10 4 0,-6 8 0,-8 11 0,-9 6 0,-10 14 0,-2 12 0,-2 4 0,0 1 0,5 1 0,4-4 0,7-4 0,5-5 0,3-8 0,13-7 0,16-6 0,12-9 0,17-4 0,16-7-230,12-2-1362,3-5 0,-3-5 0,-7-5 0</inkml:trace>
  <inkml:trace contextRef="#ctx0" brushRef="#br0" timeOffset="46235.609">12904 14497 4689,'8'-14'123,"4"-4"51,1-8 63,3-9 59,-5-2 56,-4-5 6,2-11 1,-6-5 0,-3-9 0,0-7-86,2-8-37,-2-2-51,0-1-64,0 2-59,0 4-54,0 11-8,0 6 0,0 7 0,0 5 0,0 5 0,0 0 0,0 3 0,0 0 0,2 5 0,0 2 0,-2 2 0,2 3 0,1 3 0,1 2 0,0 0 0,6 2 0,-1-6 0,3 1 0,3-4 0,0-2 0,1-2 0,-3 1 0,-1 2 0,-5 2 0,-3 2 0,2 1 0,1 4 0,7-2 0,6 0 0,10-3 0,3 0 0,3-2 0,4-1 0,-4-1 0,-2 1 0,-2 3 0,-1-1 0,1 5 0,1-1 0,3-2 0,9 3 0,2-3 0,5 1 0,2-5 0,0 4 0,4 0 0,3 0 0,4 3 0,0 1 0,3 3 0,4 0 0,-1 3 0,2 1 0,2-1 0,-2 0 0,-4 0 0,-6 3 0,0 2 0,-5-1 0,3 4 0,0 1 0,4 3 0,-2 1 0,2 3 0,-3 1 0,1 1 0,0 0 0,-1 1 0,0 3 0,1 2 0,1 5 0,-5 4 0,-3 2 0,-5 1 0,0 4 0,-4 5 0,1-2 0,-2 6 0,-1 2 0,1 3 0,-4 2 0,3-1 0,-2-2 0,-2 1 0,-4-3 0,-4-3 0,-8 4 0,-2-2 0,-2 2 0,0 4 0,2 5 0,3 1 0,-2 6 0,-2 3 0,-3 4 0,-3 6 0,-8 5 0,3 7 0,-2 0 0,2 7 0,-3 5 0,5 3 0,-4 5 0,-3 1 0,-3 0 0,-2 1 0,-1 0 0,-1-5 0,-2 1 0,-6 0 0,-8-6 0,-7-5 0,-4-11 0,-4-11-169,4-63-1435,3 35 0,2-13 0,1-9 0</inkml:trace>
  <inkml:trace contextRef="#ctx0" brushRef="#br0" timeOffset="47016.1671">14239 13350 8191,'3'-2'0,"2"2"0,1 4 0,2 12 0,-4 13 0,1 13 0,-5 7 0,2 5 0,-2-3 0,-2-6 0,-5-6 0,3-4 0,-4-8 0,2-7 0,2-6 0,4-6 0,-2-4 0,4-1 0,-2-3 0,2 0 0,6 0 0,4 0 0,9 0 0,12 0 0,6 0 0,10-1 0,6-3 0,9 0 0,-1-8 0,3-3 0,-1-4 0,-8-10 0,-11-8 0,-11-8 0,-17-9 0,-16-6 0,-15-8 0,-27 0 0,-23 0 0,-25 3 0,-24 5 0,-21 11 0,-3 10 0,-2 16 0,12 13 0,21 10 0,26 12 0,27 9 0,28 9 0,18 0 0,29 7-295,23-2-1284,21-4 0,27-5 0,24-2 0</inkml:trace>
  <inkml:trace contextRef="#ctx0" brushRef="#br0" timeOffset="47288.4622">15292 13409 8191,'5'5'0,"4"8"0,2 10 0,1 10 0,-3 10 0,-3 9 0,2 5 0,-3 0 0,-2 2 0,-2-2-337,6-7-1233,-5-8 0,-1-9 0,1-13 0</inkml:trace>
  <inkml:trace contextRef="#ctx0" brushRef="#br0" timeOffset="48943.6024">16373 14420 4147,'9'-10'121,"1"-7"26,3-5 47,4-9 113,-4-1 108,-3-4 1,0-2-1,-1-4 1,1-2-1,2-4-111,3-4-10,0-4-25,-1-3-48,-2-6-111,-3-4-110,-3-4 0,-2-4 0,1-1 0,0 3 0,1 2 0,3 5 0,3 3 0,1 4 0,5-1 0,-2 3 0,-2 3 0,1 1 0,-3 5 0,0 3 0,-2 4 0,4 2 0,3 2 0,3 5 0,4-1 0,3 2 0,4 2 0,-1-1 0,-1 5 0,-2 2 0,1 0 0,-5 4 0,5-1 0,0 3 0,0-1 0,2 0 0,3-2 0,-1 0 0,3-3 0,1 0 0,4 0 0,2 0 0,7-2 0,4 0 0,3-2 0,0 0 0,2 1 0,4 1 0,0 1 0,3 4 0,1 2 0,0-1 0,2 3 0,3 3 0,6 2 0,-2 1 0,3-1 0,-6 3 0,-2 2 0,-5 1 0,3 3 0,2 1 0,5 3 0,4-2 0,6 2 0,-1 0 0,-3 2 0,-6 1 0,-5 0 0,-7 4 0,0 1 0,1 2 0,-2 0 0,0 2 0,3-2 0,0 2 0,0 4 0,2 0 0,3 2 0,-3 2 0,-2-1 0,0 1 0,-5 0 0,-5-3 0,-3 2 0,-7-2 0,-6 1 0,-3 1 0,-5 0 0,-6 2 0,1 0 0,-1 2 0,-2 4 0,1 0 0,4 0 0,-2 1 0,0 2 0,1 2 0,-2 2 0,1 3 0,0 2 0,0 4 0,0 0 0,4 1 0,3 2 0,-4 2 0,3 0 0,-7-1 0,-4 7 0,-9 0 0,-4 5 0,-5 6 0,-3 7 0,-1 8 0,-2 8 0,-4 7 0,-2 1 0,-3 3 0,0-5 0,3-10 0,143-9-1638,-135-14 0,-2-13 0,-7-16 0</inkml:trace>
  <inkml:trace contextRef="#ctx0" brushRef="#br0" timeOffset="49751.7161">17990 13435 7378,'0'-2'90,"0"-1"0,0 12 1,0 10-1,0 12 0,3 17 1,-2 11-1,1 3 0,1-2 1,-2-2-91,-1-8 0,-3-8 0,2-8 0,-2-10 0,1-9 0,1-4 0,1-5 0,0-6 0,1 2 0,2-2 0,2-2 0,4-3 0,6 0 0,6-4 0,8 0 0,9-2 0,9 1 0,5-1 0,7-2 0,4-1 0,1-6 0,-2-6 0,-4-6 0,-5-7 0,-12-7 0,-13-13 0,-16-7 0,-15-9 0,-20-3 0,-29-4 0,-27 2 0,-25 8 0,-22 15 0,-11 19 0,5 23 0,15 18 0,21 18 0,21 11 0,28 7 0,26 6 0,19 4-258,28-46-1328,24 42 0,22-8 0,13-8 0</inkml:trace>
  <inkml:trace contextRef="#ctx0" brushRef="#br0" timeOffset="50240.3323">18934 13605 6460,'12'-18'192,"5"-3"0,9 1 1,7-4-1,3 12 0,5 7 1,2 5-1,-5 6 0,-8 10 1,-15 8-193,-8 11 0,-16 8 0,-8 4 0,-9 3 0,-2-1 0,-3-3 0,6-5 0,5-5 0,13-3 0,10-3 0,17-2 0,16-5 0,17-2 0,12-6 0,6-4 0,3-8 0,-9-1-249,-12 30-1339,-17-37 0,-18-2 0,-18-4 0</inkml:trace>
  <inkml:trace contextRef="#ctx0" brushRef="#br0" timeOffset="54792.6819">6950 13418 3764,'-2'-5'130,"1"1"57,-3-4 53,2-1 163,2-7 48,-1 5 0,1-1-1,1 2 1,-2 2 0,1 2-81,0 6-49,0-3-58,0 3-52,0 9-163,0 11-48,1 9 0,1 17 0,2 13 0,2 6 0,1 0 0,1 0 0,-2-8 0,0-7 0,-4-9 0,-2-9 0,0-10 0,1-7 0,-2-7 0,2-6 0,-2-8 0,-2-10 0,-2-11 0,1-13 0,-4-11 0,0-11 0,-2-1 0,-3-3 0,2 8 0,2 11 0,2 12 0,5 13 0,2 12 0,0 6 0,0 10 0,2 12 0,-1 9 0,2 11 0,-2 8 0,2 1 0,0 0 0,-1-3 0,-1-7 0,1-8 0,-1-8 0,1-9 0,-2-5 0,0-7 0,0-7 0,-2-5-130,1-6-242,-2-2-1165,0-5 0,0 4 0,0 9 0</inkml:trace>
  <inkml:trace contextRef="#ctx0" brushRef="#br0" timeOffset="56007.7309">7800 13826 1703,'0'0'85,"2"0"29,-1-1 34,2-3 41,-3 0 50,2-3 63,-2-3 72,0-1 86,0-2 178,0 1-46,0 2-22,0 2-28,0 3-35,0 3-41,0 0-50,0 2-63,0 4-72,0 5-87,1 8-176,3 7-18,2 13 0,0 1 0,3 7 0,-1-1 0,-2 2 0,-2-4 0,-1-2 0,-3-9 0,2-5 0,-2-8 0,0-6 0,0-4 0,0-3 0,0-1-240,0-51-1350,0 41 0,-3-2 0,-6-4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3:11.184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2932 2360 5221,'0'-14'330,"-2"-3"0,-2-4 0,4 1 0,-1 6 0,-1 6 0,2 4 0,2 2 0,-4 2 0,4 9-330,-2 11 0,0 14 0,0 16 0,1 15 0,5 7 0,-3 5 0,1-1-318,3 1-1256,1-12 0,-4-19 0,1-20 0</inkml:trace>
  <inkml:trace contextRef="#ctx0" brushRef="#br0" timeOffset="510.8006">2877 2127 8191,'19'-31'0,"13"-7"0,11-6 0,13-6 0,2 13 0,4 15 0,-2 5 0,0 10 0,-10 10 0,-8 11 0,-15 12 0,-12 10 0,-9 18 0,-10-12 0,-19 11 0,-8-7 0,-9-2 0,-14-13 0,0 16 0,9-16 0,7-8 0,11 4 0,19 7 0,11-17 0,16 2 0,14 5 0,13-5 0,2-13 0,9 18 0,-6-1 0,-7 3 0,-8 4 0,-13 1 0,-12 6 0,-11 1 0,-15 3 0,-14 1 0,-15-2 0,-10-5 0,-14-6 0,0-10 0,0-9 0,6-14 0,46-1-292,-14-4-1287,12-12 0,17-6 0,18 1 0</inkml:trace>
  <inkml:trace contextRef="#ctx0" brushRef="#br0" timeOffset="1035.725">3571 2550 6197,'8'-8'222,"-1"1"-1,3-3 1,3-1-1,-1 5 1,2-1-1,2 2 1,6 2-1,5 1 1,6 7-222,2 7 0,0 7 0,-4 10 0,-8 8 0,-8 4 0,-11-1 0,-3-1 0,-9-3 0,-1-8 0,2-7 0,-2-10 0,-1-10 0,7-12 0,2-11 0,2-10 0,9-8 0,8-7 0,5 0 0,7 5 0,5 6 0,2 8 0,5 8 0,-1 11 0,-1 5 0,2 9 0,-6 9 0,-4 9 0,-5 9 0,-8 9 0,-6 6 0,-9-1 0,-4-2 0,-7-1-324,-7-12-1249,-5-9 0,-9-12 0,-2-13 0</inkml:trace>
  <inkml:trace contextRef="#ctx0" brushRef="#br0" timeOffset="1179.4343">3993 2274 8191,'-3'-26'0,"3"1"0,0-2 0,6 2 0,10 14-454,10 6-1093,6 11 0,8 5 0,6 6 0</inkml:trace>
  <inkml:trace contextRef="#ctx0" brushRef="#br0" timeOffset="1828.7442">4755 2547 4074,'-8'-3'110,"-2"1"36,-8-4 50,-2 2 141,-6-1 83,0 1 1,-6 1-1,-2 3 0,-1 1 1,0 5-87,2 6-24,7 4-36,6 6-49,11 3-142,6 2-83,6-1 0,7-1 0,13-1 0,6-7 0,10-4 0,10-8 0,-2-5 0,0-12 0,-5-10 0,-3-12 0,-8-11 0,-11-15 0,-10-10 0,-5-5 0,-16-8 0,-9 7 0,-9 7 0,-2 13 0,-4 17 0,4 16 0,11 12 0,6 10 0,5 12 0,7 12 0,4 11 0,8 12 0,6 15 0,5 6 0,3 3 0,-1 5 0,-8 0 0,-4-1 0,-4-5-98,-3-2-316,5-11-1121,-2-8 0,3-16 0,5-19 0</inkml:trace>
  <inkml:trace contextRef="#ctx0" brushRef="#br0" timeOffset="2727.1682">5173 2587 7547,'0'-6'72,"-6"1"-1,-4 0 1,-7-2-1,-1 5 1,-8 2-1,0 1 1,3 2-1,4 2 1,3 2-72,6 3 0,4 4 0,5-2 0,-2 8 0,10-6 0,5 1 0,7-3 0,3-5 0,9-4 0,4-2 0,-2-5 0,2-3 0,-2-3 0,-4-2 0,-3-2 0,-10 0 0,-7 2 0,-6 4 0,-1 5 0,-4 3 0,1 15 0,5 9 0,1 15 0,1 15 0,-1 15 0,-2 8 0,1 5 0,-4-2 0,-7-4 0,-3-6 0,-3-8 0,-10-11 0,-6-11 0,0-14 0,-4-13 0,1-12 0,3-11 0,5-12 0,2-8 0,11-12 0,6-4 0,5-5 0,9 1 0,13 4 0,8 1 0,15 6 0,16 4 0,10 4 0,9 4 0,10 0 0,1 3 0,0 3 0,-8-1 0,-9 2 0,-12 3 0,-14-1 0,-15 2 0,-12 2 0,-10-2 0,-7 0 0,-4-3 0,-6 0 0,-6-4 0,-2 2 0,-5-1 0,-5 1 0,2 0 0,1 4 0,0 5 0,3 4 0,-2 5 0,-1 7 0,-3 12 0,-1 9 0,4 12 0,3 12 0,7 6 0,8 4 0,10 0 0,9-2 0,13-7 0,11-7 0,16-7-286,22-9-1295,13-11 0,21-9 0</inkml:trace>
  <inkml:trace contextRef="#ctx0" brushRef="#br0" timeOffset="3415.961">7099 2213 8191,'0'0'0,"0"2"0,0 8 0,0 11 0,2 11 0,-2 17 0,3 13 0,-3 10 0,2 3 0,-2-1 0,-2-4 0,-1-11 0,-2-11 0,-1-14 0,-5-16 0,-1-15 0,-1-21 0,3-18 0,2-18 0,4-17 0,3-16 0,2-8 0,1-3 0,3 2 0,6 11 0,7 14 0,14 17 0,12 16 0,12 18 0,16 11 0,6 9 0,7 12 0,2 10 0,-6 9-219,54 7-1375,-80 9 0,-20-2 0,-21-3 0</inkml:trace>
  <inkml:trace contextRef="#ctx0" brushRef="#br0" timeOffset="3595.761">7184 2433 8191,'7'1'0,"11"0"0,12 1 0,13 1-183,9 3-211,11 0-1129,2 2 2,2-4-1,-5-1 0</inkml:trace>
  <inkml:trace contextRef="#ctx0" brushRef="#br0" timeOffset="4151.1836">7973 2248 8191,'0'-2'0,"0"0"0,0 0 0,0 11 0,2 11 0,1 9 0,1 12 0,2 10 0,1 3 0,2 2 0,0-3 0,-4-3 0,1-9 0,0-10 0,-3-10 0,1-9 0,5-8 0,5-9 0,4-12 0,6-8 0,2-11 0,-2-7 0,0-3 0,-4 3 0,-4 8 0,-6 6 0,-3 12 0,-2 5 0,0 10 0,5 7 0,3 9 0,7 6 0,5 8 0,7 4 0,5-2 0,1-1 0,4-7 0,-3-6 0,-5-6 0,-2-6 0,-4-10 0,-8-9 0,-9-9 0,-6-9 0,-7-12 0,-5-6 0,-6 0 0,-3 1 0,-4 6 0,2 5-11,81 13-1625,-65 6 0,14 6 0</inkml:trace>
  <inkml:trace contextRef="#ctx0" brushRef="#br0" timeOffset="4744.2197">8935 2256 8191,'0'4'0,"0"7"0,-1 10 0,-2 8 0,-3 9 0,2 7 0,-2 6 0,1 3 0,1 1 0,2 4 0,-3-2 0,-1-2 0,-1-6 0,1-9 0,-1-13 0,1-9 0,0-13 0,1-11 0,2-20 0,0-13 0,3-16 0,6-19 0,1-12 0,5-9 0,2-2 0,1 3 0,0 7 0,1 20 0,0 16 0,5 18 0,6 15 0,10 11 0,9 11 0,12 9 0,6 8 0,-7 11 0,-8 2 0,-21 7 0,-22 0 0,-28 2 0,-23-1 0,-21 1 0,-11-2 0,-6-2 0,6-8 0,15-2 0,16-7 0,20 1 0,16-1 0,16 5 0,17 0 0,20 3 0,18 0 0,14 0 0,11-6 0,1-2-95,0-1-1524,-13-5 0,-6-5 0,-11-6 0</inkml:trace>
  <inkml:trace contextRef="#ctx0" brushRef="#br0" timeOffset="5006.7855">9898 2622 8191,'2'0'0,"8"0"0,19 0 0,20 0 0,19 0 0,24 3 0,12-2 0,-2 0 0,-9 1 0,-17-2 0,-18 0-344,-25-87-1225,-21 72 0,-17 1 0,-15-6 0</inkml:trace>
  <inkml:trace contextRef="#ctx0" brushRef="#br0" timeOffset="5199.4183">10451 2442 6715,'10'-4'164,"6"0"0,12 1 0,6 3 0,5 8 0,7 8 0,-2 10 0,-4 7 0,-13 9 0,-15 7-164,-24 2 0,-28 3-254,-31 3-1333,-34-3 0,-38-11 0,-29-11 0</inkml:trace>
  <inkml:trace contextRef="#ctx0" brushRef="#br0" timeOffset="5903.4661">3740 3489 5067,'-96'7'346,"-15"2"1,-5 3-1,3-2 0,83 0 1,65-1-1,77-5 0,83 5 1,84-5-1,86 6-339,63-6-7,47 8 0,34 4 0,15 3 0,-5 0 0,-27 9 0,-67-8 0,-90-2 0,-103-2 0,-97-6 0,-90-6 0,-74-1-77,-50 1-1545,-37 0 0,-21-3 0,-1-1 0</inkml:trace>
  <inkml:trace contextRef="#ctx0" brushRef="#br0" timeOffset="148280.2149">11348 7559 1867,'-2'1'186,"1"2"37,-1-1 51,1-2 61,-1 0 51,2 0 54,-4 0 144,3 0 62,-1 0 1,1 0-140,1 0-47,-1 0-37,1 0-51,0 0-60,-2 0-52,2 0-54,0 0-143,0 0-63,0 0 0,0 0 0,0 0 0,0 0 0,0 0 0,0 0 0,0-2 0,0 2 0,0 0 0,0-2 0,2 2 0,-2-2 0,2-1 0,5-3 0,2 1 0,6-4 0,6 1 0,2-2 0,2-4 0,0 5 0,1-3 0,-2 2 0,-1-2 0,1 3 0,-3-1 0,1 0 0,1-1 0,1 1 0,-1-1 0,3 2 0,2-2 0,-1 1 0,0-2 0,-2-1 0,-3 3 0,2-1 0,-1 1 0,-3 1 0,2 0 0,1-1 0,-1-1 0,-1 1 0,1-1 0,0-1 0,0 2 0,-3 2 0,2-3 0,-1 1 0,1-1 0,3 0 0,2-3 0,0-1 0,1 0 0,-1 2 0,0-1 0,-3-1 0,0 4 0,2 1 0,-3-5 0,0 5 0,3-1 0,0-2 0,-2 2 0,-3 1 0,5 2 0,-3-2 0,-1 2 0,1-3 0,2 3 0,-1-1 0,-3-1 0,2 1 0,-1 2 0,-3-3 0,-2 0 0,-2 5 0,-3-1 0,-5 1 0,-2 2 0,-2 0 0,-1 1 0,0 2 0,2-1 0,-3 1 0,0 0 0,0 0 0,0 0 0,0 0 0,0 0-203,0 25-226,0-25-1082,0 5 0,0-7 0,0-1 0</inkml:trace>
  <inkml:trace contextRef="#ctx0" brushRef="#br0" timeOffset="148971.4669">12604 6404 2506,'-2'-4'214,"2"-1"73,-2-3 54,0-2 61,2-2 92,-6 2 89,5 0 1,-1 1-1,2 2 1,-2 2-151,2 1-63,-2 1-74,2 2-53,0 1-62,0 0-91,0 0-90,0 0 0,0 0 0,0 4 0,4 5 0,5 5 0,2 8 0,9 8 0,7 7 0,3 5 0,5 6 0,1 3 0,-2 0 0,-3 1 0,4 1 0,-4 2 0,3 3 0,-3 1 0,5 2 0,-7 0 0,1-1 0,-1-5 0,-6-1 0,-2-5 0,0-5 0,-3-7 0,0-5 0,-2-8 0,-3-4 0,1-5 0,-5-6 0,-3-2 0,-2-5 0,-3-1-35,-1-4-441,0-49-1060,0 35 0,-7-8 0</inkml:trace>
  <inkml:trace contextRef="#ctx0" brushRef="#br0" timeOffset="150344.412">12513 6333 2070,'-1'0'233,"1"0"61,0 0 45,0-2 23,0-1 6,0 0 4,0-1-1,0 0 3,0 2 1,0-1-182,0-2-51,0 2-59,-2-3-43,2 0-19,0 0 4,-2 0 16,2 3 58,2-1 70,-2-1 84,0 1 2,0 1 1,0-4-3,0 2-2,0 2-4,0-1-10,0 2-19,0-1-58,7 2-73,13-1-84,7 2-3,11 0 0,16 0 0,9 2 0,2 2 0,8 0 0,1 1 0,-3 4 0,2-1 0,-6 1 0,-4 4 0,-5-1 0,-6 1 0,-5 1 0,0 0 0,-2-2 0,0-1 0,-2 2 0,2-4 0,-1-3 0,-3 2 0,-2 0 0,3-5 0,-4 0 0,-1 0 0,0-2 0,-1 1 0,-4-2 0,-7 1 0,0 1 0,-6-2 0,-5 0 0,-5 0 0,0 0 0,-5 0 0,1 0 0,-5 0 0,3 1 0,-3 0 0,0 2 0,0-3 0,0 0 0,0 4 0,0-3 0,0 4 0,0 2 0,-3 2 0,-2-1 0,-2 8 0,-3-1 0,-6 7 0,2-1 0,-4 6 0,1 0 0,-4 1 0,2 1 0,-2 0 0,0 0 0,-2 2 0,0-2 0,-2 1 0,2-1 0,0-3 0,0 2 0,2-3 0,0-1 0,1-1 0,2 1 0,0-2 0,5-2 0,-1-3 0,3-1 0,2-1 0,0-4 0,0 0 0,0 0 0,3 0 0,-2 3 0,-3 0 0,3-4 0,-4 5 0,5-2 0,-2 0 0,3 0 0,-1 4 0,0-2 0,-2-2 0,1 0 0,0 0 0,1-2 0,3-2 0,2-1 0,2-2 0,-2-3 0,0 0 0,-3-3 0,2 0 0,-3 0 0,3 0-413,4-41-1142,3 28 0,0-5 0,6-11 0</inkml:trace>
  <inkml:trace contextRef="#ctx0" brushRef="#br0" timeOffset="151471.5111">13870 6087 2355,'-2'-3'178,"2"1"68,-2-4 85,2 0 62,-1-1 140,1-2 65,0 1-1,-1 1 1,-2 1-1,1 0-139,-1 3-38,1 0-68,2 1-86,0 0-61,0 2-141,0 0-64,0 0 0,2 4 0,6 4 0,0 6 0,10 8 0,8 7 0,9 6 0,5 10 0,5 4 0,5 3 0,-3 7 0,-3-1 0,-5 0 0,-2-3 0,-6 3 0,-3-8 0,-3 0 0,-2-4 0,-2-5 0,-2-5 0,-5-8 0,1-6 0,-3-8 0,-3-3 0,-3-5-37,4-5-453,-6-20-1042,0 10 0,-2-6 0,1-10 0</inkml:trace>
  <inkml:trace contextRef="#ctx0" brushRef="#br0" timeOffset="152167.0989">14263 6388 2370,'0'-1'189,"0"1"53,0-3 59,0-2 68,0-1 146,0 0 80,0 1 1,0-2-1,0 4 1,0-1-135,0 1-54,0 1-54,2 0-59,3 2-67,3-5-146,9-3-81,8 0 0,11-5 0,5-2 0,8 1 0,5-5 0,4-3 0,4-1 0,2-2 0,3-2 0,0-2 0,1 0 0,0 3 0,-5 1 0,-1 0 0,-1 4 0,0-3 0,-3 2 0,-1 1 0,-2 1 0,-3-2 0,0 1 0,-1-2 0,4-2 0,-2-1 0,3 2 0,-1-2 0,-4 1 0,-5 4 0,-6 2 0,-4-1 0,-7 4 0,-1 1 0,-5 4 0,-3 2 0,-6 3 0,-5-1 0,0 5 0,-8 0 0,0 0 0,-1 0 0,0 2 0,0 0 0,0 0-404,0-46-1153,-2 44 0,-11 4 0,-9 2 0</inkml:trace>
  <inkml:trace contextRef="#ctx0" brushRef="#br0" timeOffset="154062.9209">13315 11609 3151,'-7'1'159,"0"2"42,1-2 51,1 0 87,1-1 175,0 0 0,-2-1 0,0 1 0,-1 0 0,-2 0-99,0 0-61,4 0-41,1 0-51,2 0-87,2 0-175,0 0 0,2 0 0,-2 0 0,0 0 0,0 0 0,4 0 0,1-1 0,5-2 0,5-2 0,3-3 0,9-3 0,2-3 0,3-3 0,1 1 0,3 0 0,-4 0 0,3-2 0,-1 1 0,0 0 0,-1-2 0,0 2 0,-5-1 0,1 1 0,2 0 0,-1-2 0,1 3 0,4-2 0,-1-1 0,-1 1 0,7 1 0,-2-3 0,1 2 0,4-2 0,-2 1 0,-1 0 0,2 2 0,-6-1 0,-5 3 0,-4 1 0,-4 1 0,2-1 0,2 1 0,2-3 0,1 0 0,0 0 0,2-1 0,0-1 0,-1 1 0,0 0 0,1 0 0,2 1 0,1-1 0,1-1 0,-1 1 0,-7 1 0,-1 0 0,-9 4 0,-4 3 0,-2 3 0,-4 0 0,0 1 0,2 2 0,-3-4 0,-1 1 0,-1 1 0,1-1 0,-3 2 0,-2 3 0,2-1 0,-2 2 0,-1 0 0,0 0 0,0 0-48,0 0-365,12 0-401,-15 0-569,-4-5 0,-3 0 0,-2-3 0</inkml:trace>
  <inkml:trace contextRef="#ctx0" brushRef="#br0" timeOffset="154615.4066">14596 10270 1578,'-2'-2'269,"2"2"93,-1-3 79,-1-2 123,-2 1 117,4-3 0,0 2 0,0 0 0,0 2 0,0 2-198,0-1-71,0 1-93,0 2-79,4 2-122,3 8-118,8 5 0,4 8 0,12 11 0,3 8 0,5 7 0,3 11 0,4 6 0,3 4 0,3 4 0,-1 5 0,-2-2 0,-1-2 0,-6-2 0,-4-7 0,-5-6 0,-1-10 0,-5-8 0,-5-12 0,-9-10 0,-1-7 0,-9-10 0,-2-4-478,-2-10-1064,-8-8 0,-10-12 0,-8-16 0</inkml:trace>
  <inkml:trace contextRef="#ctx0" brushRef="#br0" timeOffset="155827.786">14621 10190 3610,'-1'-5'247,"1"3"75,0-3 91,0 1 64,-1 2-1,1-1-1,0 0 3,1 1-2,-1 2 0,0-3-182,5 3-65,8 0-74,8 0-92,13 3-63,13 3 0,12-2 0,12 3 0,10 0 0,6-2 0,1-3 0,4 0 0,-7-2 0,-4 0 0,-3-1 0,-3 2 0,-1-1 0,1 3 0,-3 2 0,-1 0 0,-6 2 0,-13 0 0,-8-2 0,-9-1 0,-10-1 0,-5-3 0,-4 0 0,-2 0 0,1 0 0,-2 0 0,-2 0 0,-2 0 0,-5 0 0,1 0 0,-5 0 0,0 3 0,1-3 0,-1 0 0,2 2 0,-2 0 0,0 2 0,1 2 0,-1 4 0,-1 1 0,1 2 0,-5 4 0,-1 3 0,-2 2 0,-7 4 0,2 1 0,-4 4 0,-1 0 0,-3 1 0,1 2 0,-1 2 0,-3 0 0,2-2 0,-2 0 0,-2-2 0,1 1 0,-2-1 0,-1 0 0,2-4 0,0 1 0,0-4 0,1-2 0,4 1 0,0-3 0,0-3 0,4 0 0,3-3 0,-1 0 0,6-2 0,-2 1 0,1 1 0,1 1 0,1-1 0,-4 3 0,3 0 0,-2 0 0,-1 1 0,1-2 0,1 2 0,-2 1 0,2-3 0,-2 2 0,1-2 0,-5-1 0,0-1 0,3-1 0,0-4 0,2-2 0,3-1 0,3 0 0,3 0 0,2-1 0,-2-2 0,2-1 0,0 0 0,0-6 0,0 6 0,0-6-218,29 0-578,-20-6-639,7-8 0,7-14 0,7-22 0</inkml:trace>
  <inkml:trace contextRef="#ctx0" brushRef="#br0" timeOffset="156587.4975">15927 9791 2022,'4'0'217,"1"0"73,-1 0 63,5 3 55,-1 0 129,2 3 96,4 3 0,0 4 0,2 4 0,2 2-163,5 8-53,6 9-74,5 8-63,6 8-55,8 11-128,2 8-97,5 4 0,1 3 0,2 1 0,-5-4 0,-6-3 0,-5-8 0,-8-11 0,-9-9 0,-8-14 0,-3-12 0,-3-13 0,-2-6-190,2-9-357,-2-12-943,-5-6 0,-1-8 0,-2-4 0</inkml:trace>
  <inkml:trace contextRef="#ctx0" brushRef="#br0" timeOffset="157175.4493">16490 10197 4825,'0'-2'363,"0"-3"0,0 0-1,0-2 1,0 5 0,0-1-1,3-2 1,1-2 0,9 2-1,3-2-260,9-5-102,7 0 0,6-1 0,7-5 0,11-5 0,8-5 0,7-4 0,10-5 0,4-2 0,4-3 0,2-2 0,2 5 0,-2 1 0,-2 0 0,-6 3 0,-7 4 0,-10 2 0,-8 1 0,-9 4 0,-8 3 0,-8 2 0,-6 5 0,-4 2 0,-7 1 0,-3 4 0,-3 1 0,-5 2 0,-2 0 0,-3 4 0,1 0 0,-2 0 0,1-3 0,1 3-282,6 0-1299,-23 0 0,-8 0 0,-12 0 0</inkml:trace>
  <inkml:trace contextRef="#ctx0" brushRef="#br0" timeOffset="158430.6284">11179 7802 3564,'0'-5'353,"0"1"132,1-1 1,-1-2-1,0 3 1,0 0-1,0 2 1,0 1-1,0 1 1,0 0-229,0 0-124,4 0-133,4 0 0,3 5 0,9 10 0,8 10 0,7 16 0,5 14 0,8 14 0,2 9 0,9 4 0,-1 4 0,1-5 0,-4 2 0,1-2 0,2-5 0,-4 1 0,-1-4 0,-1-5 0,-2-5 0,-6-5 0,-5-4 0,-2-7 0,-6-8 0,-9-9 0,-4-5 0,-10-12 0,-3-3 0,-1-3 0,-4-4 0,0-3 0,0 0 0,0-3 0,1-7 0,1-1-271,1-2-271,3-83-933,-3 73 0,-2 7 0,1 1 0</inkml:trace>
  <inkml:trace contextRef="#ctx0" brushRef="#br0" timeOffset="158819.4019">11629 9414 4941,'-8'0'361,"2"4"0,-1-3 0,1 0 0,18 1 0,12-5 0,15-5 0,21-7 0,21-6 1,13-11-362,13-8 0,7-6 0,0-2 0,1-1 0,-5 3 0,-16 2 0,-12 7 0,-19 6 0,-23 7 0,-17 7 0,-13 7 0,-10 5 0,-13 2-63,-11 6-361,-8-3-1116,-8 11 0,-17 4 0,-3 6 0</inkml:trace>
  <inkml:trace contextRef="#ctx0" brushRef="#br0" timeOffset="159271.2597">11505 9551 3910,'-3'1'205,"2"-1"30,-1 0 31,1 0 105,2 2 72,1-4 0,-1 4 0,2 1 0,2 1 0,7 3-150,1 3-55,12 5-30,11 9-31,20 2-104,17 6-73,20 4 0,13 2 0,9-2 0,3-3 0,-5-7 0,-1 0 0,-9-6 0,-13-2 0,-17-5 0,-18-2 0,-20-4 0,-16-1 0,-12-3 0,-4 0 0,-3-3 0,-3 0-445,-2-48-1104,-1 38 0,-5-5 0,2-7 0</inkml:trace>
  <inkml:trace contextRef="#ctx0" brushRef="#br0" timeOffset="159814.6449">12849 9006 3116,'-2'-4'252,"0"-3"124,0 0 147,-2-3 1,3 2-1,-1 2 1,2 3-1,0 0 1,-2 2-1,-2 4-160,4 5-91,-2 8-124,0 10-148,2 11 0,0 9 0,-2 7 0,4 4 0,2 6 0,2 0 0,3-2 0,0 1 0,1-2 0,-2-4 0,-3-5 0,-1-5 0,-2-9 0,3-5 0,-5-10-42,3-6-424,-1-45-1070,0 29 0,-2-6 0,-2-3 0</inkml:trace>
  <inkml:trace contextRef="#ctx0" brushRef="#br0" timeOffset="160291.1555">11893 10233 5987,'0'8'246,"0"2"-1,9 1-1,13-2 1,16-5 0,12-8-1,17-7 1,14-5 0,12-9 0,11-11-245,13-8 0,7-6 0,4-4 0,-5-1 0,-3-3 0,-12 4 0,-16 7 0,-18 7 0,-16 8 0,-22 9 0,-16 8 0,-13 6 0,-7 6 0,-11 3 0,-3 0 0,1 7-58,-3 1-311,9 2-381,-1 1-652,1-1 0,1 0 0,2-3 0</inkml:trace>
  <inkml:trace contextRef="#ctx0" brushRef="#br0" timeOffset="161299.5426">12816 10052 3241,'-3'-2'70,"2"-1"4,-2 1 3,1 0 11,2-1 58,0 3 61,-2-2 45,2 1 37,-4-2 73,2 2 5,1-1 34,-4 2 25,5 3-3,-2 1-11,0 3-57,-3 5-62,5 5-44,-2 2-38,2 3-73,0 3-58,0 4-50,2 1-30,1 4 0,6 1 0,2 3 0,6-1 0,2 3 0,2-1 0,0 0 0,2 0 0,2 0 0,2-1 0,-2 2 0,2-2 0,-5 2 0,2 0 0,-5 1 0,-2-3 0,-3 1 0,-1 1 0,3 0 0,0-4 0,0 3 0,1-4 0,4-2 0,-3-4 0,-3 2 0,2-3 0,-4-2 0,5 1 0,-7-1 0,0-4 0,1-1 0,-1 2 0,0-4 0,-2 0 0,0 1 0,3-2 0,-2 0 0,-3 1 0,2-2 0,0 0 0,-2 1 0,-1-2 0,1 1 0,3-1 0,-6-4 0,2-1 0,-1-6 0,-1-1 0,-2 1 0,4 2 0,-4 1 0,5 3 0,-1 4 0,0-2 0,-3-2 0,2-3 0,-3-2 0,-2-2 0,0-1 0,0-2 0,0-1 0,2 1 0,-2-1 0,3 0-616,-3-4-899,-1-4 0,-3-10 0</inkml:trace>
  <inkml:trace contextRef="#ctx0" brushRef="#br0" timeOffset="162327.684">16131 5575 3608,'1'0'117,"2"0"59,0 3 41,2 5 107,4 2 140,4 9 1,5 8-1,6 10 0,3 8 0,5 6-59,3 6-58,3 6-59,3 3-41,3 7-106,5-3-141,-2 7 0,4 1 0,-11-3 0,-2-3 0,-9 1 0,-3-7 0,-8-11 0,0-7 0,-1-12 0,0-11 0,7-10-492,-7-11-1047,-7-5 0,0-6 0,-4-5 0</inkml:trace>
  <inkml:trace contextRef="#ctx0" brushRef="#br0" timeOffset="162735.241">16204 7032 5051,'-7'13'256,"3"-4"69,9 2 0,17-2 0,36-18 1,30-14-1,33-11 0,26-15 0,17-13 0,12-7-111,0-6-145,-6 0-69,-14 0 0,-24 6 0,-33 14 0,-35 12 0,-34 13 0,-23 15 0,-21 8-283,-8 15-444,-21 9-709,-16 9 0,-14 6 0,-10 9 0</inkml:trace>
  <inkml:trace contextRef="#ctx0" brushRef="#br0" timeOffset="163247.476">16324 7220 3910,'-2'0'312,"1"0"135,-1 0-1,2-3 0,9 3 1,6 0-1,9 0 0,13 0 0,14 0 1,17 8-183,15 8-130,12 8-134,12 10 0,5 9 0,2 1 0,2-1 0,-2 0 0,-9-5 0,-12-9 0,-15-5 0,-21-6 0,-18-8 0,-16-5 0,-12 1 0,4-6-714,-15-6-781,-5-5 0,-1-13 0,2-13 0</inkml:trace>
  <inkml:trace contextRef="#ctx0" brushRef="#br0" timeOffset="163967.1622">17877 6320 4099,'5'-3'132,"2"2"68,2 1 181,-2-1 36,-3 3 1,1 6 0,-4 8 0,1 7 0,-2 12 0,0 6-88,-2 12-43,1 3-70,-2 6-179,0 3-38,-3 4 0,0-1 0,-1-2 0,4 0 0,-1-3 0,-1-3 0,1-4 0,1-3 0,-4-5 0,0-1 0,0-6 0,1-3 0,-2-3 0,0-4 0,4-4 0,-1-6 0,2-4 0,3-4 0,0-5 0,0-4 0,0-3 0,0-1 0,0 0 0,0-1-84,-1 1-229,-1 0-199,1 0-226,-3 0-570,-2 0 0,2 0 0,-2 0 0</inkml:trace>
  <inkml:trace contextRef="#ctx0" brushRef="#br0" timeOffset="164544.2665">17049 7936 3994,'-26'14'256,"-8"3"180,-4 2 0,-4 4 0,17-8 0,12-7 0,7-2 0,19-4 0,25-6 0,26-11-163,30-12-93,37-17-180,23-11 0,15-8 0,10-8 0,2 0 0,-10 4 0,-25 1 0,-26 8 0,-33 9 0,-40 14 0,-28 12 0,-27 16-211,-14 7-284,-23-62-1003,-15 79 2,-16 4-1</inkml:trace>
  <inkml:trace contextRef="#ctx0" brushRef="#br0" timeOffset="166144.2095">17727 7840 3330,'2'-8'221,"2"0"46,-1-4 95,0 0 141,-1 2 0,-2 4-1,0 3 1,0-1 0,0 2 0,0 2-168,0 0-53,1 6-46,1-1-95,4 8-141,2 8 0,3 4 0,5 5 0,-1 6 0,2 2 0,-1 3 0,0 1 0,-2 1 0,2 1 0,-1 0 0,0-1 0,0 0 0,1-2 0,-3-2 0,4 0 0,-2-5 0,5 0 0,-5 0 0,3-3 0,-2 2 0,0 1 0,-1 1 0,0-3 0,1 1 0,1-2 0,-1-3 0,-1 1 0,2-5 0,-3-3 0,3 0 0,-3-5 0,-2 1 0,0-3 0,-1 0 0,-2-2 0,0 2 0,2-2 0,-1 0 0,-1-1 0,-1 1 0,3-4 0,-4 2 0,1 0 0,1-1 0,-1-2 0,0 0 0,-2 0 0,3 1 0,-3-1 0,-1 0 0,0 1 0,1 1 0,-2-3 0,3 0 0,-1 0 0,1 1 0,-3 0 0,1 1 0,0 0 0,-3-1 0,-1-1 0,1 0 0,1 0 0,0-1 0,-1-1 0,1 1 0,2 2 0,-2-1 0,-2-1 0,1 1 0,-1-2 0,2 2 0,0-3 0,-1 2 0,1-1 0,2 1 0,-4-1 0,2 0 0,-1 0 0,-2-1 0,1-2 0,1-1 0,-2 2 0,0 1 0,0-2 0,0 1 0,0 3 0,-2-1 0,-1 2 0,-4 0 0,-3-2 0,-5 3 0,1-2 0,-5 1 0,1 0 0,-3 2 0,-2 1 0,0 3 0,0 0 0,-2 0 0,4 2 0,1-4 0,1 0 0,3 1 0,1-1 0,-3 1 0,-1 2 0,0 1 0,-5-1 0,2 1 0,0-1 0,-1-1 0,0 0 0,3 0 0,1 0 0,3-1 0,3 0 0,0-1 0,3-1 0,0-1 0,-1 1 0,-1-4 0,3 3 0,-1 1-231,3 0-192,4-1-323,-7 0-612,-4-1 0,-3-2 0,-3-3 0</inkml:trace>
  <inkml:trace contextRef="#ctx0" brushRef="#br0" timeOffset="170012.4171">16118 5525 2238,'0'2'257,"0"-1"36,0-1 35,0 1 39,0-2 57,0 1 99,0 0 91,0 0 0,0 0 0,0-1-187,-2 1-70,1-2-36,-1 2-35,1 0-39,1-1-57,0 1-99,1 0-91,-1 0 0,0 0 0,0-1 0,0 1 0,0 0 0,0 0 0,0 0 0,0 0 0,0 0 0,0-2 0,0-1 0,0-2 0,0-4 0,-1-3 0,1-3 0,-2-7 0,2-4 0,0-6 0,2-6 0,1-4 0,4 2 0,0-2 0,5 1 0,-2 0 0,0 1 0,1 1 0,-2 1 0,-2 2 0,2 5 0,-3 4 0,-3 5 0,-2 6 0,0 4 0,1 4 0,-2 1 0,1 5 0,1-1 0,-2 2 0,0 0 0,0 1 0,0 0 0,0 0 0,0 0 0,0 0 0,0 0 0,0 0 0,0 0 0,0 0 0,0 0 0,-3 0 0,-3 0 0,-1 0 0,-7 1 0,-6-1 0,-4 1 0,-8 0 0,-8 1 0,-6-2 0,-9 0 0,-6-4 0,-4 0 0,-4 0 0,-6-4 0,4-1 0,-4-1 0,3 1 0,-1-3 0,-1 2 0,-2 0 0,1-2 0,-4 2 0,6 1 0,2 3 0,2-3 0,4 2 0,2 2 0,0-2 0,2 0 0,-4 1 0,-3 0 0,0-3 0,-3 2 0,1-2 0,-1 0 0,-2 3 0,0-3 0,-4 1 0,3 0 0,-1-2 0,-2 1 0,-5-1 0,1 1 0,-7-3 0,2 4 0,-2-1 0,4 1 0,1-2 0,9 4 0,-3-3 0,6 2 0,-1 2 0,0-1 0,3 2 0,1-2 0,-2 3 0,3 0 0,2 0 0,0-2 0,0 2 0,1-1 0,-3 2 0,0-1 0,-1 3 0,1-3 0,0 2 0,1 1 0,1-2 0,4 1 0,-1 1 0,1 0 0,2 0 0,-2 0 0,-1-2 0,0 2 0,0 0 0,0 0 0,4 0 0,1 0 0,0 0 0,4 0 0,-2 0 0,-3 0 0,-3 0 0,5 0 0,-3 0 0,-2 0 0,-1 0 0,-1 0 0,-5 0 0,-4 0 0,-1 0 0,-4 0 0,0 0 0,-2 0 0,-4 0 0,-3 0 0,0 0 0,0 0 0,-1 0 0,2 0 0,0 0 0,-3 0 0,0 0 0,0 0 0,-2 0 0,5 0 0,4 0 0,9 0 0,8 0 0,10 0 0,10 0 0,9 2 0,8-2 0,3 0 0,3 3 0,2-3 0,2 0 0,-3 1 0,3-1 0,0 0 0,3 3 0,6-3 0,-1 0 0,6 0 0,2 0 0,1 0 0,-6 0 0,0 0 0,-4 0 0,0 0 0,-2 3 0,1-3 0,4 1 0,1-1 0,4 0 0,1 0 0,-1 0 0,2 1 0,2 2-332,7-1-319,5 5-790,11 5 0,22 0 0,15 4 0</inkml:trace>
  <inkml:trace contextRef="#ctx0" brushRef="#br0" timeOffset="172027.1828">13360 11558 3989,'0'0'77,"0"-3"17,0 1 17,0 0 38,0 1 42,0 1 68,0 0 109,0 0 57,0 1 1,-2 3-57,-3 3-20,-1 8-17,-6 9-17,1 8-39,-3 8-40,-4 8-70,2 3-107,-1 3-59,-1-1 0,4-2 0,0-5 0,3-3 0,-3-3 0,4-3 0,1-4 0,2-7 0,2-6 0,1-6 0,2-3 0,-1-6 0,-1-2 0,-2-3 0,-4 0 0,-7 0 0,-6 0 0,-2-2 0,-2-3 0,-3 1 0,-1-4 0,-7-5 0,-4-2 0,-8-3 0,-9-3 0,-1-3 0,-3 6 0,-4-2 0,4 4 0,-4 2 0,-4 1 0,0-1 0,-6-1 0,-1 2 0,-10-4 0,-4-1 0,-9-1 0,-5-1 0,-2 4 0,-2-2 0,2 0 0,5 2 0,1 0 0,1-1 0,1 2 0,-2 1 0,-4-1 0,4-2 0,-3 4 0,3-3 0,3 2 0,-1-1 0,2 3 0,-2 0 0,4 1 0,0 0 0,4 0 0,2 1 0,4 0 0,2 0 0,-1 2 0,5-1 0,1 0 0,1 1 0,3-1 0,4 4 0,2-2 0,4 3 0,4 0 0,5 2 0,4-1 0,-1 0 0,1 3 0,1-1 0,3 1 0,1 0 0,5 0 0,4 0 0,8 0 0,4 0 0,5 0 0,6 0 0,2 0 0,3 0 0,3 0 0,1 0 0,3 1 0,3 2-223,13 2-234,11-6-1046,8 5 2,12-5-1,15-9 0</inkml:trace>
  <inkml:trace contextRef="#ctx0" brushRef="#br0" timeOffset="173167.464">8587 4521 3238,'0'0'85,"0"0"83,-4 0 87,-5 4 155,1 4 86,-9 7 1,-3 7-1,0 7 0,3 14 0,3 8-10,6 17-74,4 10-84,2 13-86,2 8-156,-5 11-86,-7 5 0,-8 6 0,-8 4 0,-6 2 0,-4-8 0,2-8 0,4-15 0,9-13 0,6-16 0,4-11 0,3-11 0,6-8 0,-1-7 0,4-4 0,1-4 0,0 0 0,0-6 0,1-1 0,-1 0-454,2-20-1093,-1 14 0,-1-1 0,2-1 0</inkml:trace>
  <inkml:trace contextRef="#ctx0" brushRef="#br0" timeOffset="174147.0288">8384 6611 1862,'-6'-4'210,"-4"1"36,-9 1 62,-7-5 44,-9 2 43,-8 4 48,-8 1 126,-3 1 80,-5 8 1,-1 8-167,4 5-44,7 15-36,6 11-60,8 10-46,12 11-42,13 11-49,8 1-125,12-2-81,19-6 0,10-12 0,12-17 0,14-9 0,10-14 0,5-10 0,2-6 0,-6-9 0,-10-8 0,-17-1 0,-22-5 0,-15-4 0,-16 0 0,-19 0 0,-10 5 0,-10-1 0,-4 7 0,3 1 0,5 6 0,10 2-228,10 2-199,10 0-296,5 0-639,4 1 0,6-1 0,1 0 0</inkml:trace>
  <inkml:trace contextRef="#ctx0" brushRef="#br0" timeOffset="177975.6461">8362 7357 3773,'4'-1'185,"-1"-4"58,-2 1 152,2-1 59,-4-3-1,-10 2 1,-10 1-1,-15 4 1,-20 2-1,-13 7-117,-9 10-67,-6 11-59,0 13-151,10 12-59,7 11 0,15 3 0,17 8 0,19-1 0,16-1 0,28-9 0,19-4 0,24-12 0,23-9 0,20-12 0,3-10 0,-2-13 0,-17-5 0,-21-8 0,-26-1 0,-31-4 0,-27 2 0,-25-4 0,-25 5 0,-20 5 0,-13 0 0,-11 11 0,-3 8 0,6 10 0,10 12 0,14 13 0,19 10 0,25 5 0,20 6 0,21 3 0,23-1 0,13-6 0,15-8 0,18-10 0,8-12 0,1-9 0,1-12 0,-11-9 0,-18-3 0,-19-3 0,-18-1 0,-16 1 0,-22 0 0,-19 0 0,-17 2 0,-12 5 0,-16 5 0,1 3 0,1 12 0,2 6 0,3 9 0,6 8 0,19 5 0,16 6 0,16 2 0,23-1 0,20-5 0,16-3 0,19-9 0,15-7 0,10-14 0,2-7 0,-7-9 0,-12-5 0,-17-2 0,-22-4 0,-21 2 0,-15-4 0,-26-1 0,-17 0 0,-15 1 0,-14 2 0,-3 6 0,-4 8 0,6 9 0,3 8 0,10 13 0,8 11 0,16 6 0,17 5 0,17 0 0,18 1 0,21-4 0,15-3 0,9-6 0,12-10 0,-5-13 0,-1-7 0,-12-11 0,-9-6 0,-9-4 0,-15 0 0,-8-4 0,-7 3 0,-2-1 0,-6 0 0,-2-1 0,-1 1 0,-1-1 0,1-2 0,1 3 0,2 0 0,-2 2 0,5 0 0,-3 4 0,1 6 0,0 7 0,-3 6 0,-1 7 0,0 7 0,-2 7 0,2 7 0,-1 6 0,0 8 0,1 5 0,1 6 0,3 4 0,1-1 0,2-1 0,-1-3 0,1-8 0,0-4 0,-2-7 0,2-6 0,0-6 0,2-8 0,-2-6 0,-2-4 0,-1 0 0,-2-5 0,-1 3 0,-3-5 0,-1 2 0,0-3 0,3 2 0,-2-4 0,5 4 0,0-4 0,1 1 0,1-2 0,1 1 0,1-4 0,-1 3 0,1 0 0,0 1 0,0-3 0,5 2 0,7-3 0,2-3 0,6 0 0,6-3 0,0-2 0,2 3 0,3-3 0,7 3 0,8-3 0,9 0 0,6-2 0,4 2 0,1-4 0,28 0-802,-32-3-675,-14-15 0,-13-14 0,-14-19 0</inkml:trace>
  <inkml:trace contextRef="#ctx0" brushRef="#br0" timeOffset="178751.4911">7056 6845 3976,'0'-2'82,"0"2"66,0 0 56,-3 7 116,-2 18 109,-5 17 1,-6 22-1,-7 25 1,-5 23-1,-3 26-80,-4 25-1,4 23-67,-1 17-55,-3 15-116,-5 0-110,-4-8 0,-1-13 0,2-20 0,6-25 0,9-27 0,9-26 0,7-28-309,10-29-425,-1-27-695,-1-29 0,2-27 0,2-28 0</inkml:trace>
  <inkml:trace contextRef="#ctx0" brushRef="#br0" timeOffset="179227.2463">6726 6885 4151,'6'-6'103,"1"0"16,-1-2 32,0 1 33,-6 1 20,0 3 46,0 3 40,-2 0 36,-2 1 85,-8 10-78,-5 14-25,-9 23-14,-10 29-34,-6 32-31,-7 35-21,-9 35-46,-1 23-41,5 17-34,0 13-87,8-5 0,12-14 0,4-17 0,3-25 0,9-25-81,1-27-309,7-44-1154,-2-16 0,-1-34 0</inkml:trace>
  <inkml:trace contextRef="#ctx0" brushRef="#br0" timeOffset="180176.4263">3821 4813 5139,'-9'-4'7,"1"0"-14,2-1-17,9 2 17,29 1 42,24 3 24,23 3 10,24 5 6,23-1 6,9 6 4,7 3 8,-2-2 34,-13-3 22,-17-1-16,-21 2-30,-25-6-6,-19 3-1,-12-2 6,-9 0-3,-8-1-2,-7-1 2,-3 1-20,-5 0 9,-1-3 22,0 4 22,0 2 6,0 8 2,0 9-10,-3 17-4,-3 15-10,-3 23-9,-6 22-1,-1 26-13,-6 14-24,-1 13-31,-3 7-26,-1-1-12,-2-7 0,1-8 0,-1-15 0,2-15 0,4-18 0,0-17 0,5-16 0,1-14-294,6-14-189,-1-21-1000,3-2 2,1-6-1,1-8 0</inkml:trace>
  <inkml:trace contextRef="#ctx0" brushRef="#br0" timeOffset="181631.0829">4453 7011 4310,'0'-20'167,"2"-4"9,11 0 34,17-3 134,19 12 55,16 9 0,15 10 0,1 12 1,-2 13-1,-5 15-111,-12 14-56,-15 11-8,-16 6-35,-20 6-134,-24-1-55,-26 0 0,-27-7 0,-22-7 0,-20-11-147,-9-9-81,-2-17-40,7-11-13,15-12 5,20-9 28,25-10 20,25-2 12,26-3 16,26-3 117,33 3 230,23 2 82,24 7 38,15 3 14,2 12-4,-7 11-29,-14 9-21,-17 18-11,-24 16-15,-22 10-119,-22 10-82,-30 6 0,-30 1 0,-23-3 0,-24-6 0,-25-6 0,-11-11 0,0-13 0,4-16 0,18-13 0,21-12 0,25-9 0,27-10 0,22-3 0,24-2 0,25 1 0,24-1 0,23 4 0,22 4 0,11 6 0,3 6 0,-2 9 0,-16 7 0,-16 13 0,-26 13 0,-28 9 0,-25 12 0,-27 7 0,-28 1 0,-19-6 0,-15-3 0,-16-12 0,-5-14 0,1-6-18,2-12-165,8-13-48,14-4-5,18-6-10,23-4-10,22-4-1,19 2 16,24-3 50,24 1 145,19 3 64,17 4 165,13 9 47,2 8 7,-8 7 9,-9 7 9,-15 6 2,-16 7-15,-20 8-52,-17 7-143,-17 5-47,-23 7 0,-22-1 0,-20 1 0,-10-7 0,-16-7 0,-3-7 0,4-11 0,8-11 0,11-6-67,13-9-33,13-8 14,16-2 68,10 0 18,8-1 0,6 1 0,8 1 0,3 3 0,2 4 0,2 5 66,2 6 35,-2 4-15,0 5-68,-6 8-18,0 7 0,2 6 0,-4 5 0,1 7 0,0 5 0,-1 2 0,0 4 0,-1 3 0,-2 3 0,-1 4 0,-1-1 0,0-1 0,0-4 0,-1-10 0,-2-11 0,-2-14 0,-1-11 0,-3-12 0,-4-7 0,-7-4 0,-9-5 0,-9 0 0,-9-2 0,-8 0 0,-10 0 0,-10 0 0,-16 0 0,-10-4 0,-9 0 0,-7-4 0,-6-4 0,-2 2 0,-11 0 0,-4 5 0,-3 2 0,6 3 0,13 0 0,21 1 0,21-2 0,18 1 0,21-3-18,17 0-379,15-7-1158,8-6 0,8-5 0,0-4 0</inkml:trace>
  <inkml:trace contextRef="#ctx0" brushRef="#br0" timeOffset="186855.3713">18470 9242 652,'0'0'118,"1"0"39,-1 1 61,3-1 61,-3 0 45,1 0 42,1 0 46,-2 0 47,0 0 48,0 0-49,14-1-1,-11 1 44,-1 0 17,-1-2-34,1 2-46,-16 0-41,13-1-48,1 1-45,-2-2-49,1 1-34,-1 1-34,1-1-83,1 1-78,0-2-26,0 2 0,0 0 0,13-1 0,19 1 0,33 0 0,39 0 0,46 3 0,43 1 0,43 0 0,35 5 0,23 3 0,17-2 0,4 4 0,-16 3 0,-29-5 0,-39 2 0,-52-2 0,-56-4 0,-48-3 0,-41-1 0,-25-2 0,-15-2 0,-7 1 0,-6 4 0,-2-3 0,-1-1-30,0 52-251,5-40-281,1-36-901,-8 32 0,-8 2 0,-16-53 0</inkml:trace>
  <inkml:trace contextRef="#ctx0" brushRef="#br0" timeOffset="191038.9915">11248 7749 1596,'0'0'70,"0"0"-2,0 0 1,0 0 3,0 0 26,0 0 57,0 0 61,0-3 43,0 3 57,0-1-24,0 0 18,0-2 25,0 3 24,0-1 19,2-2-16,-4 2 89,-2-2-17,4 2-41,-12-2-1639,-6 3 0,-9 0 0,-6 4 0,-12 0 6580,-1-2-5021,-7 1-28,-11 1-23,-6-1-23,-4 2-24,-5 2-10,5 0-145,7-4-45,7 3-1,8-2-14,13 3 0,10-3 0,10-1 0,10 2 0,7-3 0,2-1 0,0-1 0,1 0 0,-1 14 0,0-11 0,0 1 0,0-1 0,0 2 0,0-13 0,0 16 0,0 1 0,0 6 0,0 6 0,0 2 0,0 11 0,0 9 0,1 7 0,1 9 0,1 9 0,1 9 0,-1 7 0,0 4 0,-1 1 0,-2 0 0,0-4 0,0-3 0,0-4 0,0-1 0,0-2 0,0 0 0,0-4 0,1 2 0,1-4 0,-1-2 0,3-3 0,2-3 0,1-4 0,0 2 0,3-1 0,-2-1 0,-4-1 0,-1 0 0,0 3 0,-3-2 0,1-2 0,2 1 0,0-2 0,4-1 0,-4-3 0,0 1 0,0-2 0,-3-3 0,0 0 0,0-2 0,1-1 0,1 0 0,-1-1 0,2 1 0,0 0 0,-1-4 0,1-3 0,-3 0 0,0-6 0,1-3 0,-1 2 0,0-1 0,0-1 0,0 0 0,0-2 0,-3 0 0,0-3 0,-1 2 0,-2-1 0,0 0 0,-1-3 0,1 1 0,0 0 0,2 3 0,-2-4 0,3-2 0,2-1 0,1-4 0,0-5 0,0-4 0,1-3 0,-1 1 0,0-2 0,0 0 0,0 0 0,0 1 0,0 2 0,0-3 0,0 0 0,0 0 0,0 0 0,0 0 0,0 0 0,0 0 0,0 0 0,0 0 0,0 1 0,0-1 0,0 0 0,0 0 0,0 0 0,0 0 0,0 0 0,0 0 0,0 0 0,0 0 0,0 0 0,0 0 0,0 0 0,0 0 0,0 0 0,0 0 0,0 0 0,0 0 0,0 0 0,0 0 0,0 0 0,0 0 0,0 0 0,2 0 0,-1 0 0,2 0 0,1 0 0,1 0 0,-1 0 0,1 0 0,-4 0 0,2 1 0,-2-1 0,-1 2 0,0-2 0,0 0 0,2 0 0,-2 0 0,0 0 0,0 1 0,0 0 0,0-1 0,1 2 0,-1-2 0,3 0 0,3-2 0,3 2 0,5 0 0,3 0 0,5 0 0,2-1 0,1 1 0,2 0 0,3 1 0,2 3 0,2 3 0,-4 4 0,0 4 0,-1 2 0,-6 3 0,0-1 0,-4 1 0,-4 2 0,-4 4 0,-5-1 0,0 4 0,-2 1 0,-1 0 0,-1-1 0,-2 5 0,-2-2 0,1-4 0,-1 3 0,-1-2 0,-3-3 0,-1 5 0,-4-1 0,-4 0 0,-4 0 0,-4-2 0,0 0 0,-6-6 0,-3 2 0,1-6 0,-7-2 0,4 1 0,-1-2 0,2-6 0,2-4 0,4-2 0,6-3 0,4-2 0,3 2 0,5-1 0,4 0 0,0-2 0,4 2 0,1-2 0,-2 3 0,2-2 0,2 2 0,-2 0 0,0 0 0,0-1 0,0 4 0,0 1 0,0 5 0,1 5 0,1 8 0,2 7 0,0 5 0,4 2 0,2 7 0,-5-2 0,3 1 0,-4-3 0,1 0 0,-4-7 0,4 3 0,-2-3 0,0-3 0,0-2 0,0-5 0,0-4 0,0-6 0,0-2 0,1-4 0,0 1 0,2-4 0,1 1 0,2-2 0,5 1 0,4-1 0,4-2 0,5 0 0,6 0 0,3 0 0,9 0 0,4 0 0,9 0 0,7 0 0,8 0 0,4 0 0,7 0 0,4-2 0,0 2 0,3-3 0,3 3 0,4-3 0,4 3 0,1-2 0,-2 2 0,0-1 0,-9 2 0,-6-1 0,-3-1 0,5 1 0,2 0 0,8 1 0,8 2 0,9 2 0,1 5 0,13 5 0,3 2 0,8 1 0,3 1 0,10-2 0,-3 1 0,3-6 0,7 0 0,0 0 0,5-5 0,0-1 0,1 2 0,5 0 0,-3 1 0,6-4 0,3 3 0,1-3 0,-3-1 0,0-1 0,-3-2 0,-4 2 0,-1 2 0,-7-2 0,-2 1 0,-3-1 0,-5 4 0,-5-4 0,-2 2 0,-1-2 0,-6 1 0,-8 0 0,0-1 0,-7-1 0,-7 3 0,3-5 0,-3 0 0,-3 3 0,1-3 0,2 0 0,3-3 0,4 3 0,0 3 0,0-3 0,1 0 0,-4 0 0,0 4 0,-2-3 0,0 3 0,-5 1 0,-6 1 0,-4-2 0,-7 4 0,-5-1 0,-4 0 0,-3 0 0,-6 0 0,-7 0 0,-7-2 0,-5 4 0,-10-1 0,-9 1 0,-8-3 0,-7-2 0,-8 1 0,-6-2 0,-1-2 0,-7 1 0,1 0 0,-2-2 0,0 0 0,0 0 0,0 0 0,0 0 0,0 0 0,0 0 0,0 0 0,-2 0 0,-2 0 0,-7 0 0,-4-4 0,-9 1-444,-7-10-802</inkml:trace>
  <inkml:trace contextRef="#ctx0" brushRef="#br0" timeOffset="195611.1518">21672 9372 2817,'0'0'113,"1"-1"13,1-2 24,-2 0 45,1 3 41,-1-3 34,0 0 15,0 1 12,0 1 5,0 1-83,0 0-29,3 0-10,-1 0-18,1 6-32,1 0-18,1 7 21,-2 5 19,2 6 9,-2 3 3,-1 6 20,0 4 16,1 3 40,-2 5-8,-1 3-10,2 5-25,-2 5-55,-5 9-34,-2 7-20,-2 3-8,-3 5-19,0 1-18,1-1-43,3-4 0,1-2 0,3-3 0,-2-3 0,-1 0 0,-1-5 0,3-1 0,-1-1 0,3-3 0,1-4 0,2 0 0,0-2 0,2-4 0,-2 0 0,0-1 0,0-1 0,0 1 0,0 0 0,0 2 0,-2-4 0,1 0 0,-1-3 0,0 1 0,2-6 0,-2 0 0,1-2 0,0-2 0,-2-2 0,3 0 0,-2 1 0,2-2 0,2 1 0,-2 2 0,0-3 0,0 3 0,0-2 0,0-3 0,0 2 0,0-2 0,0-1 0,0 0 0,0 0 0,0 0 0,0-2 0,0 2 0,0-3 0,0-1 0,0 0 0,0 0 0,0-3 0,0 2 0,0 1 0,0-3 0,0 0 0,0 2 0,0-3 0,-2 3 0,2-2 0,0-3 0,-1-2 0,1-5 0,0 1 0,0-4 0,0-1 0,0 1 0,-2 0 0,1 2 0,-2-2 0,0 0 0,-2-2 0,4 1 0,-2-1 0,1-2 0,0 2 0,2 1 0,0 2 0,0-1 0,0 5 0,0-1 0,0 1 0,0-1 0,0-3 0,-1 0 0,1 1 0,-3 0 0,1-2 0,1 2 0,-1 2 0,2-4 0,0 0 0,-1-1 0,1-1 0,0-2 0,0-1 0,0-2 0,-2 0 0,1-1 0,1 2 0,-2 1 0,1-3 0,1 2 0,-1-1 0,-2-2 0,1 0 0,-1 0 0,-2-2 0,-1 2 0,0 0 0,-3 0 0,-2 0 0,-2 0 0,-4 0 0,-4 0 0,-3 0 0,1 0 0,-6 0 0,3 0 0,-3 0 0,0 0 0,-2 0 0,0 0 0,1 0 0,0 0 0,2 2 0,3 0 0,1 1 0,1 0 0,1 1 0,2-1 0,0-3 0,-2 4 0,3-4 0,2 0 0,2 1 0,1-1 0,4-1 0,0 1 0,0 0 0,2 0 0,1 0 0,0 0 0,0 0 0,0 0 0,-2 0 0,-2 0 0,-1 0 0,0 1 0,-2 0 0,1 1 0,0-1 0,0 2 0,-1-3 0,0 2 0,0-2 0,2 0 0,1-60-290,5 52-333,3-5-832,2-5 0,9-14 0,8 47 0</inkml:trace>
  <inkml:trace contextRef="#ctx0" brushRef="#br0" timeOffset="196779.3745">21709 10899 2373,'0'2'138,"0"5"39,0-4 45,0 0 44,0 0 49,0-2 28,0-5 21,0 7 19,0-1 88,0-1-6,5 1-12,6-1-38,8 2-46,16-1-45,17 0-48,14-1-27,19 1-22,20-1-19,15-1-89,15 1-85,15-1-34,9 0 0,7 0 0,-2 2 0,-6-1 0,-15 0 0,-21 0 0,-25 2 0,-19 0 0,-27-2 0,-17 2 0,-18-1 0,-10-1 0,-6 1 0,0-2 0,0 2 0,0-2 0,0 0 0,0 1 0,0-1 0,0 0 0,0 2 0,0-2 0,0 0 0,0 1 0,0-1 0,0 0 0,0 1 0,0-2 0,0 2 0,0-1 0,0 2 0,0-1 0,0 6 0,0 6 0,0 5 0,0 12 0,0 12 0,0 14 0,0 13 0,-4 10 0,-1 10 0,-2 3 0,-3-1 0,3-7 0,1-7 0,4-9 0,1-15 0,2-11 0,-1-12 0,0-10 0,2-12 0,5-4-503,2-11-1034,1-7 0,-3-5 0,-1-3 0</inkml:trace>
  <inkml:trace contextRef="#ctx0" brushRef="#br0" timeOffset="198479.3656">23262 11968 4752,'-3'0'260,"0"0"98,1 0 0,1 0 0,12 1 1,15 5-1,17 2 0,20 2 1,22 5-1,11-1-144,7 3-115,-5 3-99,-8-3 0,-15 4 0,-26-2 0,-19-2 0,-18-4 0,-21 3 0,-21-1 0,-15 2 0,-17 3 0,-14 1 0,-5-1 0,-2 1 0,4 2 0,8-1 0,11-4 0,16 1 0,17-5 0,17 3 0,18-1 0,23 1 0,16 2 0,19-2 0,17 1 0,7 0 0,-5 0 0,-10 0 0,-17-1 0,-20 0 0,-23 3 0,-16-1 0,-25 1 0,-15 4 0,-15 1 0,-9 0 0,-9 1 0,2-2 0,6 1 0,8-5 0,16 2 0,17-1 0,17 1 0,19 0 0,21 1 0,16-2 0,15 2 0,14-5 0,5 1 0,-5-5 0,-8 1 0,-20-1 0,-19-1 0,-18 0 0,-26 2 0,-21 0 0,-21 3 0,-14 3 0,-15 0 0,-4 1 0,1-2 0,12-1 0,11-1 0,18-2 0,22 1 0,16 0 0,26-3 0,20 2 0,14-1 0,12 0 0,13-3 0,0 0 0,-6-2 0,-6-2 0,-11 2 0,-14 1 0,-17-1 0,-13 0 0,-24 3 0,-21 2 0,-17 1 0,-14 2 0,-12 2 0,-2 1 0,10 1 0,9-2 0,17 1 0,17-3 0,17 1 0,14 1 0,16-2 0,14 0 0,14-2 0,9-1 0,9-1 0,-2 1 0,-5-2 0,-10 0 0,-17-1 0,-16 1 0,-12 2 0,-18 1 0,-15 3 0,-9 3 0,-6 1 0,-5-4 0,6-1 0,7-1 0,11-4 0,9-4 0,6 0 0,9 0 0,2-3 0,1 1 0,-1-1 0,4 0 0,-1 0 0,3 2 0,3 1 0,-4-2 0,-2 2 0,-1 0 0,-1 4 0,-1-1 0,0 2 0,0 6 0,3 4 0,3 3 0,2 10 0,4 3 0,0 6 0,3 5 0,3 8 0,2 10 0,6 10 0,6 12 0,1 13 0,3 1 0,3 2 0,-6-9 0,-8-11 0,-12-18 0,-7-15 0,-18-18 0,-14-17-408,-6-33-1148,-4 8 0,-7-12 0,8-9 0</inkml:trace>
  <inkml:trace contextRef="#ctx0" brushRef="#br0" timeOffset="199078.8824">22987 15445 8191,'2'1'0,"24"4"0,27 2 0,33 2 0,42 2 0,35-2 0,19 1 0,11-3 0,1 0 0,-8-2 0,-17 2 0,-27 2 0,-31-1 0,-37 2 0,-39-1 0,-36 0 0,-37-4-53,-25 4-176,-21 0-114,-14-2-147,-6-1-251,-6-2-526,-1-1 0,3-3 0</inkml:trace>
  <inkml:trace contextRef="#ctx0" brushRef="#br0" timeOffset="199299.7987">23577 15709 6006,'-14'8'243,"-9"4"0,-8 8-1,-12 9 1,-2 9 0,-2-2-1,-3 3 1,5-2 0,4 0 0,8-5-243,11-4-101,11-5-259,10-6-264,13-20-797,13 4 0,8-2 0,11-9 0</inkml:trace>
  <inkml:trace contextRef="#ctx0" brushRef="#br0" timeOffset="199495.3681">23992 15899 8191,'2'-5'0,"-1"2"0,-1-2 0,-3 0 0,-10 8 0,-9 7 0,-8 4 0,-8 5 0,2 1 0,9 2-52,8-4-291,12 1-203,19-13-904,2 0 0,7-3 0</inkml:trace>
  <inkml:trace contextRef="#ctx0" brushRef="#br0" timeOffset="199698.7558">24236 15929 4735,'17'-10'384,"0"-1"0,-2 1 0,-3 3 0,-12 3 0,-9 8 0,-4 1 0,-4 7 0,1 0-79,-4 2-578,8-1-172,5-1-245,4-27-650,10 17 0,6-4 0,10-5 0</inkml:trace>
  <inkml:trace contextRef="#ctx0" brushRef="#br0" timeOffset="199813.1863">24539 15923 3874,'9'-4'199,"0"-3"-38,2 1-164,20-6-843,-21 4 0,1-4 0,-2-3 0</inkml:trace>
  <inkml:trace contextRef="#ctx0" brushRef="#br0" timeOffset="200819.3848">24881 12937 5851,'-2'-3'260,"2"-2"0,0-2 0,0 2 0,0-12 0,0 16 0,0 12 0,0 12 0,0 15 0,0 12-260,0 13 0,0 5 0,-6 1 0,0-4 0,-4-8 0,-2-13 0,2-10 0,0-13 0,3-12 0,-2-8 0,4-10 0,-3-13 0,3-10 0,-3-9 0,2-14 0,-2-11 0,-1-9 0,-1-9 0,4-4 0,3-3 0,2 8 0,2 11 0,8 9 0,5 13 0,5 10 0,13 7 0,14 10 0,7 7 0,4 7 0,-2 5 0,-5 8 0,-9 5 0,-11 7 0,-7 5 0,-10 5 0,-7 4 0,-4 2 0,-10 2 0,-11 3 0,-10 4 0,-5-3 0,-12-4 0,0-1 0,1-5 0,6-8 0,8-2 0,7-1 0,11 0 0,7 4 0,9 3 0,12 5 0,10 1 0,9 4 0,7-1 0,6 0 0,0 0 0,-5-4 0,-3 0 0,-4-4 0,11-4-240,-22-1-123,-1-1-194,9-12-257,-15 1-429,-15-2 0,12-8 0,1-2 0</inkml:trace>
  <inkml:trace contextRef="#ctx0" brushRef="#br0" timeOffset="201303.1105">25535 13112 4595,'0'-8'388,"0"0"0,0-1 1,0-1-1,0 6 0,0 3 1,0 1-1,0 0 0,0 4 0,0 3-286,-1 7-102,-1 5 0,-8 7 0,3 5 0,-10 4 0,1 4 0,1 1 0,2-1 0,-1 0 0,2-3 0,4-4 0,4-3 0,-1-4 0,3-4 0,2-2 0,0-2 0,0-3 0,2-4 0,4 0 0,4-3 0,5-2 0,8-2 0,7-1 0,8-2 0,7-2 0,6 1 0,5-4 0,-4 4 0,-8-2 0,-8 0 0,-13 1-421,-13 2-1133,-20 0 0,-30 0 0</inkml:trace>
  <inkml:trace contextRef="#ctx0" brushRef="#br0" timeOffset="209992.1719">18898 6629 4328,'0'0'41,"2"0"14,-2-1 31,0 1 36,0 0 46,0-1 94,0 1 106,0 0 21,0 2 0,-2 7-28,0 6-13,-1 8-14,1 7-30,1 6-38,-2 0-45,0 1-94,-2-2-105,1-3-22,-2-3 0,2-4 0,1-5 0,2-6 0,-1-3 0,1-6 0,1-4 0,0 0 0,0-1 0,-2 0 0,2 0 0,-1-1 0,-2 1 0,2 0 0,-2 0 0,3 0 0,0 0 0,0 0 0,0 0 0,0 0 0,0 0 0,0 0 0,0 0 0,0 0 0,1 0 0,6 0 0,9 0 0,8 0 0,10-3 0,11 1 0,2-5 0,4-3 0,-2-2 0,-3-3 0,-4-4 0,-7-1 0,-6-7 0,-11-3 0,-9-9 0,-8-5 0,-13-4 0,-12-5 0,-13 2 0,-9 3 0,-16 4 0,-6 12 0,-1 6 0,5 7 0,9 9 0,15 6 0,11 1 0,13 10-181,9 5-191,14 5-275,9-38-751,11 50 0,11 1 0,6-3 0</inkml:trace>
  <inkml:trace contextRef="#ctx0" brushRef="#br0" timeOffset="210375.9361">19658 6783 4803,'0'0'125,"0"0"52,-2-2 102,2 2 68,2 0 0,-2 0-1,0 0 1,0 5 0,0 8 0,0 8-80,0 8-46,1 8-51,-1 7-102,0 1-68,0 3 0,1-3 0,-1-5 0,0-3 0,0-11 0,0-7 0,0-6 0,0-5 0,0-3 0,-1-4-360,-4-8-1206,-4 3 0,-3-10 0,-2-5 0</inkml:trace>
  <inkml:trace contextRef="#ctx0" brushRef="#br0" timeOffset="212015.3637">11401 10722 3479,'0'-10'159,"-3"-5"68,1-3 122,-3-4 131,2 3 1,-3 4-1,2 3 0,1 3 0,2 6 1,1 1-92,1 4-68,-1 6-68,0 9-121,0 11-132,0 6 0,0 8 0,0 0 0,0 0 0,0-3 0,0-4 0,0-4 0,-1-5 0,-1-8 0,1-4 0,-1-4 0,2-6 0,-2-4 0,1 3 0,-1-3 0,0-3 0,1 3 0,-1 0 0,2 0 0,0 0 0,0 0 0,0 0 0,0 0 0,3 0 0,7 0 0,3 0 0,7 0 0,8-3 0,5-4 0,2-3 0,1-4 0,0-4 0,-3-5 0,-7-6 0,-6-5 0,-9-5 0,-9-4 0,-10-8 0,-11 1 0,-17 0 0,-11 4 0,-13 9 0,-12 5 0,-2 10 0,-1 9 0,3 6 0,11 7 0,16 5 0,18 5 0,16 9-227,16 7-171,33 4-345,2 4-621,12-1 0,10-6 0,6-4 0</inkml:trace>
  <inkml:trace contextRef="#ctx0" brushRef="#br0" timeOffset="212663.1714">11797 10882 3181,'-3'-4'267,"0"-3"82,3-6 126,-1-2 43,1-4 0,4 2 0,1-2 1,6 1-1,1 2 0,5 2-173,1 4-93,0 1-83,-1 6-125,-1 3-44,-2 0 0,-1 12 0,-4 4 0,-2 5 0,-5 5 0,-1 5 0,-4 1 0,-11-2 0,-1 1 0,-6-5 0,-5 0 0,1-1 0,3-4 0,1 0 0,5-5 0,5 0 0,3-6 0,5-1 0,3-3 0,0 0 0,6-2 0,7 0 0,8-1 0,7-2 0,11-1 0,3 0 0,-3 0 0,-1 0 0,-4 0 0,-5 0 0,-6 0 0,-10 0 0,-6 0 0,3 0-692,-8 0-807,-5 0 0,-6-4 0,0-2 0</inkml:trace>
  <inkml:trace contextRef="#ctx0" brushRef="#br0" timeOffset="215115.3786">12648 5490 3807,'0'-3'17,"0"0"11,0 1 29,0-1 37,0 0 28,0 3 32,0 0 25,0 3 15,0 4 18,0 6 13,0 6 14,0 5 3,0 5-17,0-1-28,0-1-27,0-4-20,0-4-26,0-5-9,0-4-10,0-1-10,0-3-10,0-4 35,0 0 38,0-2-11,0 0 0,0-2-11,0 2 0,2 0-6,0 0-8,2 0-10,3 0-15,2 0-47,5 2-50,6-1 0,6 0 0,3-1 0,3 0 0,3-2 0,-4-5 0,-2-5 0,-7-3 0,-3-8 0,-13-4 0,-2-4 0,-10-6 0,-13-6 0,-7-1 0,-11-3 0,-9 2 0,-8 6 0,-3 5 0,-1 10 0,5 4 0,-1 11 0,10 3 0,6 8 0,9 7 0,9 10 0,13 7-78,9 10-294,30 4-351,5 1-680,9-8 0,8-5 0,11-16 0</inkml:trace>
  <inkml:trace contextRef="#ctx0" brushRef="#br0" timeOffset="215843.0057">13173 5525 3350,'0'0'216,"0"-1"65,0 0 199,0-4 17,0 0 0,-2-5 0,2-1 1,0 1-1,4-2 0,1 0-131,3 3-85,4-1-64,4 5-200,4 0-17,3 4 0,0 1 0,-4 5 0,-5-2 0,-1 7 0,-8 1 0,-5 4 0,-3 5 0,-8 4 0,-7 2-9,-1 1-57,-6 0-38,2-3-27,5-3-56,7-6-26,6-3-3,3-2-3,2-5 20,4 0 38,10-3 54,6 0 74,7 3 50,5-2 52,1 4 70,-4 3 48,-6 0 23,-5 2 9,-4 2-20,-4 0-37,-5 1-47,-3 5-16,0 1-12,-8 1-24,-5-2-16,-3-1-22,-8-4-18,-9-4-7,-3-4 0,-1 1 0,0-5 0,5-3 0,3 0 0,6 0 0,4-2-394,6-7-1165,2 7 0,7-3 0,11-5 0</inkml:trace>
  <inkml:trace contextRef="#ctx0" brushRef="#br0" timeOffset="217187.3559">16223 11285 3260,'4'-4'273,"-2"-2"184,0-1 52,0-1 1,-1 3-1,-1 0 1,0 2-1,0 2 1,0 1-1,0 4-163,0 8-110,0 11-183,0 6-53,0 14 0,0 1 0,0 5 0,0-5 0,0-3 0,0-5 0,0-7 0,0-8 0,0-7 0,0-5 0,0-5 0,-1-2 0,1-2 0,-3-2 0,-1-3 0,-3-2 0,1 1 0,0-3 0,2 1 0,-1 1 0,4 2 0,1 2 0,0 1 0,0 0 0,4 2 0,3 0 0,11 0 0,4-1 0,5 0 0,6-2 0,2 0 0,2-1 0,-1-3 0,2-3 0,-3-2 0,-4-4 0,-6-4 0,-8-8 0,-10-6 0,-8-6 0,-13-5 0,-8-3 0,-17 2 0,-6 5 0,-13 8 0,-2 7 0,-2 12 0,2 3 0,12 10 0,10-1 0,13 5-153,14 4-199,14 3-327,3-3-722,11 15 0,2 4 0,8 1 0</inkml:trace>
  <inkml:trace contextRef="#ctx0" brushRef="#br0" timeOffset="218008.0163">16720 11522 3725,'0'-3'171,"0"1"46,1-4 42,-1 3 79,0 0 60,0 3 54,0-1 4,0 1 1,0 3 0,0 1-102,0 6-69,-1 3-46,-1 6-43,2 3-78,-1 1-60,-2 1-54,1 0-5,0-6 0,2 1 0,-2-6 0,4-1 0,-2-5 0,7 0 0,1-2 0,6 1 0,6-2 0,0-2 0,4 2 0,-3-3 0,3-1 0,2 0 0,1 0 0,2 0 0,-1-1 0,-3-3 0,-2-3 0,-3-3 0,-7-4 0,-3-1 0,-5-2 0,-3 2 0,-2 0 0,-3-1 0,0 4 0,-1 0 0,-3 3 0,1 1 0,0 2 0,2 2 0,2 1 0,1 0 0,1 2 0,-2 1 0,1 1 0,-3 5 0,1 7 0,-1 9 0,-2 10 0,3 10 0,0 6 0,1 2 0,2-1 0,0-1 0,0-5 0,2-7 0,-2-9 0,1-6 0,4-6-279,2-8-1303,-1-4 0,-1-5 0,-2-6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9:54.28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11265 7815 1667,'0'0'91,"0"0"16,0-2 17,0 0 30,0-2 38,0 1 33,0 1 39,0-1 34,0-1 4,0 11-32,0-7 26,0-7 30,0-6 24,-17 8 94,13-7 23,0 1-33,0 6-41,-3 14-1673,19-9 0,-12 0 0,-1 7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9:56.82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11828 8643 8191,'8'11'0,"3"3"0,4 3 0,1 5 0,-1-3 0,0-1 0,-1 3 0,-1-1 0,3 2 0,-3-1 0,1 1 0,0 0 0,-2-4 0,0-1 0,-3 0 0,1-1 0,1 0 0,0-2 0,0 1 0,0 0 0,-2-1 0,3 1 0,-1 0 0,1-2 0,2 2 0,0 2 0,4-2 0,-5 1 0,3 2 0,0 0 0,-2 2 0,1 1 0,-1 3 0,-1 1 0,3-2 0,-3 3 0,1-2 0,-1 1 0,0-1 0,3-2 0,-7-2 0,5-2 0,-3 0 0,1 0 0,3 0 0,-2-1 0,1 2 0,1-4 0,-1 1 0,-1 3 0,1-2 0,-1 3 0,-1-1 0,1 2 0,1-1 0,1 2 0,-2 1 0,2-5 0,-4 1 0,1 1 0,-4-4 0,1-2 0,2-2 0,0 1 0,-2 0 0,1-1 0,-2 2 0,-1 1 0,2-1 0,5 2 0,-3 0 0,1 3 0,-1 3 0,2-2 0,-2 4 0,-2-5 0,2 1 0,-3-1 0,0-1 0,-2 0 0,3-1 0,-1-2 0,-2 1 0,3-1 0,-2-1 0,0-2 0,2 3 0,-3-3 0,-1 0 0,-1 0 0,1 3 0,2-3 0,-1 3 0,1 1 0,2 1 0,0 1 0,0 0 0,0-1 0,0 5 0,2 0 0,0 0 0,1 1 0,1 0 0,-1 1 0,1 0 0,1-2 0,-5 2 0,2-3 0,-3-3 0,2 1 0,-4-5 0,1 0 0,-1 1 0,-2-2 0,2-3 0,-1 1 0,1 0 0,-2-2 0,3 0 0,0-1 0,-2 3 0,1 0 0,1 0 0,0 2 0,0-1 0,-3-2 0,3 2 0,-1 0 0,2 0 0,0 0 0,1 2 0,-2-2 0,4 3 0,-6-1 0,3-1 0,-3-1 0,-1 2 0,4-3 0,-2 0 0,1 2 0,-3-4 0,6 2 0,-2-2 0,-1 2 0,0-3 0,2 1 0,-2 0 0,1 2 0,-1-2 0,-2 2 0,4 0 0,-2 0 0,-3 0 0,2-1 0,2 0 0,-4-1 0,0-1 0,1 1 0,-1 1 0,1-2 0,-3 0 0,1 0 0,1-2 0,1 0 0,-5-2 0,2-2 0,0 3 0,0-1 0,2 1 0,-3-1 0,1 1 0,2-2 0,-2 0 0,-2-1 0,0 2 0,0-4 0,0 3 0,0-1 0,0 0 0,6 1 0,-2 0 0,-4 1 0,2 1 0,2 0 0,-4-1 0,0 2 0,2-3 0,-1 0 0,-1 0 0,0-3 0,0 4 0,0-3 0,0 1 0,0-2 0,0 1 0,0-1 0,0 0 0,4-3-1638,-6-2 0,-1-3 0,1-8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9:57.7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11244 7689 2480,'0'-3'92,"0"-2"12,0-2 19,40 2-264,-40 26 369,0-25 68,-1 1 60,1 1 115,-42-4 91,29-24-93,11 24 17,-5 3-61,0 1 30,3 0-1736,11 1 0,-8 1 0,2 0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9:59.79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11645 8344 8191,'-13'-12'0,"-3"-2"0,-7-7 0,-6-4 0,3 2 0,-2 0 0,1 2 0,-4 1 0,3-2 0,2 3 0,6 3 0,-3-2 0,4 1 0,2 2 0,0 1 0,3-1 0,-3 1 0,4 0 0,-1-1 0,2 2 0,0-1 0,3 1 0,1 1 0,-3-2 0,-2 2 0,0-2 0,-3 0 0,1-1 0,3 4 0,0-3 0,2 3 0,0 1 0,3 2 0,1-2 0,0 2 0,0 2 0,-1 2 0,4 0 0,2 0 0,-1 2 0,-2-1 0,5 1 0,-4-1 0,3 3 0,-1-3 0,-1 3 0,2-1 0,-1 1 0,1-4 0,-4 2 0,4 1 0,-6-2 0,3 2 0,0-3 0,0 2 0,2-4 0,-1 6 0,2-4 0,-1 4 0,0-1 0,1 1 0,1-1 0,0 2 0,5-1 0,13 1 0,7 6 0,10 5 0,6 7 0,6 6 0,-6 3 0,-1 4 0,-46-2 0,39 3 0,-2-1 0,-3-1 0,-2 1 0,42-2 0,-44-2 0,-3-1 0,1 1 0,-3-2 0,0-1 0,3 2 0,-5-4 0,-4-1 0,6 0 0,-7-4 0,1 3 0,0-4 0,2 2 0,-6-5 0,2-1 0,1-1 0,-4-2 0,0 0 0,3 2 0,-4-3 0,4 2 0,-4-2 0,3 1 0,-1-1 0,1 0 0,0-3 0,-3 2 0,2 0 0,-1-3 0,-2 3 0,2-3 0,-4 2 0,3-2 0,-2 2 0,1-2 0,-2 0 0,3 1 0,-3-3 0,0 2 0,1 1 0,2-1 0,-2 2 0,1 2 0,2 0 0,-2-2 0,0 3 0,-3-2 0,0-2 0,-1-3 0,-1-1 0,-2 1 0,2-3-1638,1 2 0,-3-37 0,20-9 5797,-14 35-5797,2-9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00.90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16057 5623 1991,'0'23'-398,"0"-20"0,1 0 0,-1-9 1871,-1 6-1157,1-26 38,0 20 40,0 0 61,24 9-26,-24-4-827,-1-1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1:20.3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5509 6327 1733,'0'0'92,"3"2"15,-3 0 18,0 1 23,0-1 24,0 0 31,-3-2 29,2 0 26,1 0 14,-2 0-65,2 0-21,0 0-16,0 0-20,0 0-21,0 0-19,0 0-20,0 0-28,0 0-24,0 0-12,0 0-5,0 0 2,0 0 1,0 0 4,0 0 4,0 0-4,0 0-3,0 0 2,0 0 2,0 0 3,0 0 5,0 0 6,0 0 5,0 0 0,0 0 7,0 0 19,0 0 20,0 0 20,0 0 26,0 0 51,0 0 48,0-2 49,0 2 15,0 0-2,0 0-13,0-2-19,0 2-27,0 0-26,0 0-26,0 0-58,0-1-55,0-1-54,0 2-23,0-2 0,0 1 0,0 1 0,0 0 0,0-1 0,0 1 0,0 0 0,0-2 0,0 2 0,0 0 0,0-1 0,0 1 0,0-4 0,0 1 0,0-1 0,3-2 0,0 0 0,0 0 0,0-1 0,0-1 0,-2 3 0,0 1 0,-1 0 0,2 0 0,-1 0 0,1 1 0,-1-3 0,2 5 0,-1-4 0,-1-1 0,1 0 0,-1 3 0,2-4 0,-1 2 0,0 1 0,-1 1 0,2-3 0,0 1 0,-1 1 0,1-2 0,0 0 0,0 0 0,-1 3 0,1-2 0,1-1 0,-2 2 0,1-1 0,0 2 0,-2-1 0,1-1 0,1 2 0,-2-1 0,0-1 0,1 2 0,1-3 0,-2 2 0,2-2 0,0 3 0,3-3 0,-5 3 0,2-2 0,0 1 0,-2 1 0,-1 0 0,0 1 0,3-1 0,-1 2 0,1-2 0,-2 0 0,2 1 0,-1-3 0,-1 1 0,3 0 0,0-1 0,-1-1 0,0 1 0,0 0 0,2-2 0,-4 3 0,2 0 0,0-2 0,1 2 0,-1 0 0,0 0 0,0-1 0,-2 2 0,2-2 0,-2 1 0,2 0 0,-1 0 0,-1-1 0,2 0 0,-1 0 0,1 0 0,2-1 0,-1 0 0,-1-2 0,2 2 0,-2-1 0,0 2 0,-2-2 0,1 2 0,-1 2 0,1 1 0,0-2 0,2 0 0,-1-2 0,2-2 0,-2 1 0,0 0 0,0 1 0,-1-3 0,0 5 0,1-2 0,-2-1 0,5 1 0,-3-2 0,0-2 0,0 1 0,-1-1 0,0 0 0,-1 3 0,2-1 0,-3-1 0,2 3 0,1-1 0,0 0 0,-2 0 0,3 0 0,-1-2 0,-2-2 0,2 5 0,-1-2 0,2 3 0,-2-1 0,1 2 0,1-3 0,-1 0 0,1-1 0,-1-1 0,0 1 0,-2-1 0,1 2 0,1 2 0,0 1 0,-1-2 0,1 1 0,0 0 0,0-1 0,3-2 0,-3 1 0,2-1 0,0 1 0,-2 2 0,0-1 0,0 3 0,0-2 0,3 0 0,-1-1 0,1-2 0,1 1 0,0-1 0,0 1 0,-1-2 0,-1 3 0,-1 1 0,-1-1 0,1 3 0,0-3 0,-1 0 0,0 2 0,1-1 0,-1-1 0,0 1 0,0 1 0,2-2 0,-2 2 0,0-3 0,2 2 0,-4 0 0,1-1 0,1 2 0,0-1 0,0 1 0,1-2 0,-1 2 0,4 1 0,-4-2 0,0 1 0,1-1 0,2 0 0,-3-1 0,1 2 0,3-2 0,-2 0 0,-3-3 0,4 1 0,-3 2 0,2 0 0,-2 3 0,0-1 0,-2 1 0,-1-1 0,0 2 0,0-1 0,4 0 0,-1-2 0,1 2 0,4-1 0,-1 0 0,0-1 0,-1 0 0,-2-1 0,-1 0 0,-2 1 0,4 1 0,-1 0 0,1-1 0,3-2 0,1 0 0,0-3 0,-1 3 0,1-3 0,-5 0 0,0 1 0,1 3 0,2-2 0,-3 1 0,2 0 0,-2 2 0,2-2 0,0 1 0,1 1 0,0 0 0,-2-4 0,2 2 0,-1-2 0,2 2 0,-2 1 0,0-1 0,-2 2 0,-2 2 0,2-5 0,0 4 0,2-4 0,-2-1 0,1 3 0,1 0 0,-3-3 0,2 3 0,-1-1 0,1-2 0,-1 0 0,1 1 0,-2-2 0,1 2 0,1 2 0,0-3 0,1 1 0,1 1 0,0-1 0,3 1 0,0 0 0,1-4 0,0 0 0,3-1 0,1-3 0,-1 1 0,1-1 0,-2 3 0,-3 0 0,0 1 0,-3 2 0,0 0 0,-1 4 0,0 0 0,0-1 0,-1 3 0,-2-3 0,0 1 0,2 1 0,-1-3 0,0 1 0,2-1 0,0 0 0,-2 0 0,2 2 0,1-1 0,-1 0 0,-2 0 0,1 0 0,-3-3 0,3 1 0,1 0 0,-1-3 0,2 0 0,-1 1 0,0 0 0,-3 5 0,3-3 0,-4 4 0,1-1 0,2-1 0,-1 2 0,1-1 0,-1 1 0,0-2 0,-1 1 0,1 1 0,1-3 0,0 0 0,1-2 0,2 1 0,1 0 0,0 0 0,-1-1 0,0 0 0,1 0 0,-5-2 0,3 1 0,2-1 0,-2-1 0,2 3 0,0-2 0,2-1 0,-1 0 0,-1 1 0,-1 1 0,1 0 0,-2 0 0,-2 1 0,5 0 0,-2-2 0,0-1 0,-1 4 0,0-1 0,-4 2 0,1 2 0,-2 0 0,1-1 0,1 0 0,2 1 0,-2-3 0,5 2 0,-5-2 0,2 1 0,1 0 0,0 0 0,-1-2 0,3 3 0,-3-1 0,-2-1 0,3 2 0,-1 2 0,-2-3 0,4 0 0,0 1 0,4 2 0,-1-4 0,5 0 0,-1-2 0,5-3 0,0-2 0,-4 0 0,1 1 0,-2 2 0,-5 3 0,3-1 0,-5 2 0,5 2 0,-1-2 0,1 0 0,1-1 0,-1 0 0,5-2 0,-5 1 0,2-1 0,-1 0 0,0 0 0,-4 2 0,0 1 0,-1 0 0,1 0 0,-1 0 0,1 3 0,0-4 0,-1 2 0,-1 2 0,-2-2 0,0 1 0,-2 2 0,0-2 0,1 0 0,0 2 0,0 1 0,-2-1 0,2 2 0,1-2 0,0 0 0,1-4 0,0 5 0,-1-3 0,0 1 0,0 1 0,1 0 0,0 1 0,-1-2 0,-2 4 0,1-6 0,0 3 0,0 0 0,-1 0 0,2 0 0,1 0 0,-1 2 0,1-4 0,-3 3 0,-1-3 0,0 3 0,0 1 0,2 1 0,-3 0 0,1 1 0,3 0 0,-3-2 0,-2-1 0,2 2 0,-1 0 0,-2-2 0,0 2 0,1 1 0,2 0 0,0-3 0,1 0 0,-1 2 0,4-2 0,-1 0 0,0 0 0,0 0 0,4 2 0,-3-2 0,-3 1 0,1-1 0,-1-1 0,-3 1 0,2 1 0,4-1 0,-1-2 0,0 2 0,1 0 0,-1-1 0,0-1 0,-3 3 0,-1-3 0,1 1 0,2 1 0,-2 0 0,0-2 0,1 3 0,-1-1 0,1 2 0,-1-2 0,1-1 0,1-1 0,1-1 0,-1 1 0,2-1 0,-1 0 0,-1 3 0,-3-3 0,0 3 0,1 0 0,1-1 0,1 1 0,4-1 0,0 0 0,-1-2 0,-3 3 0,2-1 0,-2-1 0,-2 2 0,-2 2 0,3-2 0,1 3 0,2-4 0,0 1 0,2-1 0,0 1 0,-1 0 0,-2 0 0,-2 2 0,-1-1 0,-3 1 0,2 1 0,-1-3 0,1 1 0,2 2 0,0-3 0,0 0 0,-1 2 0,-1 1 0,-2-2 0,1 2 0,-1 0 0,2 0 0,-2 0 0,3 0 0,-2-1 0,1 1 0,-1 0 0,0 0 0,1 0 0,-2 0 0,0 0 0,1 0 0,1 0 0,-1 0 0,1 0 0,2 0 0,-1 0 0,0 0 0,-2 0 0,0 0 0,-1 0 0,0-2 0,0 2 0,0 0 0,0-1 0,0 1 0,2 0 0,-2 0 0,0 0 0,0 0 0,1 0 0,-1 0 0,0 0 0,0 0 0,0 0 0,0 0 0,0 0 0,0 0 0,0 0 0,0 0 0,0 0 0,0 0 0,0 0 0,0 0 0,0 0 0,0 0 0,0 0 0,0 0 0,0 0 0,0 0 0,0 0 0,0 0 0,0 0 0,0 0 0,0 0 0,-1 0 0,-1 0 0,0 0 0,-1 0 0,0 0 0,0 0 0,0 0 0,-1 0 0,1 0 0,0 0 0,-3 0 0,3 0 0,0 0 0,2 0 0,-3 0 0,4 0 0,0 0 0,-2 0 0,2 0 0,0 0 0,-1 0 0,0 0 0,-1 0 0,-1 0 0,2 0 0,-1 0 0,1 0 0,-1 0 0,2 1-334,3-23-1237,-3 18 0,2-7 0,-14-13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03.15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16052 5599 8191,'-1'-1'0,"1"1"0,0 0 0,-1-2 0,1 2 0,1 0 0,-1-1 0,0 1 0,0 0 0,0 0 0,0 0 0,0 0 0,0 0 0,0 0 0,0 0 0,0 0 0,0 0 0,0 0 0,0 0 0,0 0 0,1 1 0,1 2 0,1 2 0,1 2 0,2 2 0,2 0 0,-2 3 0,0 1 0,4 3 0,0 6 0,2 2 0,1 2 0,1-1 0,-3 4 0,0-5 0,-2-5 0,-2 1 0,0-2 0,0-3 0,1 0 0,-1 1 0,3-1 0,3 1 0,0 4 0,4-2 0,-2 5 0,3 0 0,-3 0 0,-1 2 0,-1-2 0,-1 0 0,-1-2 0,1 0 0,4 3 0,0 1 0,-2 1 0,-1 2 0,6-1 0,-7-2 0,3-1 0,0-2 0,1 2 0,-2-2 0,5 2 0,-6-2 0,6-1 0,-2 1 0,0 0 0,1-2 0,1 1 0,-1-2 0,-2 1 0,-1-3 0,2 2 0,-3-2 0,2 2 0,2-3 0,-1 4 0,-3-2 0,2 0 0,-1 0 0,-1-2 0,-1 1 0,3 1 0,-3-1 0,1 0 0,-2 2 0,-2-2 0,1 3 0,0-2 0,-1-1 0,3 0 0,-2-2 0,-2 5 0,1-4 0,-1 1 0,-2 1 0,1-2 0,0 1 0,0 0 0,0 0 0,3 1 0,1-1 0,-2 1 0,1-2 0,-2 2 0,0 0 0,1 2 0,-3-2 0,2 2 0,2-3 0,1 5 0,-2-2 0,3 1 0,0 2 0,1 0 0,-2-1 0,1-1 0,0 2 0,0-1 0,1 0 0,2 2 0,-1 0 0,1 1 0,1 1 0,-3 2 0,1-3 0,1 2 0,-1-3 0,-1 3 0,0-1 0,-1-1 0,0-1 0,-2 0 0,0-4 0,1 1 0,2-2 0,-2-2 0,0 3 0,1-3 0,0 0 0,-1 0 0,-1 2 0,1 1 0,-2-2 0,3 3 0,0 2 0,3-2 0,0 0 0,-1 1 0,2-2 0,0-2 0,-1 1 0,2-2 0,-1 2 0,1 1 0,-1-1 0,-4-1 0,2 0 0,-5 0 0,-1 0 0,0-2 0,0-2 0,0 1 0,0-1 0,1-2 0,1 1 0,0-1 0,1 2 0,0-2 0,2 2 0,-1 1 0,3 0 0,-1 1 0,0-1 0,3 2 0,-1-2 0,1 1 0,0-1 0,-1 0 0,0 1 0,-2-2 0,-3 0 0,-2-2 0,3 0 0,-4-2 0,1 1 0,0-1 0,-3 0 0,0 0 0,3-1 0,-2 1 0,0-1 0,0 3 0,-1-3 0,-2 1 0,0-2 0,-2 1 0,-2-1 0,4 1 0,-2-1 0,1 1 0,3 3 0,-1-2 0,-3 2 0,3-2 0,-1 1 0,0-3 0,2 2 0,0-1 0,-3 1 0,2-2 0,0 4 0,1-5 0,-3 0 0,-1 1 0,2-1 0,-2 0 0,1 0 0,-1 1 0,4-1 0,-4 2 0,0-1 0,-2-4 0,1 1 0,-1 0 0,-1-1 0,0-1 0,3 1 0,-2 0 0,-1-2 0,0 1 0,2 0 0,-2-2 0,0 1 0,1-1 0,-1 1 0,2 0 0,-1-1 0,-1 1 0,0 1 0,0 0 0,0-2 0,2 4 0,-1-1 0,-1 0 0,0 0 0,2-1 0,-2-2 0,0 2 0,0-1 0,0 1 0,0-3 0,0 3 0,0-3 0,0 0 0,0 0 0,0 0 0,0 0 0,0 0 0,-3 0 0,-2 0 0,-2 0 0,-5-8 0,7-8-1638,2-2 0,0-5 0,5-16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08.40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8512 4513 1526,'-1'0'130,"-2"0"19,1 2 16,1-2 16,1 10 20,-1-14-671,1 7 0,-2-2 0,-1 2 2210,2-13-1381,-2 16 26,0-6 25,1 0-72,-1 0-9,-1-3 8,3 3 48,1-3 45,0 2 43,-1-1-128,1 0-27,0 0-26,0 0-26,-3 4-736,1-2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09.74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8610 4461 2816,'-17'0'165,"2"-2"70,-3-1 64,-1-1 96,18-2 153,-2 0 1,1 0 0,-2 4-1660,1-1 0,1 3 0,1 0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10.63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8752 4407 4797,'0'-2'242,"0"-1"108,-16-3-1427,13 3 0,0 2 0,-2 0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11.04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8655 4374 8191,'-17'-6'0,"-4"6"0,-13 0 0,-8-1 0,13-3 0,-1 7 0,-3-3 0,17-1 0,1 1 0,8 0 0,1 0 0,3 0 0,2-2-1638,1 4 0,0-2 4914,0 0-4914,1 0 0,-1 1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12.13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14488 4290 655,'65'-3'25,"20"0"-2,14 1 5,17 0 10,-31-1 7,-6 8 1,-11 0-2,5 0-224,-29 7 0,-17 2 0,-11-4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12.84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16166 4809 4897,'0'0'203,"0"-2"136,0 0 0,0-1 0,0 1 0,0-1 0,0 1-1698,-1-1 0,-3 3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15.58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15680 4732 8191,'-14'-2'0,"-1"-1"0,-4 1 0,-1-2 0,6 0 0,5 4 0,-5-3 0,3 0 0,2 2 0,-2-2 0,1 1 0,0 0 0,2 1 0,-4-2 0,-2 0 0,3 0 0,-3 1 0,0 0 0,0 1 0,-1-1 0,-2-1 0,-1 1 0,-2-1 0,1-1 0,-1 1 0,-2 0 0,5 1 0,-2-1 0,0 1 0,2 0 0,1-2 0,-3 1 0,0 1 0,0 0 0,-2 0 0,-4-2 0,0 2 0,-6 1 0,-3-2 0,-4 2 0,-1 1 0,-1 0 0,-5-2 0,-4 2 0,4 0 0,0 0 0,0 0 0,2-1 0,1-1 0,1 2 0,2-3 0,-2 1 0,5 0 0,-1 2 0,6-5 0,1 4 0,1 0 0,5-2 0,1 1 0,2 0 0,2-1 0,1 0 0,-1 0 0,6 2 0,-1-2 0,-1 3 0,1-4 0,1 3 0,-2 0 0,-1-1 0,-1 0 0,2 0 0,-3 0 0,2-3 0,-4 1 0,2 2 0,-6-2 0,-1 1 0,0 2 0,-2-4 0,-2 2 0,2 0 0,3-1 0,-1 1 0,2 1 0,0 0 0,1-1 0,-2 1 0,3 0 0,1-1 0,0 0 0,-1-1 0,4 1 0,-2 0 0,1 1 0,-1-2 0,2 3 0,0-1 0,-3-2 0,-1 0 0,3 1 0,-2 0 0,-1-3 0,2 5 0,-4-4 0,3 0 0,-3 2 0,-1-1 0,-3 0 0,-2 0 0,-1 0 0,3-2 0,-2 3 0,2-1 0,0-1 0,0 2 0,0-1 0,3 0 0,-3 0 0,2 4 0,0-3 0,0 2 0,3 0 0,-3 0 0,-2-2 0,-2 0 0,0 2 0,2-4 0,-5 2 0,1-2 0,-3 1 0,5 1 0,-4-4 0,5 5 0,-1-3 0,2 0 0,0 2 0,2-1 0,1-3 0,1 4 0,1-3 0,1 1 0,2-2 0,-2 0 0,-1 0 0,1 2 0,1-4 0,-4 4 0,1-2 0,1-1 0,-3 2 0,2 0 0,0 0 0,1 3 0,0-3 0,-3 3 0,2-3 0,-1 3 0,1-3 0,-3 2 0,0 0 0,1 1 0,-3-3 0,-1 2 0,1 3 0,0-6 0,1 3 0,-1 0 0,2 0 0,0 0 0,0 1 0,-1 1 0,-1 1 0,1 1 0,-1-3 0,1 3 0,-4 0 0,3 0 0,-1-3 0,3 3 0,1 0 0,4 0 0,3 0 0,-2 0 0,3 0 0,-4 0 0,0 0 0,-1 0 0,0 0 0,-3 0 0,-2 0 0,-3 3 0,1-3 0,1 5 0,3-1 0,3 0 0,1 0 0,-4 2 0,2-4 0,0 2 0,-3 2 0,1-2 0,2 0 0,-1 0 0,0 2 0,-2-2 0,2 2 0,-3-3 0,-1 3 0,2 0 0,-3-1 0,1 0 0,-3-1 0,1 0 0,-3 0 0,1 0 0,-1 2 0,-1 0 0,1-1 0,3-1 0,1 2 0,0-2 0,3 1 0,2 1 0,0-2 0,0 1 0,-2 0 0,0-2 0,-1-1 0,-1 1 0,-2 0 0,3-1 0,-1 1 0,2 3 0,0-5 0,0 3 0,1 0 0,0-1 0,-4-1 0,0-1 0,-3-1 0,0 2 0,2-1 0,1 0 0,2 1 0,-1-2 0,2 0 0,-3 0 0,-1 0 0,-7 0 0,-3 1 0,0-1 0,-2 0 0,3 2 0,6 0 0,1-2 0,3 2 0,0-1 0,4-1 0,-1 2 0,1-2 0,-1 0 0,4 2 0,1-1 0,0-1 0,1 0 0,0 0 0,3 0 0,-4 0 0,3 0 0,0 0 0,3 0 0,0 0 0,1 0 0,-1 0 0,-2 0 0,1 0 0,-1 0 0,-1 0 0,1 0 0,2 0 0,0 0 0,-1 0 0,-2 0 0,1 0 0,-5 0 0,-2 0 0,2 0 0,-1 0 0,3 0 0,1 0 0,3 0 0,-4 0 0,1 0 0,3 0 0,2 0 0,4 0 0,3 0 0,2 0 0,4 0 0,1 0 0,0 0 0,1 0-1638,4 3 0,15 0 4914,17-3-3612,44 9-479,5-5-823,22-2 0,40-9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16.35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16119 4828 615,'0'0'111,"1"0"7,1 0 20,-1 0 30,2 0 45,2 0 58,2 0 55,-3 0 47,0 0 49,-1 0-48,-3 0 39,0 0 27,2-1 34,-1-1 26,1 1 6,101-2-34,-97 3-1658,0-2 0,0 2 0,-2 0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17.7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15863 4705 8191,'-24'0'0,"-8"0"0,-4 0 0,-6 0 0,19-2 0,6 2 0,47 0 0,-31-1 0,3-2 0,15 3 0,0-1 0,-34 1 0,52-2 0,9 4 0,-1-2 0,16-2 0,-2 2 0,-4 0 0,-7 0 0,-4 0 0,-9 0 0,-5 0 0,-8 0 0,-10 2 0,-6-1 0,1-1 0,-8 0 0,-7 1 0,-13 1 0,-11-1 0,-13 3 0,-11-3 0,0 1 0,2-2 0,-3 0 0,7 0 0,4-2 0,9 2 0,7 0 0,9 0 0,10 0 0,3 0 0,6 30-1638,11-26 3276,-3-6-1638,-2 0 0,24 4 0,0-32 0,-1 27 0,16 6 0,7-3 0,-15 0 0,10 0 0,-1 3 0,-1-1 0,-4 4 0,-2-2 0,-8 0 0,-4-1 0,-4 1 0,0-3 0,-4 2 0,0-2 0,-2 4 0,-1-5 0,-5 3 0,-4-3 0,4 3 0,-7-1 0,2 5 0,-1-7 0,115 3 0,-118-3-1638,8 0 3225,-2-3-2095,0 1-1130,-118-3 0,103-3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1:35.24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8056 3355 438,'0'0'56,"0"0"29,0 0 19,0 0 19,0 0 15,0 0 12,0 0 8,0 0 3,0 0 1,-1 0-26,1 0-29,0 2-30,0-2-18,0 0-19,0 0-10,0 0-8,0 2 0,0-1 5,0 0 2,0-1 6,0 2 3,0-2 10,0 0 6,0 0 4,0 0 6,-2 1 11,2-1 8,0 0 4,0 3 7,0-3 3,0 0 3,0 0-9,0 0-4,0 0 4,0 3-1,0-2-1,0 3-2,2-2 2,1 1 8,0 1 2,3-4 5,0 1 9,0 1 1,0-1-9,1 2-6,0-2-11,-1 3-13,0-2-15,-2 0-15,3 0-3,-1 2-12,0-1-8,-2-2-2,2 2 5,0 0-2,-1-1-4,1 0 2,2 1 2,-3-1 0,4 0 1,-3-2 4,-2 0-1,2 0 4,-3 3-5,0-3 1,0 2 1,1-2 2,0 2-1,0-2-5,1 0-7,-1 0-3,-1 1-7,3 0-1,-1 1 0,0-1-3,-2 2 0,3 0-5,-2-2 2,0 0 0,1 0 0,0 1 0,-2-1 4,1 0-1,1 1 0,-2-1 0,1 0 0,1-1 2,0 0-2,-1 0 2,2 0 0,2 0 3,-3 0 2,4 3-2,-5-3 0,-1 0-5,-1 0 0,-1 0-1,1 0 1,-1 0-2,2 1 1,3 2-2,1-2-2,-2 1 2,1-1-1,2 0 4,-2-1 0,0 3 0,-1-3-1,-1 3 0,1-3 1,2 1-2,-1 1 1,2-2 0,1 0 1,-2 0 0,-1 0-1,1 3-1,0-2 2,1 1 2,-1-2-2,4 1-1,0-1 1,-1 0-1,-2 0-1,4 0 1,-2 0 1,0 0 0,-1 0-1,2 0-2,-1 0-2,-1 0 2,1 0 2,0 1-2,-1-1-2,3 0 4,-1 0-2,-1 2 0,4-2-2,-2 2 2,-3-2 2,4 2 0,-5-2-4,-2 1 2,2-1 3,0 0-4,-4 0 1,5 3 0,-3-2 1,1 2-1,0-2 3,2 1 0,-5-2 0,4-2-1,-2 2 0,-1 0-1,2 0 3,-2 0-1,0 0 0,2 0 0,-1 0-3,-1 0 0,-1 0 0,-1 0-2,-2 0 0,2 2 2,3 1-4,-3-1 2,1 0 0,2 0 2,-2-2 0,1 3 4,-1-3 0,3 0 3,-4 0-1,1 0-1,-1 3 1,0 0-1,-1-2 2,1 1-1,0-2 4,-2 0-2,2 2 1,2-2 2,-2 1 2,0 0 1,2 1 2,-1 3 0,2-4 1,-2 2 5,6 0 8,-3-2 6,1 3 2,1-4-1,-1 0 0,-2 0 0,0 2 2,-1-1-1,2 0-2,-1 1-5,0-1-10,1 1-6,2-2-5,-3 0-3,-2 0 0,2 0-1,-2 0-5,-1 0 2,2 1 1,0-1-4,-2 2 2,1-1-4,1 0 1,-1 3 5,0-2-3,2-1 2,-2 0-1,1 2-1,-2-3 1,-2 2-5,2-1 3,0 0-2,-2 1 0,2-2 1,2 3 0,-4-3 1,3 0 2,-1 0 2,-2 2-1,1-2 8,1 0-4,-2 0 3,2 0-1,0 0-2,0 2 3,0-2-3,-1 1 3,-1-1-2,-1 1 1,0-1-4,0 2-1,1-2 1,2 0-1,-2 0 5,1 0 13,1 0 33,1 0 27,1 1 15,0-1-1,4 0 7,0 0-1,-5 0 1,0 0-1,-1 0-5,0 0-16,2 0-34,1 0-24,0 0-15,3 3 0,-2-3-3,3 3 6,3-2-4,-2-1 0,0 1-3,-4 0 3,4 2 6,-2-3-4,0 1-5,1 1 13,3 0-9,2 1-8,-2-2 7,0 2 0,1-3-2,-2 1 10,-2-1-9,1 3-3,-2-2 1,1 2-5,2-3 1,-2 3 6,-1-3-3,5 3-3,-1 1 15,4-2-6,-1-1 6,4 0 0,-4-1 6,0 0-6,-1 2 6,-3-1-4,-1 2 3,1-1 3,0 3 0,0-4 5,1 2 13,0-3 5,1 3 7,-4-3 2,-1 2 4,-1-2-1,-2 0 7,0 0 8,-1 0-9,-1 0-9,3 2-15,-3-1-6,1 0-7,-1-1-5,0 2-4,2-1 0,3-1-8,-4 0-10,1 3 0,2-3 0,-4 0 0,-1 3 0,1-2 0,-3-1 0,1 0 0,-1 0 0,2 0 0,0 0 0,0 1 0,1-1 0,2 1 0,1-1 0,-2 2 0,-2 0 0,-1 1 0,0-2 0,1 2 0,0-3 0,1 1 0,3-1 0,2 2 0,0-1 0,-1 0 0,2 1 0,-2 0 0,-1-2 0,-3 3 0,2-3 0,-3 3 0,-2-3 0,1 0 0,-2 0 0,2 0 0,0 1 0,2 1 0,2-1 0,4 1 0,-3 1 0,2-3 0,-2 0 0,2 2 0,-3 0 0,0-2 0,-2 2 0,2 0 0,2 0 0,-2 1 0,3 0 0,-2 0 0,4-3 0,-2 3 0,-2-1 0,-1-2 0,3 2 0,-5-1 0,2-1 0,0 1 0,0 2 0,1-3 0,0 0 0,2 3 0,-2-3 0,1 3 0,-5-2 0,-1-1 0,-2 0 0,1 1 0,2 0 0,0 2 0,0-2 0,0-1 0,0 2 0,-2-1 0,1 0 0,0 2 0,-2-3 0,0 0 0,0 0 0,0-3 0,0 3 0,2 0 0,-2 0 0,1 0 0,-1 3-267,3-2-454,0-1-719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28.73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18409 9160 2022,'0'-2'195,"0"1"56,0-1 64,-1-3 57,-2 0 49,-2 0 102,1-3 90,-2 4 18,0-2 0,-1 0-143,-2 4-1780,1-1 0,0 3 0,0 0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30.41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18334 9092 8191,'9'-2'0,"3"2"0,4-1 0,4-1 0,1 9 0,0-7 0,7 2 0,4 1 0,5-1 0,6-1 0,-1 1 0,0 0 0,-6-1 0,-1-1 0,-5 0 0,-5 0 0,-2 0 0,-3 0 0,-3 0 0,1 0 0,0 0 0,1 0 0,2 0 0,-4 0 0,-1 0 0,1 0 0,-2 0 0,3 0 0,4 0 0,0 0 0,7 0 0,1 0 0,0 0 0,2 0 0,-2 0 0,-1 0 0,-4 0 0,-2 0 0,-3 0 0,-1 1 0,-1 1 0,4-1 0,-2 2 0,3-1 0,0 1 0,-1-2 0,0 2 0,1-2 0,-3 3 0,-1-4 0,3 3 0,-1-3 0,0 0 0,4 0 0,3 0 0,-1 1 0,4 1 0,-3-1 0,0 2 0,-2-1 0,-3 1 0,0-1 0,2 0 0,1 0 0,2-1 0,1 1 0,3-1 0,-2 1 0,-1-1 0,-3 0 0,-1-1 0,-3 1 0,-1-1 0,-2 0 0,1-1 0,0 2 0,-2 1 0,2-1 0,0-1 0,-1 1 0,4 2 0,-3-3 0,-1 0 0,1 0 0,3 0 0,-4 0 0,1 0 0,0 2 0,-4-1 0,-1-1 0,-4 1 0,5 1 0,-1-1 0,0 3 0,2-1 0,0 0 0,-1-2 0,-1 2 0,-1-3 0,-2 3 0,0-1 0,0 0 0,1-2 0,0 0 0,4 2 0,0 0 0,1 0 0,0 0 0,1 3 0,0-5 0,1 1 0,2 2 0,-1-3 0,-1 2 0,1-1 0,-1 1 0,-1-2 0,-2 0 0,2 3 0,0-3 0,1 0 0,1 0 0,-2 2 0,3-2 0,-2 1 0,-1-1 0,0 1 0,-1-1 0,-2 0 0,0-1 0,-1 1 0,0 1 0,0-1 0,4 0 0,1 2 0,2-2 0,1 0 0,-2 0 0,-2 0 0,-2 0 0,0 0 0,1 0 0,-3 0 0,0 0 0,2 0 0,-2 0 0,0 0 0,3 0 0,4 0 0,-3 0 0,4 0 0,-4 0 0,-3 0 0,-1 0 0,-1 0 0,-3 0 0,2 0 0,0 0 0,1 0 0,1 0 0,1 0 0,-4 0 0,-3 0 0,0 0 0,-5 0 0,-1 0 0,-1 0 0,-1 0 0,-1 0 0,0 0 0,0 0 0,0 0 0,0 0 0,0 0 0,2 0 0,-2 0 0,0 0 0,0 0 0,1 0 0,-1 1 0,0-2 0,0 1 0,0 1 0,0-1 0,0 0 0,0 0 0,0 0 0,0 0 0,0 0 0,48 0 0,-42 0-1638,-1 0 0,4-3 0,-5 1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35.43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21572 9345 526,'10'0'92,"5"0"24,5 0 27,3-1 30,-3 0 31,-4 1 26,0 0 32,-6-2 24,-4 2-692,-3 0 0,-3 0 1554,0-2-852,0 2 29,0 0 44,0 0 36,0-3 57,1 2 73,-1-2 8,0-2-31,2 2-26,-2 1-49,0-1-25,0 1-56,0 2-69,0-2-62,0 2-86,0 0-105,0 0-34,0 0 0,0 0 0,0 0 0,0-22 0,0 17 0,0 1 0,0 1 0,0 0 0,0 21 0,0-15 0,0 0 0,0 5 0,0 4 0,0 5 0,0 1 0,-2 5 0,1-2 0,-1 1 0,-1-2 0,2 1 0,0 0 0,-1 0 0,1 1 0,1 1 0,-2-1 0,2 1 0,-1 0 0,-1 1 0,2-2 0,-1 0 0,1-1 0,0-1 0,1-1 0,-1 1 0,0-5 0,0 2 0,-1-1 0,1 1 0,-2 0 0,1 2 0,-1-4 0,2-1 0,0 0 0,0-1 0,0-1 0,0 0 0,0 0 0,0 0 0,0 2 0,0-1 0,0 2 0,0 2 0,0-2 0,0 3 0,0-1 0,0-1 0,0 0 0,-2 1 0,0-3 0,0 3 0,0-2 0,1 4 0,1 0 0,0 0 0,0 1 0,1-1 0,-1 3 0,0-5 0,0 3 0,0-1 0,0 0 0,0-3 0,0 0 0,0-2 0,0 1 0,0-1 0,0 0 0,0-2 0,0-1 0,0 1 0,0-3 0,0-3 0,0 3 0,0-4 0,0 0 0,0 1 0,0 0 0,0-1 0,0-1 0,0-1 0,0 1 0,0-1 0,2-1 0,-1 2 0,2 0 0,2-1 0,-2 0 0,2 3 0,-1-4 0,0 2 0,-1 0 0,3 0 0,1 1 0,3-2 0,1 1 0,6 1 0,4-2 0,4 1 0,5-3 0,6 3 0,0-3 0,1 1 0,-1 2 0,-2 1 0,1-1 0,-1 2 0,4-1 0,-2 0 0,3 0 0,4-1 0,-3 0 0,-4-1 0,-2 0 0,-2-3 0,-6 3 0,-1-1 0,-2-4 0,-2 4 0,-2 0 0,0-2 0,-2 1 0,0 0 0,4 1 0,-4-1 0,3-1 0,2 0 0,-3 0 0,1 0 0,3 0 0,-3 0 0,0 0 0,2 0 0,-3 0 0,1 0 0,0 0 0,1 0 0,0 0 0,-1 0 0,2 0 0,3 0 0,1 0 0,2 0 0,3 0 0,-1 0 0,2 0 0,-3 0 0,-2 0 0,-4 0 0,-5 0 0,-3 0 0,-3 0 0,2 0 0,-1 0 0,5 0 0,-2 0 0,2 3 0,1-3 0,1 3 0,2-2 0,-2 1 0,5-2 0,-1 2 0,2-2 0,0 0 0,2-2 0,-3 4 0,-1-1 0,-1 0 0,-3 1 0,-2 0 0,0 1 0,-3 0 0,2 1 0,-4-2 0,-2 1 0,-3 0 0,-4-3 0,-2-1 0,-2 2 0,0-1 0,0 1 0,0-1 0,0 0 0,1 0 0,-1 2 0,2-2 0,-1 0 0,-1 1 0,1 1 0,-1-2 0,0 0 0,0 1 0,0-1 0,0 0 0,0 0 0,0 0 0,0 0 0,0 0 0,0 0 0,0 2 0,0-2 0,0 2 0,0-1 0,0 2 0,0-2 0,0 2 0,0 1 0,0-1 0,0 1 0,0-1 0,0 3 0,0 1 0,-2-1 0,-1 4 0,-3 0 0,3 0 0,-3 2 0,2 2 0,0 0 0,1 2 0,-2 0 0,1 1 0,2 1 0,0-2 0,-1 4 0,3-1 0,0 1 0,0-2 0,0 1 0,0-1 0,0 2 0,0-4 0,0 4 0,0 1 0,0 1 0,0-1 0,0 1 0,0 2 0,0 0 0,0-1 0,0 1 0,0 0 0,1-1 0,-1 0 0,0 2 0,2-1 0,-2-1 0,0 2 0,0-1 0,0 0 0,0-2 0,0 3 0,0-3 0,0-1 0,-2-2 0,-1 2 0,2-1 0,-2-2 0,-1 1 0,1-2 0,0 1 0,0 0 0,0 0 0,0-3 0,0 3 0,0-4 0,0 3 0,2-2 0,-3-1 0,2 1 0,1-1 0,0 1 0,-2-1 0,1 3 0,-2-2 0,2-1 0,-1 3 0,2-2 0,-2-1 0,1 1 0,0-1 0,-4 0 0,3 1 0,0-2 0,-1 3 0,-1 0 0,1-2 0,0 2 0,-3 1 0,4 0 0,-3-1 0,0 2 0,2 0 0,-1 0 0,0-1 0,2 2 0,0 0 0,2-1 0,-2-1 0,1 2 0,1-2 0,-2 1 0,0 1 0,0 0 0,-1 2 0,1-1 0,0 0 0,0 3 0,3-3 0,0 1 0,0 2 0,0-3 0,0 2 0,0-1 0,0 3 0,0-3 0,0 4 0,0 1 0,0 1 0,0-1 0,0 3 0,0-2 0,0-1 0,0-1 0,0 1 0,0-2 0,0-2 0,0 4 0,0-3 0,0 2 0,2-3 0,-2 4 0,0-1 0,1-1 0,2 2 0,0-1 0,0-2 0,1 2 0,-1-2 0,0 1 0,1-2 0,-1 2 0,0-1 0,2 1 0,-2 2 0,2 0 0,-1 1 0,1 4 0,0-3 0,0 0 0,0 1 0,-2-5 0,-3 1 0,2-1 0,-1 0 0,-1-2 0,0 0 0,0-3 0,2 4 0,-2-3 0,0-3 0,0 0 0,0 0 0,0-4 0,0 1 0,0-1 0,0-3 0,0 3 0,0-1 0,0 0 0,0 3 0,0 2 0,0 0 0,0 1 0,0 2 0,0-2 0,0 5 0,0-1 0,0 2 0,0 3 0,0 1 0,0 0 0,0 5 0,0-4 0,0 1 0,0 0 0,0-2 0,0-2 0,1-4 0,0 2 0,2-2 0,-1-5 0,-1 2 0,1 1 0,-1-4 0,1 0 0,-1-1 0,1 0 0,2 1 0,-1 0 0,-2 1 0,2 0 0,0 2 0,-3 0 0,1 1 0,1 2 0,-2 1 0,0 0 0,1 1 0,1 3 0,-2 0 0,0 4 0,1 4 0,-1 3 0,0 1 0,0 1 0,0 2 0,0-3 0,-1 0 0,-1 1 0,1-3 0,-4-2 0,4 0 0,-5-6 0,-1 0 0,1-3 0,-1-2 0,0-3 0,0-3 0,2-1 0,1-5 0,1-5 0,2 0 0,-2-3 0,0-2 0,-2-1 0,-1 0 0,-3-1 0,-3 0 0,-5 0 0,-1 0 0,-5-9 0,-1 6 0,-1 0 0,1 0 0,2 2 0,0 5 0,2-6 0,3 2 0,-3 0 0,4 4 0,4-2 0,5 0 0,3 0 0,5-2 0,-1 0 0,0 0 0,0 0 0,0 0 0,0 0 0,0 0 0,0 0 0,0 0 0,0 0 0,0 2 0,3-2 0,3 1 0,10 2 0,5 0 0,17-1 0,8 1 0,15 1 0,12 3 0,17 2 0,14 3 0,13 2 0,5 3 0,6 0 0,-1 2 0,-10-4 0,-11 0 0,-20 2 0,-21-3 0,-30-4 0,-18-2 0,-25-4 0,-16 0 0,-15-1 0,-12 1 0,-5-1 0,-3-3 0,1 0 0,2 0 0,2 0 0,2 3 0,3-3 0,2 0 0,2 0 0,-1-17 0,-51 14-406,48-1 0,-2 0 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35.84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23191 15502 8191,'-23'-3'0,"-2"-2"0,-1-1 0,-2 1 0,16 2 0,7 1 0,2-1 0,3 3 0,0 0 0,2 0 0,5-2 0,-2 2 0,16-3 0,9 1 0,7 0 0,3-2 0,6 0 0,-7-2 0,0 0 0,0 1 0,2-2 0,-1 0 0,-1-1 0,-4 1 0,-8-3 0,-7 3 0,-7-2 0,-66 2-1638,54 1 0,-1-1 0,-1 2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37.35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23712 14382 8191,'0'-20'0,"0"-9"0,0-3 0,0-4 0,0 4 0,1 6 0,-1 2 0,0-1 0,3 1 0,0 0 0,-1 1 0,-1 0 0,2 1 0,-3-2 0,0 2 0,0-3 0,0 0 0,0 0 0,0-1 0,0-3 0,0 2 0,0 1 0,0-2 0,0 2 0,0-3 0,0 0 0,0 3 0,0 0 0,0-1 0,0 1 0,0 1 0,0 0 0,0 1 0,0 1 0,-3 0 0,2 1 0,1-2 0,-2-2 0,2 1 0,0-2 0,0-3 0,0-2 0,0 0 0,0-4 0,0 1 0,0-4 0,0 1 0,0-1 0,-1-3 0,-1 2 0,1-7 0,-1-2 0,1-4 0,-1 2 0,4-5 0,-4 0 0,2 2 0,2 2 0,2-5 0,1 1 0,-1-1 0,-1-2 0,-2-2 0,-2 1 0,-2 1 0,-4 1 0,2 2 0,-2 1 0,0 2 0,-2 0 0,5 1 0,1 2 0,2 0 0,1 2 0,0 3 0,0 3 0,-3 0 0,-2 5 0,1-1 0,-2 5 0,-4-2 0,7 3 0,-4-11 0,-2 12 0,-1-1 0,2 1 0,-6 4 0,6 10 0,1-5 0,1 2 0,1 4 0,3 1 0,-1 1 0,-1 2 0,1-1 0,1 3 0,-1 0 0,0 1 0,0 0 0,2 1 0,-2 0 0,2 2 0,1-2 0,-2 1 0,2 1 0,0-2 0,-1 1 0,-1-1 0,-2 3 0,3-4 0,1 2 0,-2 0 0,1 2 0,1-2 0,-2 1 0,2 1 0,0-2 0,0 1 0,0-2 0,0 1 0,0 1 0,0 1 0,0-1 0,0 3 0,0-1 0,0 1 0,0 1 0,0 1 0,0 1 0,0 0 0,0-2 0,0 2 0,0 0 0,0 0 0,0 0 0,0 0 0,0 0 0,0 0 0,0 0 0,0 0 0,0 0 0,-7 10 0,6-9 0,-7-2 0,-13 1 0,13-5-1638,7-10 3044,-3 1-3044,-8-4 0,4-13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39.53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8105 11433 1860,'-3'0'102,"2"0"45,-2-19 55,0 15 59,1-1 77,2 0 48,0-2 32,0 19 62,-1-16 55,-3 3-43,1 0-24,-1-1-43,-1 2-51,2-1-52,0 1-63,0-3-26,0 3-29,2 0-45,-1-3-53,2-3-27,0 5-9,-1-1-1,2 0-7,-1-7-1672,0 15 0,0-6 0,0 0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0:51.98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8251 11381 4940,'-2'-5'218,"-1"-2"116,0-1 3,-2 1 0,5 1-1570,-2 4 0,1 2 0,2-3 5269,-1 2-3699,0-1 0,0-1 0,0 2 0,0 1-120,0-1-98,0 1-115,0 0-4,0 0 0,0 0 0,0 0 0,0 0 0,0 0 0,0 0 0,2 0 0,3 0 0,3 0 0,5 0 0,7 0 0,6 1 0,6 2 0,5 2 0,5 1 0,7 1 0,0-3 0,2 3 0,-2-3 0,-4 0 0,-4-1 0,-3-2 0,-3 2 0,-3-2 0,-2 2 0,0-1 0,1-1 0,0 2 0,0-3 0,-1 3 0,-1-3 0,-2 1 0,-2 1 0,-2-1 0,-3 0 0,0 1 0,0 0 0,-1 0 0,1-1 0,2 1 0,1-2 0,8 1 0,-2-1 0,5 0 0,1 1 0,-1-1 0,-2 0 0,0 2 0,-3-1 0,0 2 0,1 0 0,0 1 0,2 0 0,3 2 0,1 1 0,2 1 0,2 0 0,-3-2 0,1 4 0,4-1 0,-2-2 0,2 0 0,3 3 0,-3-3 0,2 2 0,-3 1 0,-1-4 0,2 1 0,0 0 0,-3 0 0,6-2 0,0 2 0,4-2 0,1 1 0,1-3 0,1 3 0,-4-1 0,-1-1 0,-3 0 0,0 1 0,-2-1 0,1 0 0,-2 0 0,-1 0 0,-3 0 0,0 1 0,-4 0 0,0-1 0,0 0 0,1 0 0,-1 1 0,0-1 0,0-4 0,0 6 0,-3-4 0,1 0 0,-2 0 0,1 0 0,3-1 0,0-1 0,2 3 0,3-3 0,-1 1 0,2-1 0,0 1 0,2 1 0,-1 0 0,-2 0 0,-3 0 0,-2 2 0,-5-1 0,3-3 0,-4 3 0,0-2 0,-1 0 0,-3 1 0,-4 0 0,1-2 0,-6 0 0,0 0 0,-4 0 0,1 3 0,1-3 0,1 0 0,1 0 0,-1 0 0,3 0 0,1 2 0,0-1 0,0-1 0,0 0 0,2 0 0,-1 0 0,0 1 0,2-1 0,-4 2 0,0 1 0,4-2 0,-4 2 0,-1-2 0,2 0 0,0 2 0,-2 0 0,2-2 0,3 2 0,-4 1 0,4 1 0,1-3 0,0 1 0,-2 1 0,-1-1 0,0-1 0,2 0 0,-3 0 0,4 0 0,-2-2 0,-2 1 0,1 0 0,-2-1 0,-1 0 0,-2 0 0,2 0 0,-4 0 0,1 0 0,-2 0 0,1 0 0,-1 0 0,-1 0 0,1 0 0,2 0 0,-3 0 0,0 0 0,0 0 0,0 0 0,0 0 0,-1 0 0,4 0 0,-1 0 0,-2 0 0,1 0 0,0 0 0,-1 0 0,1 0 0,1 0 0,1 0 0,0 0 0,1 0 0,2 0 0,-2 0 0,3-1 0,-3 1 0,1 0 0,-1 0 0,-2-1 0,-1 1 0,0 0 0,-1-2 0,1 2 0,1 0 0,0 0 0,0-1 0,2 1 0,-1-1 0,1-2 0,-2 2 0,3-2 0,-1 0 0,-1 1 0,1-2 0,1-1 0,1 1 0,-1 0 0,-3 0 0,0 0 0,-1 2 0,-1-2 0,-1 3 0,-3-1 0,0 1 0,1 0 0,-3-1 0,3 2 0,-4-3 0,3 3 0,-1-2 0,3 0 0,-2 1 0,1 1 0,-1 0 0,-3 0 0,4 0 0,-2 0 0,0 0 0,-2 0 0,2 0 0,-3 0 0,1-1 0,-2 1 0,2 0 0,-2-2 0,2 1 0,-4-2 0,4-2 0,-2-3 0,0-3 0,0-3 0,0-1 0,0-1 0,0 0 0,0 2 0,0-3 0,0 2 0,0 2 0,-2-3 0,-2 0 0,-3-1 0,-1 2 0,2-2 0,-1 3 0,-1-1 0,3 3 0,2 2 0,-5-2 0,3 3 0,3-4 0,-5-1 0,1 0 0,1 2 0,-4-1 0,0 1 0,3 2 0,-2-1 0,2 0 0,3 1 0,-3 1 0,2-1 0,1 0 0,1 0 0,-3-2 0,5-2 0,0 3 0,-4-2 0,-1 2 0,1-1 0,-1-1 0,1 1 0,-5-1 0,2-1 0,0 1 0,-3-1 0,0-1 0,3 1 0,1-2 0,-4 1 0,2-1 0,1 1 0,-4-2 0,4 1 0,0 1 0,-2-1 0,3 0 0,0-1 0,-2 0 0,-1 0 0,0-1 0,-2-1 0,0-2 0,-1 0 0,-3-2 0,4-1 0,-3-3 0,3 3 0,1-1 0,-1 1 0,3-2 0,1 1 0,-1 1 0,0-2 0,1 4 0,1 1 0,-2 0 0,2 3 0,1 0 0,1 3 0,-2 2 0,1 0 0,0 1 0,0 1 0,3-1 0,-4 1 0,2 0 0,1-1 0,-1 0 0,1 2 0,-1-2 0,-1 0 0,5-3 0,-4 1 0,2-2 0,-1 0 0,-1-3 0,0 0 0,-4-2 0,2 0 0,-3 0 0,2-4 0,-2 3 0,0-3 0,2-2 0,3 2 0,0-1 0,-4-1 0,4 5 0,-3-1 0,-3 1 0,0 2 0,1 1 0,0-1 0,-2 0 0,4 4 0,-1-2 0,1 2 0,0-1 0,0 3 0,0-1 0,-3 2 0,2 1 0,1 3 0,-1 0 0,1-2 0,0 2 0,0 4 0,1-4 0,-1 1 0,-2 1 0,2-1 0,0-1 0,-1 3 0,2-2 0,-2 0 0,-1 0 0,0 0 0,0 0 0,2 0 0,-2 0 0,1 0 0,-2-2 0,-1 1 0,-1-1 0,1 1 0,-1-2 0,-2-2 0,1 1 0,-2 0 0,-2-3 0,1 2 0,-1-1 0,0 3 0,4 0 0,-3 1 0,5-1 0,2 3 0,2-1 0,0 1 0,3 2 0,0-2 0,1 0 0,-2-1 0,0 1 0,2 1 0,0-1 0,-3 2 0,1-1 0,1-3 0,-4 2 0,2-1 0,0-1 0,1-1 0,-3 3 0,2-4 0,-2 4 0,1-1 0,1 1 0,0-1 0,-1 0 0,1 1 0,-3-2 0,0 0 0,-3-1 0,0 0 0,-2-2 0,1 1 0,-1 0 0,0-2 0,0 1 0,2-1 0,-1 1 0,1-2 0,0 3 0,-1 0 0,4 2 0,0-2 0,-2 1 0,2 2 0,2 0 0,-4-3 0,4 3 0,0-2 0,-3 0 0,2-1 0,1 1 0,-1 0 0,1 1 0,-1 0 0,0-1 0,-1 0 0,-1 0 0,1-2 0,1 1 0,-1 1 0,2-2 0,0 1 0,1-1 0,-3 1 0,-2-2 0,3 1 0,-2-1 0,0 1 0,1-5 0,1 2 0,0 0 0,-2 0 0,3 1 0,-2 1 0,-1-1 0,2 2 0,-1-1 0,1 1 0,2 0 0,-2 2 0,3 0 0,-1-1 0,1 0 0,-2 3 0,1-1 0,-1 1 0,2 1 0,-2-2 0,0 1 0,3 1 0,-1-1 0,1-1 0,2 3 0,-2-1 0,-1 1 0,0 0 0,-1 0 0,1-3 0,-1 0 0,-3-2 0,0 2 0,1-1 0,0 0 0,-2 2 0,6-1 0,-5-1 0,2 2 0,-1-1 0,-1 0 0,-1-3 0,-2 3 0,2-1 0,-3 1 0,1-2 0,-1 2 0,1-2 0,1-1 0,1 2 0,-3-1 0,0-1 0,-1 2 0,1-1 0,-2 2 0,-1-1 0,3-2 0,-4 4 0,4 0 0,-3-2 0,3 3 0,-3 0 0,1 2 0,-1-3 0,2 3 0,-3-3 0,4 2 0,-2 0 0,1-1 0,0 2 0,4 2 0,0-3 0,2 3 0,0 0 0,-1-3 0,3 4 0,-2 1 0,-1-3 0,2 1 0,1 0 0,-4 0 0,1 1 0,5 2 0,-10-2 0,1 3 0,-1-4 0,-1 1 0,-1 0 0,1 1 0,4 0 0,-4-1 0,2 2 0,1-2 0,-2-1 0,0 3 0,2-2 0,1 0 0,-3-1 0,3 0 0,0 2 0,1-2 0,-1 3 0,0-2 0,1 0 0,1 2 0,-1-3 0,2 4 0,-1 0 0,-1-2 0,3 1 0,-2 1 0,2 0 0,-3-2 0,2 2 0,1 0 0,1 0 0,-2 0 0,1 0 0,-4 0 0,0 0 0,-1 0 0,1 0 0,-2 0 0,4 2 0,0 1 0,1-1 0,1 1 0,-1 1 0,1-1 0,-1 3 0,0 2 0,1-2 0,0 3 0,-2 1 0,2 0 0,0 2 0,-1-2 0,1 1 0,0-1 0,3 2 0,-4-1 0,1 2 0,0 1 0,-2 1 0,1 1 0,0-2 0,0-1 0,2 0 0,0-4 0,0 0 0,2 0 0,-1 0 0,0-1 0,2-3 0,0 4 0,0-4 0,2 5 0,-1-1 0,1 0 0,-2 4 0,-1-1 0,-3 5 0,2-2 0,4-1 0,-1 1 0,1 2 0,2 0 0,1-1 0,-2 7 0,0 0 0,0 6 0,0 3 0,1 0 0,-1 2 0,2-1 0,1 1 0,1 1 0,2-1 0,-1 0 0,3 0 0,-2 0 0,2 1 0,-1-4 0,1 2 0,0-3 0,1 1 0,-2-3 0,0-2 0,-1 0 0,3-3 0,-4-1 0,3-1 0,-1 0 0,0-1 0,3-1 0,-2 2 0,-1-1 0,1 2 0,0 2 0,-3-1 0,1 0 0,0 1 0,1 1 0,0-1 0,2-2 0,0 2 0,2 2 0,1-1 0,1 1 0,-2-2 0,1 1 0,2 1 0,-3-1 0,1 1 0,-1 1 0,-1-1 0,1 2 0,-2-1 0,-2 0 0,1 0 0,1 2 0,-1-2 0,0 2 0,-2 0 0,3-2 0,-2 1 0,-1 2 0,0 2 0,2 1 0,-1 1 0,-1 5 0,3 3 0,-2-1 0,-3 4 0,1 3 0,-4 0 0,-1 1 0,0 6 0,0-3 0,-1 4 0,-2 3 0,-3 1 0,-2 1 0,-1 2 0,0 0 0,1 0 0,2-3 0,1-4 0,1-3 0,-2-4 0,2-4 0,-3-4 0,1-2 0,2-6 0,2-3 0,-1-5 0,3-1 0,-1-5 0,1-3 0,-2 0 0,2 0 0,0-3 0,-3 1 0,2 1 0,-4-1 0,0 0 0,1 0 0,-1 2 0,4-2 0,-2 2 0,1-1 0,2 3 0,-1 1 0,-1 4 0,1 1 0,-2 2 0,3 0 0,0 2 0,0 4 0,0 1 0,0 0 0,0 5 0,0 1 0,-1 2 0,-2-2 0,-1 2 0,-1 0 0,1 1 0,1-3 0,2 0 0,-1 1 0,2-2 0,2 0 0,-2-1 0,0 0 0,0 1 0,0-1 0,0-2 0,0-1 0,0-1 0,0-3 0,1-1 0,2-4 0,0-2 0,1-4 0,5 1 0,-1-4 0,1-1 0,-1 0 0,1-3 0,0 0 0,0-2 0,-1-2 0,2 0 0,2-1 0,5 1 0,3-5 0,5 1 0,4-1 0,3-1 0,1-1 0,4 0 0,3-1 0,3 0 0,6 0 0,9-2 0,5-1 0,4-3 0,1 0 0,1-3 0,-4 0 0,-3-1 0,0 2 0,-1 2 0,-2 0 0,1-1 0,-2 2 0,-3-2 0,-4 0 0,-1-1 0,-4 1 0,-5 3 0,-3 1 0,-5 0 0,-3 1 0,1 2 0,-3-2 0,3 1 0,2-2 0,3 2 0,3-2 0,1 2 0,2-3 0,4 1 0,-2 1 0,2-2 0,0 1 0,0-1 0,-1 1 0,-2-2 0,-1 3 0,1-1 0,-2-1 0,-2 1 0,-1 0 0,1 1 0,-3 0 0,0 2 0,0-3 0,0 1 0,2-1 0,0 0 0,0 2 0,3-2 0,-1 3 0,1-2 0,-2 0 0,-1 2 0,-1-1 0,-1 1 0,-2 0 0,3 0 0,-4 0 0,1 0 0,1 0 0,-1 0 0,2 0 0,0 0 0,5 0 0,1 1 0,6 1 0,0 0 0,4 1 0,3 0 0,7 1 0,3-2 0,5 1 0,7-1 0,1-2 0,3 0 0,2 0 0,1 0 0,0 0 0,0 1 0,-1 2 0,-1 1 0,-5 1 0,-2 1 0,-8 0 0,-4 1 0,-5 2 0,-6-1 0,-1 1 0,-3 1 0,-3-1 0,0 2 0,0-1 0,2-1 0,-2 0 0,1 2 0,2-2 0,-2 0 0,2 1 0,0-3 0,0 3 0,0-3 0,3 2 0,-2-2 0,3 1 0,-2 0 0,0-1 0,3 1 0,-1-1 0,0 1 0,-1 0 0,0 0 0,-2 1 0,-2 0 0,-1 2 0,-3-4 0,-1 1 0,3 1 0,-3-4 0,1 2 0,-1-3 0,4-1 0,-1 4 0,2-3 0,1-3 0,4 2 0,4 2 0,1-1 0,0-1 0,0 2 0,1-2 0,-2 0 0,-1 0 0,1 0 0,-1-3 0,-1 3 0,-1-2 0,2 1 0,-6 1 0,-2 0 0,1-1 0,0 3 0,-5 0 0,0 0 0,-1 0 0,-2 1 0,-5-3 0,3 2 0,-2-1 0,1 0 0,-2 0 0,3 0 0,-2 1 0,1-2 0,6 0 0,0-1 0,4 0 0,2-2 0,6 2 0,0-2 0,4 0 0,-1 0 0,-1 0 0,0 0 0,-1 0 0,-5 0 0,1 0 0,-3 0 0,-3 0 0,-1 0 0,-3 0 0,-3 1 0,-2 1 0,-1-1 0,-4 1 0,-3-1 0,-2 1 0,-1-2 0,-3 2 0,0-2 0,0 0 0,-2 0 0,-1 0 0,-3 0 0,-1 0 0,-2 0 0,-2 0 0,1 0 0,3 0 0,0 0 0,7 0 0,5 0 0,5 0 0,6 0 0,5 0 0,5 0 0,2 0 0,2 0 0,4 0 0,3 0 0,2 0 0,1 0 0,0 0 0,-1 0 0,-4 0 0,-5 0 0,-5 0 0,-5 0 0,-8 0 0,-6 0 0,-6 0 0,-7 0 0,-3 0 0,-8 0 0,0 0 0,-4 0 0,1 0 0,-2 0 0,1 0 0,1 0 0,1 0 0,1 0 0,0 0 0,3 0 0,1 0 0,0 0 0,7 0 0,2-2 0,3 0 0,3-1 0,1-1 0,-3 0 0,-1-1 0,-2 3 0,-1-2 0,-4-2 0,0 2 0,-1-1 0,-4 0 0,2 2 0,-2-4 0,-3 2 0,1-2 0,1-3 0,-1 0 0,0 0 0,1-3 0,2 0 0,-1-1 0,1-2 0,1 0 0,0-1 0,-1 1 0,-2 1 0,2 0 0,-5 1 0,0 0 0,1 1 0,-1 1 0,-2 0 0,1 0 0,1 2 0,-1-2 0,-3 2 0,1-1 0,-1 0 0,0 0 0,0 0 0,0-1 0,0-1 0,0 3 0,0-2 0,1 2 0,2-1 0,-1 1 0,-2-1 0,1 2 0,1-1 0,-4 0 0,2 0 0,2 0 0,-2 1 0,1 0 0,-1 0 0,2-1 0,-2 1 0,3 0 0,-3 0 0,1-1 0,1 3 0,-1-3 0,1 0 0,-2 1 0,1-3 0,2 0 0,1 0 0,0-1 0,-1-1 0,2 2 0,-2-3 0,-1 3 0,1-1 0,0 2 0,0-1 0,3 2 0,-3-4 0,0-1 0,1 1 0,0-1 0,-2 1 0,1-2 0,-2 0 0,1 0 0,-4 1 0,4-2 0,-2-1 0,1-3 0,-1 2 0,2-4 0,-2-1 0,0-2 0,1 1 0,-1 0 0,0-2 0,0 0 0,0 1 0,0 1 0,0-4 0,0 0 0,0 0 0,0 0 0,0-2 0,0-1 0,0 2 0,0-1 0,0-1 0,0 0 0,-1-2 0,-1 0 0,1 1 0,-1 1 0,-1 1 0,2 1 0,-1 1 0,1 1 0,-2 3 0,1 0 0,1 3 0,-2 0 0,0 1 0,3-1 0,-1 3 0,-1-1 0,2 1 0,0 2 0,0 1 0,0 0 0,0 0 0,0 3 0,0-1 0,0 1 0,2-1 0,-1 5 0,-1-1 0,5 0 0,-4 0 0,2 1 0,0-3 0,1 5 0,-2-2 0,2-2 0,-1 4 0,1 0 0,-1 0 0,3 0 0,0 1 0,2 0 0,1-3 0,1 1 0,-3 1 0,3 1 0,-3 1 0,1 2 0,2-1 0,4-1 0,1-2 0,5 2 0,3-2 0,3 2 0,3-2 0,3 0 0,2 2 0,4-3 0,1 4 0,1-2 0,-1 1 0,-3 1 0,-4 1 0,0-1 0,-3 1 0,-3 1 0,-3 0 0,0 1 0,-1 1 0,1 0 0,0 0 0,4 0 0,3-2 0,4 2 0,5 0 0,-2-1 0,0 1 0,-2 0 0,-3 0 0,-2-2 0,1 2 0,-2 0 0,-1 0 0,4 0 0,-1 0 0,0 0 0,1 0 0,3 0 0,0 0 0,2 2 0,3-1 0,-1 2 0,3-1 0,2 1 0,-2 1 0,0 2 0,-2 0 0,-3-1 0,-5-1 0,-3-1 0,-5 0 0,-4 1 0,-2 0 0,1 0 0,-6 1 0,4 1 0,-2-3 0,0 3 0,0-2 0,-5 1 0,-1-2 0,-4 0 0,-2-2 0,-1 2 0,1 0 0,0 1 0,3 0 0,3 2 0,0-2 0,1 4 0,2-1 0,-3 0 0,-4-2 0,0 0 0,2-1 0,-3 1 0,2 0 0,1 2 0,2-2 0,1 2 0,-1 0 0,-1-1 0,1 0 0,0 0 0,-2 2 0,0-2 0,2 3 0,-1-1 0,0 0 0,-1 1 0,3 2 0,-3 1 0,0 3 0,3 1 0,0 5 0,1-1 0,0 1 0,1 4 0,-1-1 0,2 0 0,-4-1 0,0 1 0,1-3 0,-6 1 0,0 0 0,-1 1 0,-1 0 0,-2 0 0,1 1 0,-1-2 0,0 2 0,0-3 0,0-2 0,0-1 0,0-3 0,0 0 0,0 0 0,0-2 0,0-3 0,0 3 0,-1-2 0,-1 1 0,1-2 0,-2 4 0,0-4 0,-1 1 0,1 1 0,1-1 0,-2 2 0,3 1 0,1 0 0,-2 2 0,2 1 0,-1 1 0,-2 1 0,0 1 0,0 2 0,0 2 0,-1-2 0,1 0 0,0 0 0,1 0 0,-2-1 0,3 0 0,0 0 0,-1 0 0,-1 3 0,-1 2 0,-1 2 0,2 3 0,0 5 0,2 1 0,0 2 0,1 1 0,0-1 0,1-2 0,-1 1 0,0-5 0,0 0 0,0 1 0,0-1 0,0-1 0,0 1 0,0 0 0,0-2 0,0 1 0,0 1 0,0-2 0,0 1 0,0-3 0,0 2 0,0-3 0,0 2 0,0-3 0,0 0 0,0 2 0,0-5 0,0 2 0,0 2 0,0-1 0,0-2 0,1 2 0,-1-1 0,0-1 0,0 4 0,0-2 0,0 4 0,0 0 0,0 0 0,0 1 0,0 0 0,0 2 0,0-1 0,0 1 0,0 2 0,-2 1 0,-4 5 0,-1 1 0,-1 2 0,-2 1 0,3-1 0,3 0 0,3-5 0,1-4 0,1-6 0,0-6 0,51-7-1233,-37-20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7:31.7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674 7512 2550,'-6'0'78,"2"2"21,-1-2 40,1 1 46,4-1 67,0 0 63,-3 0 71,6 0 104,-6 0 79,3 0-51,0 0-26,3 0-23,-3-1-38,0 1-47,0 0-67,0-2-63,0 2-71,0 0-103,0 0-80,0 0 0,0 0 0,6 0 0,5 0 0,10 0 0,6 3 0,11 1 0,10 1 0,0 2 0,9 1 0,6-2 0,4 1 0,3 0 0,1-1 0,-1 3 0,1-2 0,-2-1 0,-2-1 0,0-1 0,-4-1 0,0 0 0,-3 0 0,-3-1 0,0 2 0,-1 1 0,0-1 0,2 0 0,3 0 0,4-1 0,-2 0 0,2-1 0,-1 0 0,-3-1 0,-2 0 0,-1 2 0,-1-1 0,4 0 0,1 1 0,4-3 0,5 2 0,7-2 0,1 0 0,4-2 0,-2 2 0,-1 0 0,-6 0 0,-3 0 0,-6 0 0,0 0 0,-6 0 0,-8 0 0,-4 0 0,-5 3 0,-6-3 0,-11 1 0,-5 2 0,-11 1 0,-5-3 0,-4 1 0,-10 2-444,-19-65-1105,-15 60 0,-24-3 0,-41-7 0</inkml:trace>
  <inkml:trace contextRef="#ctx0" brushRef="#br0" timeOffset="1791.9644">614 7467 3052,'0'0'214,"0"0"61,0-2 50,0 1 117,0-2 85,0 0 1,0-3-1,0 0 1,0 2-1,0-1-135,0 0-80,2-3-59,-2 1-51,2-1-115,1-1-87,-1-1 0,1-2 0,-1-1 0,2-3 0,-1-4 0,1-1 0,0-1 0,-2-4 0,1 1 0,-1-6 0,3-2 0,-3-1 0,5 0 0,-3-1 0,2 2 0,1 2 0,3 2 0,-4 2 0,3-1 0,5 3 0,-5-2 0,1 3 0,0 0 0,-1 2 0,0-2 0,2 4 0,-4-4 0,2 3 0,-1 1 0,2-4 0,1-1 0,-4 2 0,2-2 0,-2-4 0,-1 0 0,1 0 0,2 3 0,-4-2 0,4 5 0,-1-2 0,0 4 0,-2 2 0,3-1 0,-3 1 0,-1 2 0,6 0 0,-6 2 0,4-2 0,0 1 0,-2 2 0,1-1 0,-3 1 0,3 1 0,0-2 0,1-2 0,0 3 0,2-2 0,2 0 0,0 0 0,-1 3 0,2-2 0,2 0 0,-3-1 0,3 0 0,-1 0 0,-1 0 0,-1 1 0,1 1 0,-5 2 0,1 0 0,-2 2 0,-2 1 0,-1-2 0,-2 1 0,3 2 0,-2-2 0,3 1 0,-2-4 0,6 1 0,-4-1 0,2 2 0,-2-2 0,2 2 0,83-28 0,-86 35 0,2-2 0,0 1 0,3 0 0,-1-3 0,-3 4 0,-1 2 0,0-1 0,-3 0 0,1 2 0,-1 1 0,4 0 0,-1-1 0,2 3 0,1 0 0,-1 0 0,0 5 0,4 0 0,-3 0 0,2 0 0,1 0 0,-1-1 0,0 1 0,-4-2 0,1 2 0,-3-2 0,3-1 0,-2 2 0,1 1 0,-1-3 0,-2 2 0,1-1 0,-5-1 0,2-2 0,-2-1 0,0-1 0,-4 0 0,-3-1-224,-222 1-1369,220-3 0,0-5 0,-5-5 0</inkml:trace>
  <inkml:trace contextRef="#ctx0" brushRef="#br0" timeOffset="5055.8764">1517 5675 1953,'0'0'192,"0"0"24,0 0 19,0 0 19,0 0 16,0 0 11,0 0 2,0 0-1,0 0 0,0 0-150,0 0-47,0 0-24,0 2-19,0-1-14,1 3-11,3 0-6,1 0 7,4 1 12,1 0 10,2-1 12,2 3 15,0 1 17,1 0 13,4 1 4,-1 0 4,2-1-2,1 0-6,2-2-5,-2 4-8,0-3-14,2 3-12,-5-1-14,-1 5-14,0 1-10,-6 4-7,4 4 8,-5 1 4,3 1 21,-2 5 41,5 0 41,2 0 17,2 0 19,0 2 3,0-4-2,-1 2 9,-6-1-6,4 0 9,-4 0-2,0 1-30,2 5-36,2-1-19,-4 2-20,0 1-2,3 1 3,-6-1-11,-3 3-5,3-2-18,-7-2-22,-1-1-15,1-3 0,-1-1 0,-1 1 0,6-1 0,0 4 0,1-5 0,1 5 0,-2-3 0,0 3 0,-2 2 0,-3 1 0,2 3 0,0 2 0,-1-1 0,0 0 0,0 1 0,1 0 0,0-2 0,-1 2 0,-1-2 0,2 2 0,-1-3 0,0 4 0,3 2 0,0 0 0,-1 3 0,-4 1 0,1 1 0,-1-2 0,-1 1 0,-1-4 0,2 0 0,-1-4 0,0 0 0,2 0 0,-1-1 0,4 2 0,-1-2 0,1 1 0,0-1 0,-1 5 0,1-2 0,-1 2 0,-1-3 0,4 2 0,-1-3 0,-2 0 0,2-1 0,-2 0 0,-2-3 0,1 1 0,-2-1 0,-1-3 0,2-1 0,1 2 0,2-4 0,-2 0 0,4-2 0,-2-1 0,1 0 0,-1-3 0,5 1 0,-4 0 0,2 2 0,-1-1 0,1-1 0,-2 2 0,1-2 0,1 2 0,0-4 0,-2 0 0,3-2 0,-2 1 0,6-3 0,-3 1 0,3-2 0,-2-3 0,1 2 0,2-1 0,-2-2 0,1 1 0,0-1 0,0 0 0,3-2 0,-1-1 0,2 1 0,0-5 0,0 1 0,5-3 0,-1-2 0,3-2 0,5-1 0,0-2 0,-1 0 0,0-3 0,-1-1 0,-2-1 0,-1-2 0,-2-3 0,1 0 0,0-2 0,-3-3 0,-1-1 0,4-4 0,2 1 0,-1-2 0,0 0 0,-1 0 0,-3-1 0,-1 0 0,-2 0 0,0 1 0,2-5 0,-2 4 0,-1-2 0,-2 3 0,0-2 0,1-1 0,-2 2 0,-1-2 0,2-3 0,0-2 0,-2 4 0,-1-4 0,-1 1 0,0 1 0,-5 1 0,3-1 0,-4 2 0,3-1 0,-1 2 0,0-3 0,-2 2 0,2-3 0,0 2 0,1-1 0,-3 1 0,2 1 0,0 0 0,1 2 0,0-4 0,3 1 0,1-3 0,-2 0 0,0 2 0,1 1 0,-1 1 0,-2 3 0,0-2 0,1 2 0,-4 2 0,2 0 0,-1 0 0,1 1 0,-1-1 0,2-1 0,3-1 0,-4 2 0,0 1 0,-2-2 0,0 3 0,2-2 0,0 0 0,0 2 0,-2-1 0,2-1 0,2 1 0,-2-1 0,1 4 0,-1-2 0,0 1 0,-1 0 0,1-1 0,-1-6 0,-1 4 0,0-1 0,2-1 0,0 1 0,-3 3 0,0 1 0,-2-1 0,-1 1 0,0-3 0,0 0 0,-3-1 0,-1 3 0,-2 3-193,-1 1-251,-6-4-1066,2 7 0,-4-6 0,-7-7 0</inkml:trace>
  <inkml:trace contextRef="#ctx0" brushRef="#br0" timeOffset="5707.1059">896 6984 2917,'4'-2'145,"4"2"60,-1-4 68,2 0 76,-2-3 159,-3 3 30,-3-2 0,1 3-1,-2 1 1,0 0-105,0 1-41,7 1-59,6-1-68,11 1-75,15 0-160,14 0-30,16 0 0,11 0 0,8 0 0,4 0 0,-3 0 0,-9 0 0,-15 0 0,-19 0 0,-17 0 0,-16 0 0,-9 1 0,-13 2-117,-9 1-297,6 2-333,-12-1-635,-8-2 0,7 1 0,3-4 0</inkml:trace>
  <inkml:trace contextRef="#ctx0" brushRef="#br0" timeOffset="5983.7171">1338 6774 4997,'-2'-8'327,"0"-1"12,-1-1 1,1 1-1,2 3 0,0 4 0,0 6 0,0 7 0,2 9 0,1 11-197,1 16-130,-2 9-12,2 7 0,-1 6 0,-3 6-372,1-6-1191,-1 3 0,0-8 0,8 2 0</inkml:trace>
  <inkml:trace contextRef="#ctx0" brushRef="#br0" timeOffset="6551.4207">2561 8567 5056,'0'-6'348,"0"0"0,0-2 1,1 1-1,12 3 0,12 2 1,11 0-1,12-2 0,14 0 1,5 2-349,-5-2 0,-9 1 0,-12 2 0,-15 1 0,-16-3-336,-1 6-1235,-13-2 0,-19-1 0</inkml:trace>
  <inkml:trace contextRef="#ctx0" brushRef="#br0" timeOffset="7774.0776">756 10425 4968,'0'-1'356,"0"1"0,0 0 0,0-2 1,0-2-1,0-6 0,0-9 1,4-9-1,7-10 0,3-14-339,9-5-17,6-10 0,2-4 0,1-3 0,-1 8 0,-3 6 0,-5 17 0,-2 11 0,-5 14 0,-3 9 0,7 11 0,-4 11 0,4 16 0,1 14 0,0 15 0,-2 10 0,2 3 0,-2 1 0,1-7 0,-4-4 0,-6-9 0,-4-5 0,-3-7-310,-4-5-272,-7-35-877,0 16 0,2-10 0,-9-7 0</inkml:trace>
  <inkml:trace contextRef="#ctx0" brushRef="#br0" timeOffset="7988.623">785 10253 7252,'11'-4'104,"18"2"0,14-2 1,13 0-1,10 4-214,3 0-171,5 5-340,-12-2-710,-10 1 0,-8 1 0,-4-2 0</inkml:trace>
  <inkml:trace contextRef="#ctx0" brushRef="#br0" timeOffset="8327.9371">1856 10072 5755,'-13'-7'268,"-9"0"1,-6 2 0,-9 1 0,1 5-1,-3 9 1,8 4 0,2 11-1,9 7 1,6 6-251,10 4-18,8 3 0,14-2 0,7-2 0,11-5 0,7-7 0,3-7 0,-1-5-412,-11-12-1143,-12-2 0,-13-6 0,-13-2 0</inkml:trace>
  <inkml:trace contextRef="#ctx0" brushRef="#br0" timeOffset="11923.4366">7369 4127 3530,'-2'0'190,"2"0"52,-1-1 41,-1 0 91,1-1 79,1 0 25,0 1 1,-3-2 0,2 3-1,-1 0-125,-1 0-65,0 0-51,0 0-41,1 0-91,-3-3-79,1 3-26,-3 0 0,1 0 0,0 0 0,0 0 0,2 0 0,2 0 0,-1 0 0,3 0 0,0 0 0,0 0 0,0 0 0,0 0 0,0 0 0,3 0 0,5 0 0,3 0 0,12 0 0,11 0 0,5 0 0,5 3 0,5 1 0,-4 1 0,-3 3 0,-5-1 0,-6 1 0,-9-4 0,-2 2 0,-7-3 0,-5 1 0,-3-2 0,-4 3-261,-1 0-186,16-3-335,-12 0-558,1-1 0,-10 1 0,-2-7 0</inkml:trace>
  <inkml:trace contextRef="#ctx0" brushRef="#br0" timeOffset="12707.646">7493 3973 3501,'0'-2'229,"0"-2"67,0 0 113,0-2 77,0 2-1,0 1 1,0 2-1,0-2 1,0 2-1,0 1-165,0-2-64,0 2-66,0 0-113,0 0-77,0 0 0,0 0 0,0 0 0,0 0 0,0 0 0,0 0 0,0 0 0,0 0 0,0 0 0,0 0 0,0 0 0,0 0 0,0 3 0,-2 1 0,1 5 0,-1 4 0,-2 8 0,-1 9 0,2 6 0,0 10 0,0 8 0,1 0 0,2 0 0,0 0 0,-1-4 0,1-7 0,1-7 0,-1-3 0,0-7 0,0-10 0,0-2 0,0-5 0,0-2-361,0-7-1205,0 2 0,-9-6 0</inkml:trace>
  <inkml:trace contextRef="#ctx0" brushRef="#br0" timeOffset="14588.414">7206 11850 3243,'-2'-1'82,"1"1"32,-2-2 36,1 1 43,1 1 56,-1-3 52,1 0 121,-2 1 79,2 1 1,-1-2-65,1 3-18,-1-3-31,2 3-37,0 0-43,0-1-56,0 1-52,0 0-121,0 0-79,0-1 0,0 1 0,0 0 0,3-3 0,3 3 0,6 0 0,8 0 0,9 0 0,7 3 0,7-1 0,2 2 0,4 1 0,-4 2 0,-2 1 0,-12-2 0,-7-2 0,-11-1 0,-7 0 0,-5-2 0,-1 0 0,-1 2 0,-2-2 0,-2 4-503,-8 2-1034,-17-7 0,-24-3 0,-48-18 0</inkml:trace>
  <inkml:trace contextRef="#ctx0" brushRef="#br0" timeOffset="22547.9115">16321 5356 2881,'0'0'125,"0"0"46,0-2 55,1 2 53,-1-2 31,0 0 60,0 1 98,0-2 72,0 1 0,0 0-93,0 1-32,0 0-45,0-1-56,0 1-53,0 0-30,0-1-61,0 2-97,0 0-73,0 0 0,3 0 0,3 0 0,7 0 0,7 0 0,12 0 0,7 3 0,9 1 0,5 4 0,2-1 0,-3 1 0,-4 1 0,-9-3 0,-9 0 0,-8-1 0,-12 0 0,-6-3 0,-4-1 0,0 1 0,-1-2 0,2 0 0,-1 0 0,-1 0-203,-1 1-160,2 0-241,-4-13-800,-5 11 0,-4-2 0,-3-1 0</inkml:trace>
  <inkml:trace contextRef="#ctx0" brushRef="#br0" timeOffset="23131.1282">16486 5263 3447,'0'-4'262,"0"-4"106,0-1 126,0-1-1,0 2 1,0 0-1,0 3 1,0-2-1,0 3 1,0 3-192,0 1-71,0 0-105,0 0-126,0 0 0,0 0 0,0 0 0,0 0 0,0 0 0,0 5 0,0 7 0,-2 4 0,1 9 0,-2 6 0,1 6 0,1 1 0,1 3 0,0-4 0,0 1 0,0-8 0,-2-3 0,1-4 0,0-8 0,-1-3 0,1-5 0,-2-2 0,3-3 0,0-2-184,0 2-289,0-11-1033,-1 8 0,1 0 0,0-2 0</inkml:trace>
  <inkml:trace contextRef="#ctx0" brushRef="#br0" timeOffset="25675.45">13672 11747 2621,'-2'0'180,"-1"0"63,1 0-851,-4 0 1576,1 0-486,-1-1 88,1 1 1,0-2-1,3 1 0,0-3 0,0 4-132,2-2-48,0 2-63,-1-1-117,1 1-121,-1 0-89,-2 0 0,3-1 0,0 1 0,0 0 0,0 0 0,0 0 0,0 0 0,0 0 0,0 0 0,0 0 0,0 0 0,0 0 0,0 0 0,0 0 0,0 0 0,5 0 0,1 0 0,4 0 0,3 0 0,8 0 0,2 0 0,2 0 0,2 1 0,3 0 0,-4 1 0,-5 3 0,-1-2 0,-4 0 0,-1-2 0,1 4 0,-3-2 0,-1 0 0,-5-1 0,-1-1 0,-3 2 0,-2-3 0,0 0 0,1 3 0,0-3 0,1 0 0,-3 1 0,2-1 0,-2 0 0,0 0 0,0 0 0,0 2 0,0-2 0,0 0 0,0 0 0,0 0 0,0 0 0,0 0 0,0 0 0,0 0 0,0 0 0,0 0 0,0 0 0,0 0 0,0 0 0,0 0 0,0 0 0,0 0 0,0 0 0,0 0 0,0 0 0,0 0 0,2 0 0,-1 0 0,5 0 0,1 0 0,6 0 0,1 0 0,4 0 0,-3 0 0,-1 0 0,-5 0 0,-1 0 0,-3 0 0,-3 0 0,0 0 0,0 0 0,-2 0 0,0 0 0,0 0 0,2 0 0,0 0 0,2 0 0,2 0 0,-1 0 0,3 0 0,0 0 0,-3 0 0,-3 0 0,0 0 0,-2 0 0,0 0 0,0 0 0,2 0 0,0 0 0,-2 0 0,0 0 0,0 0 0,0 0 0,-4 0 0,1 0 0,-7 0 0,-4 0 0,-7 0 0,-3 0 0,-3 0 0,-2 0 0,0 0 0,2 0 0,0 0 0,0 0 0,-1 0 0,1 0 0,-2 0 0,5 0 0,-1 0 0,5 0 0,1 0 0,4 0 0,2 0 0,1 0 0,4 0 0,-1 0 0,-3 1 0,3 2-485,0-1-123,-5-2 0,-8-5 0,-10-2 0</inkml:trace>
  <inkml:trace contextRef="#ctx0" brushRef="#br0" timeOffset="85926.9627">16720 6699 1061,'0'0'146,"0"0"36,0 1 26,0 2 19,0-7 16,0 4 20,0 0 19,0 0 19,0 0 31,0 0-65,0 0-9,0 0-16,0 0-15,0 0-15,0 0-7,0 0-5,0 0 2,0 0 5,0 0 2,0 0-23,0 0-14,1 0-12,-1 0-5,0 0-10,0 0-22,1 0-22,1 0-16,2 0-6,4 4 1,3 1 8,1 5 1,2 2 2,-1 5 10,-1 1 14,2 0 22,-2-1 14,-1 0 2,-2-5-15,0 1-36,-2-5-25,0 0-18,-3-5-11,-1 0-15,0 0-9,-2-2-8,1-1-9,-1-1-25,2 1-247,0 0-189,14-3-315,-9 0-567,2-5 0,1 1 0,2 1 0</inkml:trace>
  <inkml:trace contextRef="#ctx0" brushRef="#br0" timeOffset="90665.8123">19600 7618 2399,'0'0'111,"0"0"30,0 0 38,0 0 76,0-2 80,0 0 85,0-2 91,0-1 42,0-1 17,0 3-82,-2-1-21,-2 2-20,-1-1-38,-1 2-77,-2 0-79,1 1-86,-1-2-91,-1 2-41,-1 0-18,-5 0 0,1 3-8,-3 2-9,1 6 0,-3 1 0,3 5 0,0-1 0,4 4 0,4 2 0,2-1 0,5 2 0,1 2 0,0-2 0,4 0 0,2 1 0,5-2 0,4-2 0,5-1 0,-1-2 0,0-8 0,2 1 0,-2-3 0,-2-3 0,-1-2 0,0-2 0,0 0 0,-2-2 0,2-5 0,2-3 0,0-2 0,-3-6 0,-1-3 0,-4 2 0,-5-3 0,-2 1 0,-3-4 0,-2 0 0,1 1 0,-5 0 0,0 2 0,-7 1 0,-3 3 0,-4 2 0,3 1 0,-2 2 0,0 5 0,8-1 0,0 4 0,2 2-3,4 1-323,4 2-126,4 0-64,5 2-93,7-2-136,5-13-363,6 13 0,4 2 0</inkml:trace>
  <inkml:trace contextRef="#ctx0" brushRef="#br0" timeOffset="91151.8255">20083 7610 3548,'0'-4'204,"0"1"36,0-1 51,0 0 120,0-1 69,0 2 0,0-1 0,-2 2 0,2-1-1,0 3-155,-4-2-48,1 2-37,1 0-49,-4 3-121,2 3-69,0 4 0,-1 6 0,4 5 0,1 4 0,-3 7 0,3 0 0,0 0 0,-1 0 0,-1 0 0,1-4 0,1-2 0,-2-2 0,2-5 0,0-2 0,2-3 0,-2-2 0,0 1-160,0-5-125,0 0-113,1 1-112,8-6-259,-6-11-444,1 7 0,0-6 0,1-3 0</inkml:trace>
  <inkml:trace contextRef="#ctx0" brushRef="#br0" timeOffset="91787.62">20072 7674 3263,'-1'-7'202,"-1"-3"43,1 0 50,-1-1 99,1 3 67,1 4 41,0 0 5,0 2-8,0 2 8,4-1-140,9 5-62,5 6-44,9 4-49,8 5-99,2 6-68,3 7-40,-3-4-5,-3-2 8,-3 1-8,-5-2 0,-3-7 0,-6 0 0,-1-2 0,-4-3 0,-1-5 0,-2 0 0,-4-5 0,0 0 0,-1-3 0,5 0 0,-4-6 0,1-3 0,0-4 0,-1-5 0,-4-7 0,-1-1 0,2-1 0,-4-2 0,2 0 0,-3 0 0,-1 0 0,-2 2 0,0 1 0,0 4 0,-1 2 0,3 4 0,2 3 0,-1 3 0,3 6 0,0-2 0,0 4 0,0-2 0,0 4 0,-1 0 0,0 0 0,-2 0 0,1-3-310,5 3-451,-12 0-663,-3 0 0,-6 0 0</inkml:trace>
  <inkml:trace contextRef="#ctx0" brushRef="#br0" timeOffset="96507.6822">14128 7184 4012,'0'-3'198,"-2"0"41,1 0 59,-3 1 41,-2 0 39,0 2 55,-7 2-1,5 6 0,-3 0 1,-1 7-146,3 5-52,3 3-42,-1 0-59,5 2-40,2 0-40,0 0-54,5 0 0,5-5 0,1 0 0,10-5 0,3-3 0,2-3 0,3-3 0,2-4 0,1-2 0,-1-2 0,2-6 0,-7-4 0,-2-3 0,-8-6 0,-5-1 0,-8 1 0,-3-1 0,-8-1 0,-5 0 0,-7 1 0,-6 0 0,-4 2 0,0 3 0,1 5 0,3 4 0,3 5 0,5 0-213,4 3-124,3 4-148,10-1-263,0-1-533,3 0 0,2 1 0,10-3 0</inkml:trace>
  <inkml:trace contextRef="#ctx0" brushRef="#br0" timeOffset="97123.7872">14539 7156 3329,'0'-1'177,"0"0"37,0-1 19,0-1 8,0 0 15,0 2 24,0 2 25,0 5 61,0-1 39,3 11-88,-1 3-50,4 6-34,-1 3-6,2 3 3,-2 1-6,-3-2-14,0-2-17,-2-2-61,0-5-39,0-5-30,2-4-9,-2-7-3,0-2-13,4-3-10,-2 0-10,-2-7-11,0-6-7,1-3 0,-4-7 0,-1-5 0,-2-3 0,-1-1 0,-3 1 0,1-1 0,3 3 0,2 3 0,2 0 0,2 0 0,4 4 0,5 1 0,4 0 0,5 2 0,7 4 0,0 0 0,0 3 0,-3 4 0,-2 4-92,-2 3-162,-3 1-113,-2 0-112,0 1-175,4-2-615,-10 6 0,-2 2 0</inkml:trace>
  <inkml:trace contextRef="#ctx0" brushRef="#br0" timeOffset="97459.1292">14603 7253 2809,'0'0'160,"-1"0"71,1 0 53,0 1 25,0-1 23,2-1 112,5 1 104,5 0 1,6 0-1,2-3-101,7 2-59,-4-1-70,-1-2-55,-4 4-116,1-1-214,-4 0-248,1 1-238,-3 0-178,0-20-491,3 15 0,-3-4 0,-3 1 0</inkml:trace>
  <inkml:trace contextRef="#ctx0" brushRef="#br0" timeOffset="97999.1171">14954 7051 2938,'0'-1'146,"0"1"48,0-1 28,0 1 32,0-2 49,1 6 50,1 2 54,1 11 26,-1 6 31,3 6-88,1 6-47,1 4-47,-2 0-16,0-3-29,-1-3-49,-2-1-41,-1-11-48,0-4-7,-1-5-21,2-7-10,-2-2-1,2-3-1,-4-4-12,0-5-3,0-6 0,-4-6-10,-1-9-5,-6-3-17,3-4-12,-2-2 0,2 0 0,7 2 0,0 2 0,2 5 0,1 6 0,6-1 0,-1 4 0,8 4 0,5 2 0,5 2 0,3 5 0,0 2 0,-1 5 0,-3 0 0,3 2-214,-5 4-67,-2 1-117,-3 6-132,16-7-823,-21 9 0,0-4 0,-3 2 0</inkml:trace>
  <inkml:trace contextRef="#ctx0" brushRef="#br0" timeOffset="98339.7667">14998 7210 3482,'0'0'144,"0"0"53,0 0 64,0 0 123,5 0 97,-1-3 1,6 3-1,6-3 0,6-1 0,2-1-102,5 0-42,-1-1-53,-9 3-64,-1-3-123,-8 5-159,-4 0-291,9 1-410,-14 0-639,1 0 0,-4 0 0,-12 0 0</inkml:trace>
  <inkml:trace contextRef="#ctx0" brushRef="#br0" timeOffset="109393.399">17415 11217 2087,'0'-3'189,"0"-3"51,0 0 52,0 0 50,0-1 48,0 3-1098,0 1 0,0 1 0</inkml:trace>
  <inkml:trace contextRef="#ctx0" brushRef="#br0" timeOffset="109839.7616">17414 11151 8191,'-3'0'0,"-2"0"0,0 0 0,-2-1 0,0 1 0,-3 0 0,1 0 0,-3 0 0,1 3 0,-4 4 0,4 4 0,-4 4 0,7 6 0,-2 1 0,8 2 0,1 2 0,-1 3 0,4-2 0,1-1 0,4-2 0,-2-4 0,6-4 0,3-7 0,2-3 0,3-3 0,0-3 0,2 0 0,4-4 0,-4-5 0,-3-3 0,-1-5 0,-5-4 0,-6-3 0,-1-2 0,-10 1 0,-4-3 0,-3-2 0,-7 4 0,-5 1 0,5 1 0,-6 7 0,4 5 0,8 5-118,3 4-210,6 1-209,28-7-904,-18 8 0,-2-2 0,9 0 0</inkml:trace>
  <inkml:trace contextRef="#ctx0" brushRef="#br0" timeOffset="110439.7437">17647 11136 3722,'0'0'87,"1"0"22,-1 0 51,2 3 49,-2 1 45,0 4 104,1 6 89,2 4 7,-2 6-1,0 3-65,4 3-22,-1 1-22,1 0-50,-1 3-50,-2-6-44,-1-2-104,-1-4-90,0-4-6,0-8 0,0-3 0,1-4 0,-1-6 0,3-3 0,0-1 0,0-12 0,-2-3 0,2-6 0,-3-7 0,2-6 0,-2 1 0,0 1 0,1 2 0,1 4 0,-1 5 0,9 6 0,-7-3 0,4 9 0,2 1 0,3 1 0,-3 2 0,9 8 0,4-3 0,1-1 0,2 4 0,12 1 0,-6-3 0,-2 11 0,-4-5-217,-5 0-85,-10 3-137,2 4-149,2-13-741,-1 9 0,-4-2 0</inkml:trace>
  <inkml:trace contextRef="#ctx0" brushRef="#br0" timeOffset="110769.1656">17849 11237 3659,'0'1'194,"1"-1"20,-1 0 21,0 0 29,0 1 66,0-1 37,3 1 47,1-1 49,5 3 4,2-3-146,8 3-47,-1-3-31,3 0-174,1 0-153,0 0-215,2 0-251,-2-15-766,1 13 0,-3-4 0,2-3 0</inkml:trace>
  <inkml:trace contextRef="#ctx0" brushRef="#br0" timeOffset="111319.7594">18199 11129 3585,'-64'-6'233,"65"4"13,-1-1 11,0 2 12,3-2 86,62 6 83,-65-2 38,3 4 1,1 7 0,-1 4-162,1 7-71,1 4-14,2 3-10,-3 3-12,0 0-86,-1 0-83,0-3-39,0-3 0,-3-4 0,2-6 0,-1-5 0,-1-3 0,2-6 0,-2-3 0,0-4 0,0-11 0,0-6 0,1-9 0,1-8 0,-1-4 0,0-1 0,2-1 0,0 1 0,-2 5 0,1 4 0,2 7 0,1 4 0,0 2 0,8 5 0,0 1 0,4 3 0,5 1 0,4 2 0,0 2 0,0 4 0,-1 0 0,-5 3 0,0 0 0,-1-2 0,-6 2-61,0 2-199,-6-2-131,-1 5-205,21-5-780,-25 10 0,-5 2 0,-4 4 0</inkml:trace>
  <inkml:trace contextRef="#ctx0" brushRef="#br0" timeOffset="111607.7164">18309 11219 3151,'0'3'241,"0"-2"43,2 1 52,-1-1 108,2 2 76,7-3 1,2 0 0,5 0-1,3-3 1,2 3-168,-1-1-73,-2-4-43,-1 2-52,-8 0-108,-3 0-210,-4 3-190,-3 0-173,25-3-952,-24 3 2,-2-1-1,-5 0 0</inkml:trace>
  <inkml:trace contextRef="#ctx0" brushRef="#br0" timeOffset="115384.2842">13535 9090 967,'0'0'209,"-2"-1"63,-2-1 62,2-2 72,46-1-843,-49 1 0,1 0 0,4-1 0</inkml:trace>
  <inkml:trace contextRef="#ctx0" brushRef="#br0" timeOffset="115615.7505">13301 9120 8191,'0'15'0,"0"-3"0,-2-27-1638,6 48 0,6-4 0,3-2 0</inkml:trace>
  <inkml:trace contextRef="#ctx0" brushRef="#br0" timeOffset="115915.769">13472 9111 8191,'-14'-4'0,"-1"-2"0,-3 19 0,-4-17-2,14 1-305,4 6-8,2-2-60,6-16-44,6 13-84,12-2-242,-6-1-360,3 1 0,2 1 0</inkml:trace>
  <inkml:trace contextRef="#ctx0" brushRef="#br0" timeOffset="116564.0703">13542 9071 2887,'-2'-1'143,"-3"-1"61,-1-1 52,-6 0 53,1 0 163,-5 1 69,0 1 0,-2 1 0,3 0 1,-3 0-109,4 7-35,-4 2-60,5 8-53,1 8-54,1 1-161,7 8-70,2-2 0,2 1 0,6-2 0,5-1 0,3-3 0,4-5 0,7-3 0,2-2 0,2-6 0,2-6 0,-1 0 0,3-7 0,-2-3 0,-4-4 0,-2-1 0,-9-5 0,-6-2 0,-6-2 0,-6-3 0,-5-4 0,-11-1 0,-5-3 0,-4 3 0,-7-1 0,-1 5 0,1 5 0,5 1 0,6 5 0,6 5 0,5 4 0,5-1 0,5 2 0,2 1 0,-2 0 0,4 0-184,0 1-223,5 0-261,2 0-718,4 0 0,4-2 0,4 1 0</inkml:trace>
  <inkml:trace contextRef="#ctx0" brushRef="#br0" timeOffset="117496.3832">13822 9033 4864,'0'0'360,"0"0"0,0-1 0,0 1 0,0 0-1,0-1 1,0 1 0,0 0 0,0 0 0,0 4-272,0 6-88,0 8 0,3 6 0,2 8 0,-1 2 0,3 2 0,-1 0 0,1 0 0,-2-4 0,0-6 0,-4-4 0,2-7 0,-1-3 0,-2-6 0,2-3 0,-2-2 0,2-1 0,-2-6 0,-2-4 0,0-8 0,-4-8 0,-4-8 0,-3-4 0,-3-5 0,0 4 0,6 3 0,-3 2 0,5 8 0,3 7 0,-1 5 0,6 3 0,0 4 0,0 1 0,-3 3 0,3 2 0,0 0 0,0 1 0,3 0 0,6 2 0,4 4 0,7 4 0,3 5 0,6 2 0,0 4 0,-2 1 0,2-2 0,-4-2 0,-1-2 0,-1-1 0,-5-4 0,3-4 0,-1 0 0,-1-3 0,-3-3 0,-2-2 0,-2 1 0,-6 0 0,3-2 0,0-2 0,-4-2 0,5-5 0,-1-2 0,-6-5 0,2-1 0,-3-1 0,-2-4 0,-2 0 0,2-1 0,-5 0 0,-2 0 0,-1 4 0,-4 1 0,-2 2 0,1 5 0,0 3 0,2 2 0,-1 3 0,1 5 0,4 0-290,1-1-1290,-2 1 0,0 0 0,-5 0 0</inkml:trace>
  <inkml:trace contextRef="#ctx0" brushRef="#br0" timeOffset="210368.5565">27074 13409 2000,'-2'0'168,"-3"0"33,-4 0 28,2 0 30,3 0 37,-2 0 42,6 0 24,-3 0-1132,1 0 0,-5 0 0,2 0 0</inkml:trace>
  <inkml:trace contextRef="#ctx0" brushRef="#br0" timeOffset="210931.6054">27009 13400 8191,'0'-3'0,"0"2"0,9-3 0,2 3 0,9 1 0,9 0 0,9 0 0,4 0 0,6 0 0,2 1 0,8 1 0,-1 1 0,2 0 0,-1 1 0,0 0 0,0-2 0,-4 2 0,-2-2 0,2 0 0,-7 1 0,3-3 0,-1 2 0,3-2 0,1 0 0,4 0 0,-1 0 0,-1 2 0,-2 3 0,-1 0 0,-4 0 0,-2 3 0,-1-1 0,0 2 0,0-2 0,2-2 0,9 3 0,5-4 0,10-3 0,9 1 0,6 0 0,3 1 0,-2-1 0,0-1 0,-5 3 0,-1 1 0,-6-1 0,-2 4 0,-5-3 0,-3 0 0,-3 1 0,-3-5 0,-1-1 0,-5 2 0,-3-2 0,-6 0 0,-7 0 0,-10 0 0,-9 0 0,-7 0 0,-7-10-1638,-11-35 2900,-15 34-2900,-14 0 0,-19-4 0</inkml:trace>
  <inkml:trace contextRef="#ctx0" brushRef="#br0" timeOffset="211676.5952">26901 13382 2502,'0'-2'169,"0"2"56,0-1 31,0-1 30,0 0 32,75-2-1069,-73 3 0,0-2 0,0 0 0</inkml:trace>
  <inkml:trace contextRef="#ctx0" brushRef="#br0" timeOffset="213715.5263">26932 13021 8191,'12'-19'0,"-35"0"0,32-5 0,3-5 0,-10 7 0,-2 2 0,36-1 0,-32 0 0,1 0 0,1-3 0,4 3 0,-4-1 0,1 1 0,-1-2 0,-1 5 0,0-3 0,-1 2 0,-1-1 0,1-1 0,2 2 0,-3 2 0,3-2 0,1-1 0,-2 1 0,-3-1 0,-2-1 0,2 1 0,-2 3 0,-2 0 0,4 5 0,-2 0 0,0 5 0,0-1 0,0 1 0,2-1 0,-2 0 0,0-1 0,0-4 0,2-3 0,1-2 0,-3-2 0,4-2 0,1-2 0,-2-4 0,-1-1 0,4-5 0,-3 0 0,3 0 0,-4 2 0,3 2 0,0 2 0,-1-1 0,1 2 0,1 4 0,3-2 0,-2 1 0,4 2 0,-2-2 0,1-1 0,-4 3 0,0 1 0,-1 3 0,1-1 0,-1 1 0,5-2 0,-4 1 0,5-2 0,-1 0 0,2 2 0,-3-4 0,1 5 0,-3-2 0,3 2 0,0 1 0,-1 0 0,2-3 0,2 1 0,-3 0 0,2-1 0,-2 3 0,3-1 0,-1 0 0,-1 2 0,0 1 0,1 0 0,0 1 0,-1-1 0,2 2 0,-1 0 0,2 0 0,-1 0 0,1-1 0,0 1 0,0 0 0,-1 0 0,2 1 0,-4 2 0,1-1 0,-4 1 0,2 0 0,1 2 0,3 2 0,-1-3 0,5 0 0,2 0 0,1 0 0,1 1 0,-2-1 0,-2 3 0,-3-3 0,1 4 0,3 0 0,-2-1 0,4 0 0,6 1 0,-4 1 0,0-1 0,0 1 0,-4 0 0,0 0 0,-1 0 0,-2 0 0,2-1 0,-1 1 0,-2 0 0,3 0 0,1 0 0,4-1 0,0-1 0,0 0 0,0 2 0,0 0 0,-2 2 0,-2 0 0,-2 1 0,3 1 0,-3 0 0,3 1 0,2 2 0,2 1 0,3 4 0,0 1 0,0 4 0,0 1 0,-2 1 0,-3 1 0,3 1 0,2 3 0,2 0 0,4 3 0,-1-2 0,1 1 0,-4 2 0,-1 1 0,-4 1 0,-1 1 0,-2 3 0,-1 2 0,1 1 0,-2 4 0,4 1 0,0 4 0,-1 0 0,5 0 0,-5 0 0,0 3 0,-5-5 0,-3 2 0,-2-1 0,1-2 0,-1-4 0,0 2 0,3-5 0,1-1 0,-2 1 0,2-1 0,0 0 0,0 3 0,-5-2 0,4 0 0,-4 1 0,0-1 0,-2 1 0,2 2 0,-1 2 0,4 1 0,-2-2 0,2-1 0,-1-1 0,0-2 0,0 0 0,-1-1 0,-1 2 0,1 0 0,1 3 0,1 0 0,-1 3 0,3 1 0,-4 4 0,2-2 0,-7 1 0,2 1 0,-1-2 0,-2-2 0,2 1 0,-1-2 0,0-8 0,-1-2 0,-2-4 0,-2-4 0,-2 1 0,0-3 0,0 0 0,-2-4 0,-1 2 0,0-2 0,-1-2 0,3-5 0,1-3 0,5-2 0,-5-1 0,2 0-284,4-1-471,-9-1-675,-12 0 0,-2-5 0,-11-3 0</inkml:trace>
  <inkml:trace contextRef="#ctx0" brushRef="#br0" timeOffset="214595.6095">26926 13002 3398,'2'-4'144,"0"-1"6,4-2 5,0-1 16,-2 4 37,3 1 45,-5-4 38,0 3 91,-2 2 89,2-2-99,-4 1-25,2 2-5,2-1-6,-2 1-16,0 1-37,0-1-45,-2 2-38,0 3-90,0 3-90,-1 3-20,-3 7 0,-1 6 0,0 2 0,1 4 0,-1 6 0,1 1 0,-2 2 0,4-4 0,1 2 0,1-4 0,2-4 0,0-4 0,0-6 0,2-3 0,-2-5 0,0-3 0,0-5 0,0 1 0,-2-3 0,-2 9-228,4-9-259,-2-14-1008,2 9 0,0-5 0,4-13 0</inkml:trace>
  <inkml:trace contextRef="#ctx0" brushRef="#br0" timeOffset="215799.5025">27917 11608 8191,'0'13'0,"-4"9"0,0 10 0,-2 8 0,-1 4 0,-1 1 0,0-3 0,1-1 0,1-7 0,0-7 0,4-6 0,-1-7 0,3-6 0,0-3 0,0-4 0,0-1 0,0 2 0,-2-4 0,0 2 0,-1 0 0,1 0 0,2 0 0,0 0 0,0 0 0,0 0 0,0 0 0,2 0 0,8 0 0,5 0 0,7 0 0,6 0 0,9-1 0,3-2 0,0-3 0,4-2 0,-6-5 0,-1-3 0,-8-1 0,-5-8 0,-8-6 0,-9-6 0,-3-5 0,-11-8 0,-13-5 0,-13 1 0,-15 1 0,-24 6 0,-10 8 0,0 11 0,-1 14 0,14 7 0,16 11 0,13 5 0,18 5 0,11 0 0,7 5-9,8 47-355,67-43-451,-45-5-585,9 1 0,13-5 0,13-47 0</inkml:trace>
  <inkml:trace contextRef="#ctx0" brushRef="#br0" timeOffset="216174.9631">28474 11780 4782,'0'0'359,"2"0"1,-1 0-1,1-2 0,-4 4 0,2-4 0,0 2 0,2 0 0,-2 2 0,0 3-182,0 7-177,0 8 0,0 9 0,0 7 0,0 7 0,-5 5 0,3 0 0,-6-1 0,-3-3 0,1-9 0,1-3 0,-1-7 0,3-8 0,1-5 0,10 1-1638,-4-11 0,2 0 0,1-2 0</inkml:trace>
  <inkml:trace contextRef="#ctx0" brushRef="#br0" timeOffset="217043.1618">27955 12589 8191,'0'0'0,"-2"0"0,-1 7 0,-1 11 0,-3 10 0,0 13 0,-1 11 0,3 2 0,-1-3 0,2-4 0,0-8 0,2-7 0,0-10 0,0-5 0,2-7 0,-1-5 0,1-3 0,0 0 0,0-4 0,0 0 0,0-2 0,0-3 0,0 1 0,0 0 0,1 0 0,3 3 0,8-2 0,5 4 0,4-2 0,8 0 0,3-1 0,1 0 0,5-2 0,3-1 0,1-4 0,-1-3 0,-1-3 0,-8-4 0,-10-4 0,-6-4 0,-8-4 0,-5-9 0,-9-5 0,-13-7 0,-11-3 0,-13 3 0,-21 7 0,-15 9 0,-6 13 0,-6 11 0,8 9 0,12 10 0,20 5 0,15 0 0,16 2 0,11 4-74,15 0-370,15-24-1090,12 20 0,10-1 0,11-3 0</inkml:trace>
  <inkml:trace contextRef="#ctx0" brushRef="#br0" timeOffset="217891.385">28511 12911 7065,'0'-14'125,"4"0"0,4-7 0,3-2 0,2 6 0,11 5 0,2-1 0,2 3 0,-4 5 1,-3 2-126,-7 0 0,-7 7 0,-5 5 0,-1 8 0,-2 5 0,-4 5 0,1 5 0,-5-1 0,-4-1 0,0-1 0,-7-2 0,0-2 0,4-4 0,0-1 0,3-6 0,9-1 0,-3-2 0,1-1 0,1-3 0,0 1 0,0-1 0,1 0 0,0-2 0,3 0 0,-2-3 0,3 3 0,0-3 0,0 1 0,0 0 0,0 0 0,0-2 0,-2 4 0,-1-1 0,-1 0 0,-1 3 0,2-3 0,-1-1 0,4 2 0,-1-3 0,-1 0 0,2 1 0,0-1 0,0-1 0,0 1 0,0-1 0,0-1 0,0 1 0,0-1 0,0 0 0,10 1 0,15 1 0,17-2 0,14 1 0,17 2 0,14-3-1638,-1 0 0,-19-14 0</inkml:trace>
  <inkml:trace contextRef="#ctx0" brushRef="#br0" timeOffset="414447.1249">27627 13413 1893,'-29'-3'133,"-11"-1"19,-15-2 22,-7-3 32,3 1 22,-4 0 38,-2-2 34,-4 0 21,-4 1 4,2-3-108,0 3-21,8-2-5,5 1 3,13 1 12,9-1 54,10 2 40,17-1 30,9 7-10,0-1-4,13-1-4,18 3-1,21 2-12,34-1-27,40 3-43,30 3-75,29 1-79,26 3-64,19 0-11,23 3 0,20 5 0,4 5 0,-7-2 0,-16 27 0,-36-24 0,-46-2 0,-49-5 0,-45 10 0,-47-39 0,-28 16 0,-29-4 0,-23 0 0,-26-12-85,-22 8-127,-22 3-66,-15 1-82,-17-2-102,-10 20-50,-13-18-23,-6-1 1,-11 1 10,-5-2 18,-8-22 117,2 18 167,0-1 145,6-2 164,23 1 164,31 2 52,28 3 191,71 0-753,4 0 783,33 6-18,37-3-33,46 0-38,1 0-81,69-2-80,37-1-64,24 2-1,8-2-168,12 3 753,2 2-794,-4-2 0,-25 1 0,-30 2 0,-44 0 0,-48 2 0,-41-3 0,-27 1 0,-9-1 0,-11-1 0,-4 1 0,-6 1 0,-7 1 0,20 3-1638,-30 3 2926,0 0-2926,3-4 0,5-2 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3:53:11.184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2932 2360 5221,'0'-14'330,"-2"-3"0,-2-4 0,4 1 0,-1 6 0,-1 6 0,2 4 0,2 2 0,-4 2 0,4 9-330,-2 11 0,0 14 0,0 16 0,1 15 0,5 7 0,-3 5 0,1-1-318,3 1-1256,1-12 0,-4-19 0,1-20 0</inkml:trace>
  <inkml:trace contextRef="#ctx0" brushRef="#br0" timeOffset="510.8006">2877 2127 8191,'19'-31'0,"13"-7"0,11-6 0,13-6 0,2 13 0,4 15 0,-2 5 0,0 10 0,-10 10 0,-8 11 0,-15 12 0,-12 10 0,-9 18 0,-10-12 0,-19 11 0,-8-7 0,-9-2 0,-14-13 0,0 16 0,9-16 0,7-8 0,11 4 0,19 7 0,11-17 0,16 2 0,14 5 0,13-5 0,2-13 0,9 18 0,-6-1 0,-7 3 0,-8 4 0,-13 1 0,-12 6 0,-11 1 0,-15 3 0,-14 1 0,-15-2 0,-10-5 0,-14-6 0,0-10 0,0-9 0,6-14 0,46-1-292,-14-4-1287,12-12 0,17-6 0,18 1 0</inkml:trace>
  <inkml:trace contextRef="#ctx0" brushRef="#br0" timeOffset="1035.725">3571 2550 6197,'8'-8'222,"-1"1"-1,3-3 1,3-1-1,-1 5 1,2-1-1,2 2 1,6 2-1,5 1 1,6 7-222,2 7 0,0 7 0,-4 10 0,-8 8 0,-8 4 0,-11-1 0,-3-1 0,-9-3 0,-1-8 0,2-7 0,-2-10 0,-1-10 0,7-12 0,2-11 0,2-10 0,9-8 0,8-7 0,5 0 0,7 5 0,5 6 0,2 8 0,5 8 0,-1 11 0,-1 5 0,2 9 0,-6 9 0,-4 9 0,-5 9 0,-8 9 0,-6 6 0,-9-1 0,-4-2 0,-7-1-324,-7-12-1249,-5-9 0,-9-12 0,-2-13 0</inkml:trace>
  <inkml:trace contextRef="#ctx0" brushRef="#br0" timeOffset="1179.4343">3993 2274 8191,'-3'-26'0,"3"1"0,0-2 0,6 2 0,10 14-454,10 6-1093,6 11 0,8 5 0,6 6 0</inkml:trace>
  <inkml:trace contextRef="#ctx0" brushRef="#br0" timeOffset="1828.7442">4755 2547 4074,'-8'-3'110,"-2"1"36,-8-4 50,-2 2 141,-6-1 83,0 1 1,-6 1-1,-2 3 0,-1 1 1,0 5-87,2 6-24,7 4-36,6 6-49,11 3-142,6 2-83,6-1 0,7-1 0,13-1 0,6-7 0,10-4 0,10-8 0,-2-5 0,0-12 0,-5-10 0,-3-12 0,-8-11 0,-11-15 0,-10-10 0,-5-5 0,-16-8 0,-9 7 0,-9 7 0,-2 13 0,-4 17 0,4 16 0,11 12 0,6 10 0,5 12 0,7 12 0,4 11 0,8 12 0,6 15 0,5 6 0,3 3 0,-1 5 0,-8 0 0,-4-1 0,-4-5-98,-3-2-316,5-11-1121,-2-8 0,3-16 0,5-19 0</inkml:trace>
  <inkml:trace contextRef="#ctx0" brushRef="#br0" timeOffset="2727.1682">5173 2587 7547,'0'-6'72,"-6"1"-1,-4 0 1,-7-2-1,-1 5 1,-8 2-1,0 1 1,3 2-1,4 2 1,3 2-72,6 3 0,4 4 0,5-2 0,-2 8 0,10-6 0,5 1 0,7-3 0,3-5 0,9-4 0,4-2 0,-2-5 0,2-3 0,-2-3 0,-4-2 0,-3-2 0,-10 0 0,-7 2 0,-6 4 0,-1 5 0,-4 3 0,1 15 0,5 9 0,1 15 0,1 15 0,-1 15 0,-2 8 0,1 5 0,-4-2 0,-7-4 0,-3-6 0,-3-8 0,-10-11 0,-6-11 0,0-14 0,-4-13 0,1-12 0,3-11 0,5-12 0,2-8 0,11-12 0,6-4 0,5-5 0,9 1 0,13 4 0,8 1 0,15 6 0,16 4 0,10 4 0,9 4 0,10 0 0,1 3 0,0 3 0,-8-1 0,-9 2 0,-12 3 0,-14-1 0,-15 2 0,-12 2 0,-10-2 0,-7 0 0,-4-3 0,-6 0 0,-6-4 0,-2 2 0,-5-1 0,-5 1 0,2 0 0,1 4 0,0 5 0,3 4 0,-2 5 0,-1 7 0,-3 12 0,-1 9 0,4 12 0,3 12 0,7 6 0,8 4 0,10 0 0,9-2 0,13-7 0,11-7 0,16-7-286,22-9-1295,13-11 0,21-9 0</inkml:trace>
  <inkml:trace contextRef="#ctx0" brushRef="#br0" timeOffset="3415.961">7099 2213 8191,'0'0'0,"0"2"0,0 8 0,0 11 0,2 11 0,-2 17 0,3 13 0,-3 10 0,2 3 0,-2-1 0,-2-4 0,-1-11 0,-2-11 0,-1-14 0,-5-16 0,-1-15 0,-1-21 0,3-18 0,2-18 0,4-17 0,3-16 0,2-8 0,1-3 0,3 2 0,6 11 0,7 14 0,14 17 0,12 16 0,12 18 0,16 11 0,6 9 0,7 12 0,2 10 0,-6 9-219,54 7-1375,-80 9 0,-20-2 0,-21-3 0</inkml:trace>
  <inkml:trace contextRef="#ctx0" brushRef="#br0" timeOffset="3595.761">7184 2433 8191,'7'1'0,"11"0"0,12 1 0,13 1-183,9 3-211,11 0-1129,2 2 2,2-4-1,-5-1 0</inkml:trace>
  <inkml:trace contextRef="#ctx0" brushRef="#br0" timeOffset="4151.1836">7973 2248 8191,'0'-2'0,"0"0"0,0 0 0,0 11 0,2 11 0,1 9 0,1 12 0,2 10 0,1 3 0,2 2 0,0-3 0,-4-3 0,1-9 0,0-10 0,-3-10 0,1-9 0,5-8 0,5-9 0,4-12 0,6-8 0,2-11 0,-2-7 0,0-3 0,-4 3 0,-4 8 0,-6 6 0,-3 12 0,-2 5 0,0 10 0,5 7 0,3 9 0,7 6 0,5 8 0,7 4 0,5-2 0,1-1 0,4-7 0,-3-6 0,-5-6 0,-2-6 0,-4-10 0,-8-9 0,-9-9 0,-6-9 0,-7-12 0,-5-6 0,-6 0 0,-3 1 0,-4 6 0,2 5-11,81 13-1625,-65 6 0,14 6 0</inkml:trace>
  <inkml:trace contextRef="#ctx0" brushRef="#br0" timeOffset="4744.2197">8935 2256 8191,'0'4'0,"0"7"0,-1 10 0,-2 8 0,-3 9 0,2 7 0,-2 6 0,1 3 0,1 1 0,2 4 0,-3-2 0,-1-2 0,-1-6 0,1-9 0,-1-13 0,1-9 0,0-13 0,1-11 0,2-20 0,0-13 0,3-16 0,6-19 0,1-12 0,5-9 0,2-2 0,1 3 0,0 7 0,1 20 0,0 16 0,5 18 0,6 15 0,10 11 0,9 11 0,12 9 0,6 8 0,-7 11 0,-8 2 0,-21 7 0,-22 0 0,-28 2 0,-23-1 0,-21 1 0,-11-2 0,-6-2 0,6-8 0,15-2 0,16-7 0,20 1 0,16-1 0,16 5 0,17 0 0,20 3 0,18 0 0,14 0 0,11-6 0,1-2-95,0-1-1524,-13-5 0,-6-5 0,-11-6 0</inkml:trace>
  <inkml:trace contextRef="#ctx0" brushRef="#br0" timeOffset="5006.7855">9898 2622 8191,'2'0'0,"8"0"0,19 0 0,20 0 0,19 0 0,24 3 0,12-2 0,-2 0 0,-9 1 0,-17-2 0,-18 0-344,-25-87-1225,-21 72 0,-17 1 0,-15-6 0</inkml:trace>
  <inkml:trace contextRef="#ctx0" brushRef="#br0" timeOffset="5199.4183">10451 2442 6715,'10'-4'164,"6"0"0,12 1 0,6 3 0,5 8 0,7 8 0,-2 10 0,-4 7 0,-13 9 0,-15 7-164,-24 2 0,-28 3-254,-31 3-1333,-34-3 0,-38-11 0,-29-11 0</inkml:trace>
  <inkml:trace contextRef="#ctx0" brushRef="#br0" timeOffset="5903.4661">3740 3489 5067,'-96'7'346,"-15"2"1,-5 3-1,3-2 0,83 0 1,65-1-1,77-5 0,83 5 1,84-5-1,86 6-339,63-6-7,47 8 0,34 4 0,15 3 0,-5 0 0,-27 9 0,-67-8 0,-90-2 0,-103-2 0,-97-6 0,-90-6 0,-74-1-77,-50 1-1545,-37 0 0,-21-3 0,-1-1 0</inkml:trace>
  <inkml:trace contextRef="#ctx0" brushRef="#br0" timeOffset="148280.2149">11348 7559 1867,'-2'1'186,"1"2"37,-1-1 51,1-2 61,-1 0 51,2 0 54,-4 0 144,3 0 62,-1 0 1,1 0-140,1 0-47,-1 0-37,1 0-51,0 0-60,-2 0-52,2 0-54,0 0-143,0 0-63,0 0 0,0 0 0,0 0 0,0 0 0,0 0 0,0 0 0,0-2 0,0 2 0,0 0 0,0-2 0,2 2 0,-2-2 0,2-1 0,5-3 0,2 1 0,6-4 0,6 1 0,2-2 0,2-4 0,0 5 0,1-3 0,-2 2 0,-1-2 0,1 3 0,-3-1 0,1 0 0,1-1 0,1 1 0,-1-1 0,3 2 0,2-2 0,-1 1 0,0-2 0,-2-1 0,-3 3 0,2-1 0,-1 1 0,-3 1 0,2 0 0,1-1 0,-1-1 0,-1 1 0,1-1 0,0-1 0,0 2 0,-3 2 0,2-3 0,-1 1 0,1-1 0,3 0 0,2-3 0,0-1 0,1 0 0,-1 2 0,0-1 0,-3-1 0,0 4 0,2 1 0,-3-5 0,0 5 0,3-1 0,0-2 0,-2 2 0,-3 1 0,5 2 0,-3-2 0,-1 2 0,1-3 0,2 3 0,-1-1 0,-3-1 0,2 1 0,-1 2 0,-3-3 0,-2 0 0,-2 5 0,-3-1 0,-5 1 0,-2 2 0,-2 0 0,-1 1 0,0 2 0,2-1 0,-3 1 0,0 0 0,0 0 0,0 0 0,0 0 0,0 0-203,0 25-226,0-25-1082,0 5 0,0-7 0,0-1 0</inkml:trace>
  <inkml:trace contextRef="#ctx0" brushRef="#br0" timeOffset="148971.4669">12604 6404 2506,'-2'-4'214,"2"-1"73,-2-3 54,0-2 61,2-2 92,-6 2 89,5 0 1,-1 1-1,2 2 1,-2 2-151,2 1-63,-2 1-74,2 2-53,0 1-62,0 0-91,0 0-90,0 0 0,0 0 0,0 4 0,4 5 0,5 5 0,2 8 0,9 8 0,7 7 0,3 5 0,5 6 0,1 3 0,-2 0 0,-3 1 0,4 1 0,-4 2 0,3 3 0,-3 1 0,5 2 0,-7 0 0,1-1 0,-1-5 0,-6-1 0,-2-5 0,0-5 0,-3-7 0,0-5 0,-2-8 0,-3-4 0,1-5 0,-5-6 0,-3-2 0,-2-5 0,-3-1-35,-1-4-441,0-49-1060,0 35 0,-7-8 0</inkml:trace>
  <inkml:trace contextRef="#ctx0" brushRef="#br0" timeOffset="150344.412">12513 6333 2070,'-1'0'233,"1"0"61,0 0 45,0-2 23,0-1 6,0 0 4,0-1-1,0 0 3,0 2 1,0-1-182,0-2-51,0 2-59,-2-3-43,2 0-19,0 0 4,-2 0 16,2 3 58,2-1 70,-2-1 84,0 1 2,0 1 1,0-4-3,0 2-2,0 2-4,0-1-10,0 2-19,0-1-58,7 2-73,13-1-84,7 2-3,11 0 0,16 0 0,9 2 0,2 2 0,8 0 0,1 1 0,-3 4 0,2-1 0,-6 1 0,-4 4 0,-5-1 0,-6 1 0,-5 1 0,0 0 0,-2-2 0,0-1 0,-2 2 0,2-4 0,-1-3 0,-3 2 0,-2 0 0,3-5 0,-4 0 0,-1 0 0,0-2 0,-1 1 0,-4-2 0,-7 1 0,0 1 0,-6-2 0,-5 0 0,-5 0 0,0 0 0,-5 0 0,1 0 0,-5 0 0,3 1 0,-3 0 0,0 2 0,0-3 0,0 0 0,0 4 0,0-3 0,0 4 0,0 2 0,-3 2 0,-2-1 0,-2 8 0,-3-1 0,-6 7 0,2-1 0,-4 6 0,1 0 0,-4 1 0,2 1 0,-2 0 0,0 0 0,-2 2 0,0-2 0,-2 1 0,2-1 0,0-3 0,0 2 0,2-3 0,0-1 0,1-1 0,2 1 0,0-2 0,5-2 0,-1-3 0,3-1 0,2-1 0,0-4 0,0 0 0,0 0 0,3 0 0,-2 3 0,-3 0 0,3-4 0,-4 5 0,5-2 0,-2 0 0,3 0 0,-1 4 0,0-2 0,-2-2 0,1 0 0,0 0 0,1-2 0,3-2 0,2-1 0,2-2 0,-2-3 0,0 0 0,-3-3 0,2 0 0,-3 0 0,3 0-413,4-41-1142,3 28 0,0-5 0,6-11 0</inkml:trace>
  <inkml:trace contextRef="#ctx0" brushRef="#br0" timeOffset="151471.5111">13870 6087 2355,'-2'-3'178,"2"1"68,-2-4 85,2 0 62,-1-1 140,1-2 65,0 1-1,-1 1 1,-2 1-1,1 0-139,-1 3-38,1 0-68,2 1-86,0 0-61,0 2-141,0 0-64,0 0 0,2 4 0,6 4 0,0 6 0,10 8 0,8 7 0,9 6 0,5 10 0,5 4 0,5 3 0,-3 7 0,-3-1 0,-5 0 0,-2-3 0,-6 3 0,-3-8 0,-3 0 0,-2-4 0,-2-5 0,-2-5 0,-5-8 0,1-6 0,-3-8 0,-3-3 0,-3-5-37,4-5-453,-6-20-1042,0 10 0,-2-6 0,1-10 0</inkml:trace>
  <inkml:trace contextRef="#ctx0" brushRef="#br0" timeOffset="152167.0989">14263 6388 2370,'0'-1'189,"0"1"53,0-3 59,0-2 68,0-1 146,0 0 80,0 1 1,0-2-1,0 4 1,0-1-135,0 1-54,0 1-54,2 0-59,3 2-67,3-5-146,9-3-81,8 0 0,11-5 0,5-2 0,8 1 0,5-5 0,4-3 0,4-1 0,2-2 0,3-2 0,0-2 0,1 0 0,0 3 0,-5 1 0,-1 0 0,-1 4 0,0-3 0,-3 2 0,-1 1 0,-2 1 0,-3-2 0,0 1 0,-1-2 0,4-2 0,-2-1 0,3 2 0,-1-2 0,-4 1 0,-5 4 0,-6 2 0,-4-1 0,-7 4 0,-1 1 0,-5 4 0,-3 2 0,-6 3 0,-5-1 0,0 5 0,-8 0 0,0 0 0,-1 0 0,0 2 0,0 0 0,0 0-404,0-46-1153,-2 44 0,-11 4 0,-9 2 0</inkml:trace>
  <inkml:trace contextRef="#ctx0" brushRef="#br0" timeOffset="154062.9209">13315 11609 3151,'-7'1'159,"0"2"42,1-2 51,1 0 87,1-1 175,0 0 0,-2-1 0,0 1 0,-1 0 0,-2 0-99,0 0-61,4 0-41,1 0-51,2 0-87,2 0-175,0 0 0,2 0 0,-2 0 0,0 0 0,0 0 0,4 0 0,1-1 0,5-2 0,5-2 0,3-3 0,9-3 0,2-3 0,3-3 0,1 1 0,3 0 0,-4 0 0,3-2 0,-1 1 0,0 0 0,-1-2 0,0 2 0,-5-1 0,1 1 0,2 0 0,-1-2 0,1 3 0,4-2 0,-1-1 0,-1 1 0,7 1 0,-2-3 0,1 2 0,4-2 0,-2 1 0,-1 0 0,2 2 0,-6-1 0,-5 3 0,-4 1 0,-4 1 0,2-1 0,2 1 0,2-3 0,1 0 0,0 0 0,2-1 0,0-1 0,-1 1 0,0 0 0,1 0 0,2 1 0,1-1 0,1-1 0,-1 1 0,-7 1 0,-1 0 0,-9 4 0,-4 3 0,-2 3 0,-4 0 0,0 1 0,2 2 0,-3-4 0,-1 1 0,-1 1 0,1-1 0,-3 2 0,-2 3 0,2-1 0,-2 2 0,-1 0 0,0 0 0,0 0-48,0 0-365,12 0-401,-15 0-569,-4-5 0,-3 0 0,-2-3 0</inkml:trace>
  <inkml:trace contextRef="#ctx0" brushRef="#br0" timeOffset="154615.4066">14596 10270 1578,'-2'-2'269,"2"2"93,-1-3 79,-1-2 123,-2 1 117,4-3 0,0 2 0,0 0 0,0 2 0,0 2-198,0-1-71,0 1-93,0 2-79,4 2-122,3 8-118,8 5 0,4 8 0,12 11 0,3 8 0,5 7 0,3 11 0,4 6 0,3 4 0,3 4 0,-1 5 0,-2-2 0,-1-2 0,-6-2 0,-4-7 0,-5-6 0,-1-10 0,-5-8 0,-5-12 0,-9-10 0,-1-7 0,-9-10 0,-2-4-478,-2-10-1064,-8-8 0,-10-12 0,-8-16 0</inkml:trace>
  <inkml:trace contextRef="#ctx0" brushRef="#br0" timeOffset="155827.786">14621 10190 3610,'-1'-5'247,"1"3"75,0-3 91,0 1 64,-1 2-1,1-1-1,0 0 3,1 1-2,-1 2 0,0-3-182,5 3-65,8 0-74,8 0-92,13 3-63,13 3 0,12-2 0,12 3 0,10 0 0,6-2 0,1-3 0,4 0 0,-7-2 0,-4 0 0,-3-1 0,-3 2 0,-1-1 0,1 3 0,-3 2 0,-1 0 0,-6 2 0,-13 0 0,-8-2 0,-9-1 0,-10-1 0,-5-3 0,-4 0 0,-2 0 0,1 0 0,-2 0 0,-2 0 0,-2 0 0,-5 0 0,1 0 0,-5 0 0,0 3 0,1-3 0,-1 0 0,2 2 0,-2 0 0,0 2 0,1 2 0,-1 4 0,-1 1 0,1 2 0,-5 4 0,-1 3 0,-2 2 0,-7 4 0,2 1 0,-4 4 0,-1 0 0,-3 1 0,1 2 0,-1 2 0,-3 0 0,2-2 0,-2 0 0,-2-2 0,1 1 0,-2-1 0,-1 0 0,2-4 0,0 1 0,0-4 0,1-2 0,4 1 0,0-3 0,0-3 0,4 0 0,3-3 0,-1 0 0,6-2 0,-2 1 0,1 1 0,1 1 0,1-1 0,-4 3 0,3 0 0,-2 0 0,-1 1 0,1-2 0,1 2 0,-2 1 0,2-3 0,-2 2 0,1-2 0,-5-1 0,0-1 0,3-1 0,0-4 0,2-2 0,3-1 0,3 0 0,3 0 0,2-1 0,-2-2 0,2-1 0,0 0 0,0-6 0,0 6 0,0-6-218,29 0-578,-20-6-639,7-8 0,7-14 0,7-22 0</inkml:trace>
  <inkml:trace contextRef="#ctx0" brushRef="#br0" timeOffset="156587.4975">15927 9791 2022,'4'0'217,"1"0"73,-1 0 63,5 3 55,-1 0 129,2 3 96,4 3 0,0 4 0,2 4 0,2 2-163,5 8-53,6 9-74,5 8-63,6 8-55,8 11-128,2 8-97,5 4 0,1 3 0,2 1 0,-5-4 0,-6-3 0,-5-8 0,-8-11 0,-9-9 0,-8-14 0,-3-12 0,-3-13 0,-2-6-190,2-9-357,-2-12-943,-5-6 0,-1-8 0,-2-4 0</inkml:trace>
  <inkml:trace contextRef="#ctx0" brushRef="#br0" timeOffset="157175.4493">16490 10197 4825,'0'-2'363,"0"-3"0,0 0-1,0-2 1,0 5 0,0-1-1,3-2 1,1-2 0,9 2-1,3-2-260,9-5-102,7 0 0,6-1 0,7-5 0,11-5 0,8-5 0,7-4 0,10-5 0,4-2 0,4-3 0,2-2 0,2 5 0,-2 1 0,-2 0 0,-6 3 0,-7 4 0,-10 2 0,-8 1 0,-9 4 0,-8 3 0,-8 2 0,-6 5 0,-4 2 0,-7 1 0,-3 4 0,-3 1 0,-5 2 0,-2 0 0,-3 4 0,1 0 0,-2 0 0,1-3 0,1 3-282,6 0-1299,-23 0 0,-8 0 0,-12 0 0</inkml:trace>
  <inkml:trace contextRef="#ctx0" brushRef="#br0" timeOffset="158430.6284">11179 7802 3564,'0'-5'353,"0"1"132,1-1 1,-1-2-1,0 3 1,0 0-1,0 2 1,0 1-1,0 1 1,0 0-229,0 0-124,4 0-133,4 0 0,3 5 0,9 10 0,8 10 0,7 16 0,5 14 0,8 14 0,2 9 0,9 4 0,-1 4 0,1-5 0,-4 2 0,1-2 0,2-5 0,-4 1 0,-1-4 0,-1-5 0,-2-5 0,-6-5 0,-5-4 0,-2-7 0,-6-8 0,-9-9 0,-4-5 0,-10-12 0,-3-3 0,-1-3 0,-4-4 0,0-3 0,0 0 0,0-3 0,1-7 0,1-1-271,1-2-271,3-83-933,-3 73 0,-2 7 0,1 1 0</inkml:trace>
  <inkml:trace contextRef="#ctx0" brushRef="#br0" timeOffset="158819.4019">11629 9414 4941,'-8'0'361,"2"4"0,-1-3 0,1 0 0,18 1 0,12-5 0,15-5 0,21-7 0,21-6 1,13-11-362,13-8 0,7-6 0,0-2 0,1-1 0,-5 3 0,-16 2 0,-12 7 0,-19 6 0,-23 7 0,-17 7 0,-13 7 0,-10 5 0,-13 2-63,-11 6-361,-8-3-1116,-8 11 0,-17 4 0,-3 6 0</inkml:trace>
  <inkml:trace contextRef="#ctx0" brushRef="#br0" timeOffset="159271.2597">11505 9551 3910,'-3'1'205,"2"-1"30,-1 0 31,1 0 105,2 2 72,1-4 0,-1 4 0,2 1 0,2 1 0,7 3-150,1 3-55,12 5-30,11 9-31,20 2-104,17 6-73,20 4 0,13 2 0,9-2 0,3-3 0,-5-7 0,-1 0 0,-9-6 0,-13-2 0,-17-5 0,-18-2 0,-20-4 0,-16-1 0,-12-3 0,-4 0 0,-3-3 0,-3 0-445,-2-48-1104,-1 38 0,-5-5 0,2-7 0</inkml:trace>
  <inkml:trace contextRef="#ctx0" brushRef="#br0" timeOffset="159814.6449">12849 9006 3116,'-2'-4'252,"0"-3"124,0 0 147,-2-3 1,3 2-1,-1 2 1,2 3-1,0 0 1,-2 2-1,-2 4-160,4 5-91,-2 8-124,0 10-148,2 11 0,0 9 0,-2 7 0,4 4 0,2 6 0,2 0 0,3-2 0,0 1 0,1-2 0,-2-4 0,-3-5 0,-1-5 0,-2-9 0,3-5 0,-5-10-42,3-6-424,-1-45-1070,0 29 0,-2-6 0,-2-3 0</inkml:trace>
  <inkml:trace contextRef="#ctx0" brushRef="#br0" timeOffset="160291.1555">11893 10233 5987,'0'8'246,"0"2"-1,9 1-1,13-2 1,16-5 0,12-8-1,17-7 1,14-5 0,12-9 0,11-11-245,13-8 0,7-6 0,4-4 0,-5-1 0,-3-3 0,-12 4 0,-16 7 0,-18 7 0,-16 8 0,-22 9 0,-16 8 0,-13 6 0,-7 6 0,-11 3 0,-3 0 0,1 7-58,-3 1-311,9 2-381,-1 1-652,1-1 0,1 0 0,2-3 0</inkml:trace>
  <inkml:trace contextRef="#ctx0" brushRef="#br0" timeOffset="161299.5426">12816 10052 3241,'-3'-2'70,"2"-1"4,-2 1 3,1 0 11,2-1 58,0 3 61,-2-2 45,2 1 37,-4-2 73,2 2 5,1-1 34,-4 2 25,5 3-3,-2 1-11,0 3-57,-3 5-62,5 5-44,-2 2-38,2 3-73,0 3-58,0 4-50,2 1-30,1 4 0,6 1 0,2 3 0,6-1 0,2 3 0,2-1 0,0 0 0,2 0 0,2 0 0,2-1 0,-2 2 0,2-2 0,-5 2 0,2 0 0,-5 1 0,-2-3 0,-3 1 0,-1 1 0,3 0 0,0-4 0,0 3 0,1-4 0,4-2 0,-3-4 0,-3 2 0,2-3 0,-4-2 0,5 1 0,-7-1 0,0-4 0,1-1 0,-1 2 0,0-4 0,-2 0 0,0 1 0,3-2 0,-2 0 0,-3 1 0,2-2 0,0 0 0,-2 1 0,-1-2 0,1 1 0,3-1 0,-6-4 0,2-1 0,-1-6 0,-1-1 0,-2 1 0,4 2 0,-4 1 0,5 3 0,-1 4 0,0-2 0,-3-2 0,2-3 0,-3-2 0,-2-2 0,0-1 0,0-2 0,0-1 0,2 1 0,-2-1 0,3 0-616,-3-4-899,-1-4 0,-3-10 0</inkml:trace>
  <inkml:trace contextRef="#ctx0" brushRef="#br0" timeOffset="162327.684">16131 5575 3608,'1'0'117,"2"0"59,0 3 41,2 5 107,4 2 140,4 9 1,5 8-1,6 10 0,3 8 0,5 6-59,3 6-58,3 6-59,3 3-41,3 7-106,5-3-141,-2 7 0,4 1 0,-11-3 0,-2-3 0,-9 1 0,-3-7 0,-8-11 0,0-7 0,-1-12 0,0-11 0,7-10-492,-7-11-1047,-7-5 0,0-6 0,-4-5 0</inkml:trace>
  <inkml:trace contextRef="#ctx0" brushRef="#br0" timeOffset="162735.241">16204 7032 5051,'-7'13'256,"3"-4"69,9 2 0,17-2 0,36-18 1,30-14-1,33-11 0,26-15 0,17-13 0,12-7-111,0-6-145,-6 0-69,-14 0 0,-24 6 0,-33 14 0,-35 12 0,-34 13 0,-23 15 0,-21 8-283,-8 15-444,-21 9-709,-16 9 0,-14 6 0,-10 9 0</inkml:trace>
  <inkml:trace contextRef="#ctx0" brushRef="#br0" timeOffset="163247.476">16324 7220 3910,'-2'0'312,"1"0"135,-1 0-1,2-3 0,9 3 1,6 0-1,9 0 0,13 0 0,14 0 1,17 8-183,15 8-130,12 8-134,12 10 0,5 9 0,2 1 0,2-1 0,-2 0 0,-9-5 0,-12-9 0,-15-5 0,-21-6 0,-18-8 0,-16-5 0,-12 1 0,4-6-714,-15-6-781,-5-5 0,-1-13 0,2-13 0</inkml:trace>
  <inkml:trace contextRef="#ctx0" brushRef="#br0" timeOffset="163967.1622">17877 6320 4099,'5'-3'132,"2"2"68,2 1 181,-2-1 36,-3 3 1,1 6 0,-4 8 0,1 7 0,-2 12 0,0 6-88,-2 12-43,1 3-70,-2 6-179,0 3-38,-3 4 0,0-1 0,-1-2 0,4 0 0,-1-3 0,-1-3 0,1-4 0,1-3 0,-4-5 0,0-1 0,0-6 0,1-3 0,-2-3 0,0-4 0,4-4 0,-1-6 0,2-4 0,3-4 0,0-5 0,0-4 0,0-3 0,0-1 0,0 0 0,0-1-84,-1 1-229,-1 0-199,1 0-226,-3 0-570,-2 0 0,2 0 0,-2 0 0</inkml:trace>
  <inkml:trace contextRef="#ctx0" brushRef="#br0" timeOffset="164544.2665">17049 7936 3994,'-26'14'256,"-8"3"180,-4 2 0,-4 4 0,17-8 0,12-7 0,7-2 0,19-4 0,25-6 0,26-11-163,30-12-93,37-17-180,23-11 0,15-8 0,10-8 0,2 0 0,-10 4 0,-25 1 0,-26 8 0,-33 9 0,-40 14 0,-28 12 0,-27 16-211,-14 7-284,-23-62-1003,-15 79 2,-16 4-1</inkml:trace>
  <inkml:trace contextRef="#ctx0" brushRef="#br0" timeOffset="166144.2095">17727 7840 3330,'2'-8'221,"2"0"46,-1-4 95,0 0 141,-1 2 0,-2 4-1,0 3 1,0-1 0,0 2 0,0 2-168,0 0-53,1 6-46,1-1-95,4 8-141,2 8 0,3 4 0,5 5 0,-1 6 0,2 2 0,-1 3 0,0 1 0,-2 1 0,2 1 0,-1 0 0,0-1 0,0 0 0,1-2 0,-3-2 0,4 0 0,-2-5 0,5 0 0,-5 0 0,3-3 0,-2 2 0,0 1 0,-1 1 0,0-3 0,1 1 0,1-2 0,-1-3 0,-1 1 0,2-5 0,-3-3 0,3 0 0,-3-5 0,-2 1 0,0-3 0,-1 0 0,-2-2 0,0 2 0,2-2 0,-1 0 0,-1-1 0,-1 1 0,3-4 0,-4 2 0,1 0 0,1-1 0,-1-2 0,0 0 0,-2 0 0,3 1 0,-3-1 0,-1 0 0,0 1 0,1 1 0,-2-3 0,3 0 0,-1 0 0,1 1 0,-3 0 0,1 1 0,0 0 0,-3-1 0,-1-1 0,1 0 0,1 0 0,0-1 0,-1-1 0,1 1 0,2 2 0,-2-1 0,-2-1 0,1 1 0,-1-2 0,2 2 0,0-3 0,-1 2 0,1-1 0,2 1 0,-4-1 0,2 0 0,-1 0 0,-2-1 0,1-2 0,1-1 0,-2 2 0,0 1 0,0-2 0,0 1 0,0 3 0,-2-1 0,-1 2 0,-4 0 0,-3-2 0,-5 3 0,1-2 0,-5 1 0,1 0 0,-3 2 0,-2 1 0,0 3 0,0 0 0,-2 0 0,4 2 0,1-4 0,1 0 0,3 1 0,1-1 0,-3 1 0,-1 2 0,0 1 0,-5-1 0,2 1 0,0-1 0,-1-1 0,0 0 0,3 0 0,1 0 0,3-1 0,3 0 0,0-1 0,3-1 0,0-1 0,-1 1 0,-1-4 0,3 3 0,-1 1-231,3 0-192,4-1-323,-7 0-612,-4-1 0,-3-2 0,-3-3 0</inkml:trace>
  <inkml:trace contextRef="#ctx0" brushRef="#br0" timeOffset="170012.4171">16118 5525 2238,'0'2'257,"0"-1"36,0-1 35,0 1 39,0-2 57,0 1 99,0 0 91,0 0 0,0 0 0,0-1-187,-2 1-70,1-2-36,-1 2-35,1 0-39,1-1-57,0 1-99,1 0-91,-1 0 0,0 0 0,0-1 0,0 1 0,0 0 0,0 0 0,0 0 0,0 0 0,0 0 0,0-2 0,0-1 0,0-2 0,0-4 0,-1-3 0,1-3 0,-2-7 0,2-4 0,0-6 0,2-6 0,1-4 0,4 2 0,0-2 0,5 1 0,-2 0 0,0 1 0,1 1 0,-2 1 0,-2 2 0,2 5 0,-3 4 0,-3 5 0,-2 6 0,0 4 0,1 4 0,-2 1 0,1 5 0,1-1 0,-2 2 0,0 0 0,0 1 0,0 0 0,0 0 0,0 0 0,0 0 0,0 0 0,0 0 0,0 0 0,0 0 0,0 0 0,-3 0 0,-3 0 0,-1 0 0,-7 1 0,-6-1 0,-4 1 0,-8 0 0,-8 1 0,-6-2 0,-9 0 0,-6-4 0,-4 0 0,-4 0 0,-6-4 0,4-1 0,-4-1 0,3 1 0,-1-3 0,-1 2 0,-2 0 0,1-2 0,-4 2 0,6 1 0,2 3 0,2-3 0,4 2 0,2 2 0,0-2 0,2 0 0,-4 1 0,-3 0 0,0-3 0,-3 2 0,1-2 0,-1 0 0,-2 3 0,0-3 0,-4 1 0,3 0 0,-1-2 0,-2 1 0,-5-1 0,1 1 0,-7-3 0,2 4 0,-2-1 0,4 1 0,1-2 0,9 4 0,-3-3 0,6 2 0,-1 2 0,0-1 0,3 2 0,1-2 0,-2 3 0,3 0 0,2 0 0,0-2 0,0 2 0,1-1 0,-3 2 0,0-1 0,-1 3 0,1-3 0,0 2 0,1 1 0,1-2 0,4 1 0,-1 1 0,1 0 0,2 0 0,-2 0 0,-1-2 0,0 2 0,0 0 0,0 0 0,4 0 0,1 0 0,0 0 0,4 0 0,-2 0 0,-3 0 0,-3 0 0,5 0 0,-3 0 0,-2 0 0,-1 0 0,-1 0 0,-5 0 0,-4 0 0,-1 0 0,-4 0 0,0 0 0,-2 0 0,-4 0 0,-3 0 0,0 0 0,0 0 0,-1 0 0,2 0 0,0 0 0,-3 0 0,0 0 0,0 0 0,-2 0 0,5 0 0,4 0 0,9 0 0,8 0 0,10 0 0,10 0 0,9 2 0,8-2 0,3 0 0,3 3 0,2-3 0,2 0 0,-3 1 0,3-1 0,0 0 0,3 3 0,6-3 0,-1 0 0,6 0 0,2 0 0,1 0 0,-6 0 0,0 0 0,-4 0 0,0 0 0,-2 3 0,1-3 0,4 1 0,1-1 0,4 0 0,1 0 0,-1 0 0,2 1 0,2 2-332,7-1-319,5 5-790,11 5 0,22 0 0,15 4 0</inkml:trace>
  <inkml:trace contextRef="#ctx0" brushRef="#br0" timeOffset="172027.1828">13360 11558 3989,'0'0'77,"0"-3"17,0 1 17,0 0 38,0 1 42,0 1 68,0 0 109,0 0 57,0 1 1,-2 3-57,-3 3-20,-1 8-17,-6 9-17,1 8-39,-3 8-40,-4 8-70,2 3-107,-1 3-59,-1-1 0,4-2 0,0-5 0,3-3 0,-3-3 0,4-3 0,1-4 0,2-7 0,2-6 0,1-6 0,2-3 0,-1-6 0,-1-2 0,-2-3 0,-4 0 0,-7 0 0,-6 0 0,-2-2 0,-2-3 0,-3 1 0,-1-4 0,-7-5 0,-4-2 0,-8-3 0,-9-3 0,-1-3 0,-3 6 0,-4-2 0,4 4 0,-4 2 0,-4 1 0,0-1 0,-6-1 0,-1 2 0,-10-4 0,-4-1 0,-9-1 0,-5-1 0,-2 4 0,-2-2 0,2 0 0,5 2 0,1 0 0,1-1 0,1 2 0,-2 1 0,-4-1 0,4-2 0,-3 4 0,3-3 0,3 2 0,-1-1 0,2 3 0,-2 0 0,4 1 0,0 0 0,4 0 0,2 1 0,4 0 0,2 0 0,-1 2 0,5-1 0,1 0 0,1 1 0,3-1 0,4 4 0,2-2 0,4 3 0,4 0 0,5 2 0,4-1 0,-1 0 0,1 3 0,1-1 0,3 1 0,1 0 0,5 0 0,4 0 0,8 0 0,4 0 0,5 0 0,6 0 0,2 0 0,3 0 0,3 0 0,1 0 0,3 1 0,3 2-223,13 2-234,11-6-1046,8 5 2,12-5-1,15-9 0</inkml:trace>
  <inkml:trace contextRef="#ctx0" brushRef="#br0" timeOffset="173167.464">8587 4521 3238,'0'0'85,"0"0"83,-4 0 87,-5 4 155,1 4 86,-9 7 1,-3 7-1,0 7 0,3 14 0,3 8-10,6 17-74,4 10-84,2 13-86,2 8-156,-5 11-86,-7 5 0,-8 6 0,-8 4 0,-6 2 0,-4-8 0,2-8 0,4-15 0,9-13 0,6-16 0,4-11 0,3-11 0,6-8 0,-1-7 0,4-4 0,1-4 0,0 0 0,0-6 0,1-1 0,-1 0-454,2-20-1093,-1 14 0,-1-1 0,2-1 0</inkml:trace>
  <inkml:trace contextRef="#ctx0" brushRef="#br0" timeOffset="174147.0288">8384 6611 1862,'-6'-4'210,"-4"1"36,-9 1 62,-7-5 44,-9 2 43,-8 4 48,-8 1 126,-3 1 80,-5 8 1,-1 8-167,4 5-44,7 15-36,6 11-60,8 10-46,12 11-42,13 11-49,8 1-125,12-2-81,19-6 0,10-12 0,12-17 0,14-9 0,10-14 0,5-10 0,2-6 0,-6-9 0,-10-8 0,-17-1 0,-22-5 0,-15-4 0,-16 0 0,-19 0 0,-10 5 0,-10-1 0,-4 7 0,3 1 0,5 6 0,10 2-228,10 2-199,10 0-296,5 0-639,4 1 0,6-1 0,1 0 0</inkml:trace>
  <inkml:trace contextRef="#ctx0" brushRef="#br0" timeOffset="177975.6461">8362 7357 3773,'4'-1'185,"-1"-4"58,-2 1 152,2-1 59,-4-3-1,-10 2 1,-10 1-1,-15 4 1,-20 2-1,-13 7-117,-9 10-67,-6 11-59,0 13-151,10 12-59,7 11 0,15 3 0,17 8 0,19-1 0,16-1 0,28-9 0,19-4 0,24-12 0,23-9 0,20-12 0,3-10 0,-2-13 0,-17-5 0,-21-8 0,-26-1 0,-31-4 0,-27 2 0,-25-4 0,-25 5 0,-20 5 0,-13 0 0,-11 11 0,-3 8 0,6 10 0,10 12 0,14 13 0,19 10 0,25 5 0,20 6 0,21 3 0,23-1 0,13-6 0,15-8 0,18-10 0,8-12 0,1-9 0,1-12 0,-11-9 0,-18-3 0,-19-3 0,-18-1 0,-16 1 0,-22 0 0,-19 0 0,-17 2 0,-12 5 0,-16 5 0,1 3 0,1 12 0,2 6 0,3 9 0,6 8 0,19 5 0,16 6 0,16 2 0,23-1 0,20-5 0,16-3 0,19-9 0,15-7 0,10-14 0,2-7 0,-7-9 0,-12-5 0,-17-2 0,-22-4 0,-21 2 0,-15-4 0,-26-1 0,-17 0 0,-15 1 0,-14 2 0,-3 6 0,-4 8 0,6 9 0,3 8 0,10 13 0,8 11 0,16 6 0,17 5 0,17 0 0,18 1 0,21-4 0,15-3 0,9-6 0,12-10 0,-5-13 0,-1-7 0,-12-11 0,-9-6 0,-9-4 0,-15 0 0,-8-4 0,-7 3 0,-2-1 0,-6 0 0,-2-1 0,-1 1 0,-1-1 0,1-2 0,1 3 0,2 0 0,-2 2 0,5 0 0,-3 4 0,1 6 0,0 7 0,-3 6 0,-1 7 0,0 7 0,-2 7 0,2 7 0,-1 6 0,0 8 0,1 5 0,1 6 0,3 4 0,1-1 0,2-1 0,-1-3 0,1-8 0,0-4 0,-2-7 0,2-6 0,0-6 0,2-8 0,-2-6 0,-2-4 0,-1 0 0,-2-5 0,-1 3 0,-3-5 0,-1 2 0,0-3 0,3 2 0,-2-4 0,5 4 0,0-4 0,1 1 0,1-2 0,1 1 0,1-4 0,-1 3 0,1 0 0,0 1 0,0-3 0,5 2 0,7-3 0,2-3 0,6 0 0,6-3 0,0-2 0,2 3 0,3-3 0,7 3 0,8-3 0,9 0 0,6-2 0,4 2 0,1-4 0,28 0-802,-32-3-675,-14-15 0,-13-14 0,-14-19 0</inkml:trace>
  <inkml:trace contextRef="#ctx0" brushRef="#br0" timeOffset="178751.4911">7056 6845 3976,'0'-2'82,"0"2"66,0 0 56,-3 7 116,-2 18 109,-5 17 1,-6 22-1,-7 25 1,-5 23-1,-3 26-80,-4 25-1,4 23-67,-1 17-55,-3 15-116,-5 0-110,-4-8 0,-1-13 0,2-20 0,6-25 0,9-27 0,9-26 0,7-28-309,10-29-425,-1-27-695,-1-29 0,2-27 0,2-28 0</inkml:trace>
  <inkml:trace contextRef="#ctx0" brushRef="#br0" timeOffset="179227.2463">6726 6885 4151,'6'-6'103,"1"0"16,-1-2 32,0 1 33,-6 1 20,0 3 46,0 3 40,-2 0 36,-2 1 85,-8 10-78,-5 14-25,-9 23-14,-10 29-34,-6 32-31,-7 35-21,-9 35-46,-1 23-41,5 17-34,0 13-87,8-5 0,12-14 0,4-17 0,3-25 0,9-25-81,1-27-309,7-44-1154,-2-16 0,-1-34 0</inkml:trace>
  <inkml:trace contextRef="#ctx0" brushRef="#br0" timeOffset="180176.4263">3821 4813 5139,'-9'-4'7,"1"0"-14,2-1-17,9 2 17,29 1 42,24 3 24,23 3 10,24 5 6,23-1 6,9 6 4,7 3 8,-2-2 34,-13-3 22,-17-1-16,-21 2-30,-25-6-6,-19 3-1,-12-2 6,-9 0-3,-8-1-2,-7-1 2,-3 1-20,-5 0 9,-1-3 22,0 4 22,0 2 6,0 8 2,0 9-10,-3 17-4,-3 15-10,-3 23-9,-6 22-1,-1 26-13,-6 14-24,-1 13-31,-3 7-26,-1-1-12,-2-7 0,1-8 0,-1-15 0,2-15 0,4-18 0,0-17 0,5-16 0,1-14-294,6-14-189,-1-21-1000,3-2 2,1-6-1,1-8 0</inkml:trace>
  <inkml:trace contextRef="#ctx0" brushRef="#br0" timeOffset="181631.0829">4453 7011 4310,'0'-20'167,"2"-4"9,11 0 34,17-3 134,19 12 55,16 9 0,15 10 0,1 12 1,-2 13-1,-5 15-111,-12 14-56,-15 11-8,-16 6-35,-20 6-134,-24-1-55,-26 0 0,-27-7 0,-22-7 0,-20-11-147,-9-9-81,-2-17-40,7-11-13,15-12 5,20-9 28,25-10 20,25-2 12,26-3 16,26-3 117,33 3 230,23 2 82,24 7 38,15 3 14,2 12-4,-7 11-29,-14 9-21,-17 18-11,-24 16-15,-22 10-119,-22 10-82,-30 6 0,-30 1 0,-23-3 0,-24-6 0,-25-6 0,-11-11 0,0-13 0,4-16 0,18-13 0,21-12 0,25-9 0,27-10 0,22-3 0,24-2 0,25 1 0,24-1 0,23 4 0,22 4 0,11 6 0,3 6 0,-2 9 0,-16 7 0,-16 13 0,-26 13 0,-28 9 0,-25 12 0,-27 7 0,-28 1 0,-19-6 0,-15-3 0,-16-12 0,-5-14 0,1-6-18,2-12-165,8-13-48,14-4-5,18-6-10,23-4-10,22-4-1,19 2 16,24-3 50,24 1 145,19 3 64,17 4 165,13 9 47,2 8 7,-8 7 9,-9 7 9,-15 6 2,-16 7-15,-20 8-52,-17 7-143,-17 5-47,-23 7 0,-22-1 0,-20 1 0,-10-7 0,-16-7 0,-3-7 0,4-11 0,8-11 0,11-6-67,13-9-33,13-8 14,16-2 68,10 0 18,8-1 0,6 1 0,8 1 0,3 3 0,2 4 0,2 5 66,2 6 35,-2 4-15,0 5-68,-6 8-18,0 7 0,2 6 0,-4 5 0,1 7 0,0 5 0,-1 2 0,0 4 0,-1 3 0,-2 3 0,-1 4 0,-1-1 0,0-1 0,0-4 0,-1-10 0,-2-11 0,-2-14 0,-1-11 0,-3-12 0,-4-7 0,-7-4 0,-9-5 0,-9 0 0,-9-2 0,-8 0 0,-10 0 0,-10 0 0,-16 0 0,-10-4 0,-9 0 0,-7-4 0,-6-4 0,-2 2 0,-11 0 0,-4 5 0,-3 2 0,6 3 0,13 0 0,21 1 0,21-2 0,18 1 0,21-3-18,17 0-379,15-7-1158,8-6 0,8-5 0,0-4 0</inkml:trace>
  <inkml:trace contextRef="#ctx0" brushRef="#br0" timeOffset="186855.3713">18470 9242 652,'0'0'118,"1"0"39,-1 1 61,3-1 61,-3 0 45,1 0 42,1 0 46,-2 0 47,0 0 48,0 0-49,14-1-1,-11 1 44,-1 0 17,-1-2-34,1 2-46,-16 0-41,13-1-48,1 1-45,-2-2-49,1 1-34,-1 1-34,1-1-83,1 1-78,0-2-26,0 2 0,0 0 0,13-1 0,19 1 0,33 0 0,39 0 0,46 3 0,43 1 0,43 0 0,35 5 0,23 3 0,17-2 0,4 4 0,-16 3 0,-29-5 0,-39 2 0,-52-2 0,-56-4 0,-48-3 0,-41-1 0,-25-2 0,-15-2 0,-7 1 0,-6 4 0,-2-3 0,-1-1-30,0 52-251,5-40-281,1-36-901,-8 32 0,-8 2 0,-16-53 0</inkml:trace>
  <inkml:trace contextRef="#ctx0" brushRef="#br0" timeOffset="191038.9915">11248 7749 1596,'0'0'70,"0"0"-2,0 0 1,0 0 3,0 0 26,0 0 57,0 0 61,0-3 43,0 3 57,0-1-24,0 0 18,0-2 25,0 3 24,0-1 19,2-2-16,-4 2 89,-2-2-17,4 2-41,-12-2-1639,-6 3 0,-9 0 0,-6 4 0,-12 0 6580,-1-2-5021,-7 1-28,-11 1-23,-6-1-23,-4 2-24,-5 2-10,5 0-145,7-4-45,7 3-1,8-2-14,13 3 0,10-3 0,10-1 0,10 2 0,7-3 0,2-1 0,0-1 0,1 0 0,-1 14 0,0-11 0,0 1 0,0-1 0,0 2 0,0-13 0,0 16 0,0 1 0,0 6 0,0 6 0,0 2 0,0 11 0,0 9 0,1 7 0,1 9 0,1 9 0,1 9 0,-1 7 0,0 4 0,-1 1 0,-2 0 0,0-4 0,0-3 0,0-4 0,0-1 0,0-2 0,0 0 0,0-4 0,1 2 0,1-4 0,-1-2 0,3-3 0,2-3 0,1-4 0,0 2 0,3-1 0,-2-1 0,-4-1 0,-1 0 0,0 3 0,-3-2 0,1-2 0,2 1 0,0-2 0,4-1 0,-4-3 0,0 1 0,0-2 0,-3-3 0,0 0 0,0-2 0,1-1 0,1 0 0,-1-1 0,2 1 0,0 0 0,-1-4 0,1-3 0,-3 0 0,0-6 0,1-3 0,-1 2 0,0-1 0,0-1 0,0 0 0,0-2 0,-3 0 0,0-3 0,-1 2 0,-2-1 0,0 0 0,-1-3 0,1 1 0,0 0 0,2 3 0,-2-4 0,3-2 0,2-1 0,1-4 0,0-5 0,0-4 0,1-3 0,-1 1 0,0-2 0,0 0 0,0 0 0,0 1 0,0 2 0,0-3 0,0 0 0,0 0 0,0 0 0,0 0 0,0 0 0,0 0 0,0 0 0,0 0 0,0 1 0,0-1 0,0 0 0,0 0 0,0 0 0,0 0 0,0 0 0,0 0 0,0 0 0,0 0 0,0 0 0,0 0 0,0 0 0,0 0 0,0 0 0,0 0 0,0 0 0,0 0 0,0 0 0,0 0 0,0 0 0,0 0 0,0 0 0,2 0 0,-1 0 0,2 0 0,1 0 0,1 0 0,-1 0 0,1 0 0,-4 0 0,2 1 0,-2-1 0,-1 2 0,0-2 0,0 0 0,2 0 0,-2 0 0,0 0 0,0 1 0,0 0 0,0-1 0,1 2 0,-1-2 0,3 0 0,3-2 0,3 2 0,5 0 0,3 0 0,5 0 0,2-1 0,1 1 0,2 0 0,3 1 0,2 3 0,2 3 0,-4 4 0,0 4 0,-1 2 0,-6 3 0,0-1 0,-4 1 0,-4 2 0,-4 4 0,-5-1 0,0 4 0,-2 1 0,-1 0 0,-1-1 0,-2 5 0,-2-2 0,1-4 0,-1 3 0,-1-2 0,-3-3 0,-1 5 0,-4-1 0,-4 0 0,-4 0 0,-4-2 0,0 0 0,-6-6 0,-3 2 0,1-6 0,-7-2 0,4 1 0,-1-2 0,2-6 0,2-4 0,4-2 0,6-3 0,4-2 0,3 2 0,5-1 0,4 0 0,0-2 0,4 2 0,1-2 0,-2 3 0,2-2 0,2 2 0,-2 0 0,0 0 0,0-1 0,0 4 0,0 1 0,0 5 0,1 5 0,1 8 0,2 7 0,0 5 0,4 2 0,2 7 0,-5-2 0,3 1 0,-4-3 0,1 0 0,-4-7 0,4 3 0,-2-3 0,0-3 0,0-2 0,0-5 0,0-4 0,0-6 0,0-2 0,1-4 0,0 1 0,2-4 0,1 1 0,2-2 0,5 1 0,4-1 0,4-2 0,5 0 0,6 0 0,3 0 0,9 0 0,4 0 0,9 0 0,7 0 0,8 0 0,4 0 0,7 0 0,4-2 0,0 2 0,3-3 0,3 3 0,4-3 0,4 3 0,1-2 0,-2 2 0,0-1 0,-9 2 0,-6-1 0,-3-1 0,5 1 0,2 0 0,8 1 0,8 2 0,9 2 0,1 5 0,13 5 0,3 2 0,8 1 0,3 1 0,10-2 0,-3 1 0,3-6 0,7 0 0,0 0 0,5-5 0,0-1 0,1 2 0,5 0 0,-3 1 0,6-4 0,3 3 0,1-3 0,-3-1 0,0-1 0,-3-2 0,-4 2 0,-1 2 0,-7-2 0,-2 1 0,-3-1 0,-5 4 0,-5-4 0,-2 2 0,-1-2 0,-6 1 0,-8 0 0,0-1 0,-7-1 0,-7 3 0,3-5 0,-3 0 0,-3 3 0,1-3 0,2 0 0,3-3 0,4 3 0,0 3 0,0-3 0,1 0 0,-4 0 0,0 4 0,-2-3 0,0 3 0,-5 1 0,-6 1 0,-4-2 0,-7 4 0,-5-1 0,-4 0 0,-3 0 0,-6 0 0,-7 0 0,-7-2 0,-5 4 0,-10-1 0,-9 1 0,-8-3 0,-7-2 0,-8 1 0,-6-2 0,-1-2 0,-7 1 0,1 0 0,-2-2 0,0 0 0,0 0 0,0 0 0,0 0 0,0 0 0,0 0 0,0 0 0,-2 0 0,-2 0 0,-7 0 0,-4-4 0,-9 1-444,-7-10-802</inkml:trace>
  <inkml:trace contextRef="#ctx0" brushRef="#br0" timeOffset="195611.1518">21672 9372 2817,'0'0'113,"1"-1"13,1-2 24,-2 0 45,1 3 41,-1-3 34,0 0 15,0 1 12,0 1 5,0 1-83,0 0-29,3 0-10,-1 0-18,1 6-32,1 0-18,1 7 21,-2 5 19,2 6 9,-2 3 3,-1 6 20,0 4 16,1 3 40,-2 5-8,-1 3-10,2 5-25,-2 5-55,-5 9-34,-2 7-20,-2 3-8,-3 5-19,0 1-18,1-1-43,3-4 0,1-2 0,3-3 0,-2-3 0,-1 0 0,-1-5 0,3-1 0,-1-1 0,3-3 0,1-4 0,2 0 0,0-2 0,2-4 0,-2 0 0,0-1 0,0-1 0,0 1 0,0 0 0,0 2 0,-2-4 0,1 0 0,-1-3 0,0 1 0,2-6 0,-2 0 0,1-2 0,0-2 0,-2-2 0,3 0 0,-2 1 0,2-2 0,2 1 0,-2 2 0,0-3 0,0 3 0,0-2 0,0-3 0,0 2 0,0-2 0,0-1 0,0 0 0,0 0 0,0 0 0,0-2 0,0 2 0,0-3 0,0-1 0,0 0 0,0 0 0,0-3 0,0 2 0,0 1 0,0-3 0,0 0 0,0 2 0,0-3 0,-2 3 0,2-2 0,0-3 0,-1-2 0,1-5 0,0 1 0,0-4 0,0-1 0,0 1 0,-2 0 0,1 2 0,-2-2 0,0 0 0,-2-2 0,4 1 0,-2-1 0,1-2 0,0 2 0,2 1 0,0 2 0,0-1 0,0 5 0,0-1 0,0 1 0,0-1 0,0-3 0,-1 0 0,1 1 0,-3 0 0,1-2 0,1 2 0,-1 2 0,2-4 0,0 0 0,-1-1 0,1-1 0,0-2 0,0-1 0,0-2 0,-2 0 0,1-1 0,1 2 0,-2 1 0,1-3 0,1 2 0,-1-1 0,-2-2 0,1 0 0,-1 0 0,-2-2 0,-1 2 0,0 0 0,-3 0 0,-2 0 0,-2 0 0,-4 0 0,-4 0 0,-3 0 0,1 0 0,-6 0 0,3 0 0,-3 0 0,0 0 0,-2 0 0,0 0 0,1 0 0,0 0 0,2 2 0,3 0 0,1 1 0,1 0 0,1 1 0,2-1 0,0-3 0,-2 4 0,3-4 0,2 0 0,2 1 0,1-1 0,4-1 0,0 1 0,0 0 0,2 0 0,1 0 0,0 0 0,0 0 0,0 0 0,-2 0 0,-2 0 0,-1 0 0,0 1 0,-2 0 0,1 1 0,0-1 0,0 2 0,-1-3 0,0 2 0,0-2 0,2 0 0,1-60-290,5 52-333,3-5-832,2-5 0,9-14 0,8 47 0</inkml:trace>
  <inkml:trace contextRef="#ctx0" brushRef="#br0" timeOffset="196779.3745">21709 10899 2373,'0'2'138,"0"5"39,0-4 45,0 0 44,0 0 49,0-2 28,0-5 21,0 7 19,0-1 88,0-1-6,5 1-12,6-1-38,8 2-46,16-1-45,17 0-48,14-1-27,19 1-22,20-1-19,15-1-89,15 1-85,15-1-34,9 0 0,7 0 0,-2 2 0,-6-1 0,-15 0 0,-21 0 0,-25 2 0,-19 0 0,-27-2 0,-17 2 0,-18-1 0,-10-1 0,-6 1 0,0-2 0,0 2 0,0-2 0,0 0 0,0 1 0,0-1 0,0 0 0,0 2 0,0-2 0,0 0 0,0 1 0,0-1 0,0 0 0,0 1 0,0-2 0,0 2 0,0-1 0,0 2 0,0-1 0,0 6 0,0 6 0,0 5 0,0 12 0,0 12 0,0 14 0,0 13 0,-4 10 0,-1 10 0,-2 3 0,-3-1 0,3-7 0,1-7 0,4-9 0,1-15 0,2-11 0,-1-12 0,0-10 0,2-12 0,5-4-503,2-11-1034,1-7 0,-3-5 0,-1-3 0</inkml:trace>
  <inkml:trace contextRef="#ctx0" brushRef="#br0" timeOffset="198479.3656">23262 11968 4752,'-3'0'260,"0"0"98,1 0 0,1 0 0,12 1 1,15 5-1,17 2 0,20 2 1,22 5-1,11-1-144,7 3-115,-5 3-99,-8-3 0,-15 4 0,-26-2 0,-19-2 0,-18-4 0,-21 3 0,-21-1 0,-15 2 0,-17 3 0,-14 1 0,-5-1 0,-2 1 0,4 2 0,8-1 0,11-4 0,16 1 0,17-5 0,17 3 0,18-1 0,23 1 0,16 2 0,19-2 0,17 1 0,7 0 0,-5 0 0,-10 0 0,-17-1 0,-20 0 0,-23 3 0,-16-1 0,-25 1 0,-15 4 0,-15 1 0,-9 0 0,-9 1 0,2-2 0,6 1 0,8-5 0,16 2 0,17-1 0,17 1 0,19 0 0,21 1 0,16-2 0,15 2 0,14-5 0,5 1 0,-5-5 0,-8 1 0,-20-1 0,-19-1 0,-18 0 0,-26 2 0,-21 0 0,-21 3 0,-14 3 0,-15 0 0,-4 1 0,1-2 0,12-1 0,11-1 0,18-2 0,22 1 0,16 0 0,26-3 0,20 2 0,14-1 0,12 0 0,13-3 0,0 0 0,-6-2 0,-6-2 0,-11 2 0,-14 1 0,-17-1 0,-13 0 0,-24 3 0,-21 2 0,-17 1 0,-14 2 0,-12 2 0,-2 1 0,10 1 0,9-2 0,17 1 0,17-3 0,17 1 0,14 1 0,16-2 0,14 0 0,14-2 0,9-1 0,9-1 0,-2 1 0,-5-2 0,-10 0 0,-17-1 0,-16 1 0,-12 2 0,-18 1 0,-15 3 0,-9 3 0,-6 1 0,-5-4 0,6-1 0,7-1 0,11-4 0,9-4 0,6 0 0,9 0 0,2-3 0,1 1 0,-1-1 0,4 0 0,-1 0 0,3 2 0,3 1 0,-4-2 0,-2 2 0,-1 0 0,-1 4 0,-1-1 0,0 2 0,0 6 0,3 4 0,3 3 0,2 10 0,4 3 0,0 6 0,3 5 0,3 8 0,2 10 0,6 10 0,6 12 0,1 13 0,3 1 0,3 2 0,-6-9 0,-8-11 0,-12-18 0,-7-15 0,-18-18 0,-14-17-408,-6-33-1148,-4 8 0,-7-12 0,8-9 0</inkml:trace>
  <inkml:trace contextRef="#ctx0" brushRef="#br0" timeOffset="199078.8824">22987 15445 8191,'2'1'0,"24"4"0,27 2 0,33 2 0,42 2 0,35-2 0,19 1 0,11-3 0,1 0 0,-8-2 0,-17 2 0,-27 2 0,-31-1 0,-37 2 0,-39-1 0,-36 0 0,-37-4-53,-25 4-176,-21 0-114,-14-2-147,-6-1-251,-6-2-526,-1-1 0,3-3 0</inkml:trace>
  <inkml:trace contextRef="#ctx0" brushRef="#br0" timeOffset="199299.7987">23577 15709 6006,'-14'8'243,"-9"4"0,-8 8-1,-12 9 1,-2 9 0,-2-2-1,-3 3 1,5-2 0,4 0 0,8-5-243,11-4-101,11-5-259,10-6-264,13-20-797,13 4 0,8-2 0,11-9 0</inkml:trace>
  <inkml:trace contextRef="#ctx0" brushRef="#br0" timeOffset="199495.3681">23992 15899 8191,'2'-5'0,"-1"2"0,-1-2 0,-3 0 0,-10 8 0,-9 7 0,-8 4 0,-8 5 0,2 1 0,9 2-52,8-4-291,12 1-203,19-13-904,2 0 0,7-3 0</inkml:trace>
  <inkml:trace contextRef="#ctx0" brushRef="#br0" timeOffset="199698.7558">24236 15929 4735,'17'-10'384,"0"-1"0,-2 1 0,-3 3 0,-12 3 0,-9 8 0,-4 1 0,-4 7 0,1 0-79,-4 2-578,8-1-172,5-1-245,4-27-650,10 17 0,6-4 0,10-5 0</inkml:trace>
  <inkml:trace contextRef="#ctx0" brushRef="#br0" timeOffset="199813.1863">24539 15923 3874,'9'-4'199,"0"-3"-38,2 1-164,20-6-843,-21 4 0,1-4 0,-2-3 0</inkml:trace>
  <inkml:trace contextRef="#ctx0" brushRef="#br0" timeOffset="200819.3848">24881 12937 5851,'-2'-3'260,"2"-2"0,0-2 0,0 2 0,0-12 0,0 16 0,0 12 0,0 12 0,0 15 0,0 12-260,0 13 0,0 5 0,-6 1 0,0-4 0,-4-8 0,-2-13 0,2-10 0,0-13 0,3-12 0,-2-8 0,4-10 0,-3-13 0,3-10 0,-3-9 0,2-14 0,-2-11 0,-1-9 0,-1-9 0,4-4 0,3-3 0,2 8 0,2 11 0,8 9 0,5 13 0,5 10 0,13 7 0,14 10 0,7 7 0,4 7 0,-2 5 0,-5 8 0,-9 5 0,-11 7 0,-7 5 0,-10 5 0,-7 4 0,-4 2 0,-10 2 0,-11 3 0,-10 4 0,-5-3 0,-12-4 0,0-1 0,1-5 0,6-8 0,8-2 0,7-1 0,11 0 0,7 4 0,9 3 0,12 5 0,10 1 0,9 4 0,7-1 0,6 0 0,0 0 0,-5-4 0,-3 0 0,-4-4 0,11-4-240,-22-1-123,-1-1-194,9-12-257,-15 1-429,-15-2 0,12-8 0,1-2 0</inkml:trace>
  <inkml:trace contextRef="#ctx0" brushRef="#br0" timeOffset="201303.1105">25535 13112 4595,'0'-8'388,"0"0"0,0-1 1,0-1-1,0 6 0,0 3 1,0 1-1,0 0 0,0 4 0,0 3-286,-1 7-102,-1 5 0,-8 7 0,3 5 0,-10 4 0,1 4 0,1 1 0,2-1 0,-1 0 0,2-3 0,4-4 0,4-3 0,-1-4 0,3-4 0,2-2 0,0-2 0,0-3 0,2-4 0,4 0 0,4-3 0,5-2 0,8-2 0,7-1 0,8-2 0,7-2 0,6 1 0,5-4 0,-4 4 0,-8-2 0,-8 0 0,-13 1-421,-13 2-1133,-20 0 0,-30 0 0</inkml:trace>
  <inkml:trace contextRef="#ctx0" brushRef="#br0" timeOffset="209992.1719">18898 6629 4328,'0'0'41,"2"0"14,-2-1 31,0 1 36,0 0 46,0-1 94,0 1 106,0 0 21,0 2 0,-2 7-28,0 6-13,-1 8-14,1 7-30,1 6-38,-2 0-45,0 1-94,-2-2-105,1-3-22,-2-3 0,2-4 0,1-5 0,2-6 0,-1-3 0,1-6 0,1-4 0,0 0 0,0-1 0,-2 0 0,2 0 0,-1-1 0,-2 1 0,2 0 0,-2 0 0,3 0 0,0 0 0,0 0 0,0 0 0,0 0 0,0 0 0,0 0 0,0 0 0,0 0 0,1 0 0,6 0 0,9 0 0,8 0 0,10-3 0,11 1 0,2-5 0,4-3 0,-2-2 0,-3-3 0,-4-4 0,-7-1 0,-6-7 0,-11-3 0,-9-9 0,-8-5 0,-13-4 0,-12-5 0,-13 2 0,-9 3 0,-16 4 0,-6 12 0,-1 6 0,5 7 0,9 9 0,15 6 0,11 1 0,13 10-181,9 5-191,14 5-275,9-38-751,11 50 0,11 1 0,6-3 0</inkml:trace>
  <inkml:trace contextRef="#ctx0" brushRef="#br0" timeOffset="210375.9361">19658 6783 4803,'0'0'125,"0"0"52,-2-2 102,2 2 68,2 0 0,-2 0-1,0 0 1,0 5 0,0 8 0,0 8-80,0 8-46,1 8-51,-1 7-102,0 1-68,0 3 0,1-3 0,-1-5 0,0-3 0,0-11 0,0-7 0,0-6 0,0-5 0,0-3 0,-1-4-360,-4-8-1206,-4 3 0,-3-10 0,-2-5 0</inkml:trace>
  <inkml:trace contextRef="#ctx0" brushRef="#br0" timeOffset="212015.3637">11401 10722 3479,'0'-10'159,"-3"-5"68,1-3 122,-3-4 131,2 3 1,-3 4-1,2 3 0,1 3 0,2 6 1,1 1-92,1 4-68,-1 6-68,0 9-121,0 11-132,0 6 0,0 8 0,0 0 0,0 0 0,0-3 0,0-4 0,0-4 0,-1-5 0,-1-8 0,1-4 0,-1-4 0,2-6 0,-2-4 0,1 3 0,-1-3 0,0-3 0,1 3 0,-1 0 0,2 0 0,0 0 0,0 0 0,0 0 0,0 0 0,3 0 0,7 0 0,3 0 0,7 0 0,8-3 0,5-4 0,2-3 0,1-4 0,0-4 0,-3-5 0,-7-6 0,-6-5 0,-9-5 0,-9-4 0,-10-8 0,-11 1 0,-17 0 0,-11 4 0,-13 9 0,-12 5 0,-2 10 0,-1 9 0,3 6 0,11 7 0,16 5 0,18 5 0,16 9-227,16 7-171,33 4-345,2 4-621,12-1 0,10-6 0,6-4 0</inkml:trace>
  <inkml:trace contextRef="#ctx0" brushRef="#br0" timeOffset="212663.1714">11797 10882 3181,'-3'-4'267,"0"-3"82,3-6 126,-1-2 43,1-4 0,4 2 0,1-2 1,6 1-1,1 2 0,5 2-173,1 4-93,0 1-83,-1 6-125,-1 3-44,-2 0 0,-1 12 0,-4 4 0,-2 5 0,-5 5 0,-1 5 0,-4 1 0,-11-2 0,-1 1 0,-6-5 0,-5 0 0,1-1 0,3-4 0,1 0 0,5-5 0,5 0 0,3-6 0,5-1 0,3-3 0,0 0 0,6-2 0,7 0 0,8-1 0,7-2 0,11-1 0,3 0 0,-3 0 0,-1 0 0,-4 0 0,-5 0 0,-6 0 0,-10 0 0,-6 0 0,3 0-692,-8 0-807,-5 0 0,-6-4 0,0-2 0</inkml:trace>
  <inkml:trace contextRef="#ctx0" brushRef="#br0" timeOffset="215115.3786">12648 5490 3807,'0'-3'17,"0"0"11,0 1 29,0-1 37,0 0 28,0 3 32,0 0 25,0 3 15,0 4 18,0 6 13,0 6 14,0 5 3,0 5-17,0-1-28,0-1-27,0-4-20,0-4-26,0-5-9,0-4-10,0-1-10,0-3-10,0-4 35,0 0 38,0-2-11,0 0 0,0-2-11,0 2 0,2 0-6,0 0-8,2 0-10,3 0-15,2 0-47,5 2-50,6-1 0,6 0 0,3-1 0,3 0 0,3-2 0,-4-5 0,-2-5 0,-7-3 0,-3-8 0,-13-4 0,-2-4 0,-10-6 0,-13-6 0,-7-1 0,-11-3 0,-9 2 0,-8 6 0,-3 5 0,-1 10 0,5 4 0,-1 11 0,10 3 0,6 8 0,9 7 0,9 10 0,13 7-78,9 10-294,30 4-351,5 1-680,9-8 0,8-5 0,11-16 0</inkml:trace>
  <inkml:trace contextRef="#ctx0" brushRef="#br0" timeOffset="215843.0057">13173 5525 3350,'0'0'216,"0"-1"65,0 0 199,0-4 17,0 0 0,-2-5 0,2-1 1,0 1-1,4-2 0,1 0-131,3 3-85,4-1-64,4 5-200,4 0-17,3 4 0,0 1 0,-4 5 0,-5-2 0,-1 7 0,-8 1 0,-5 4 0,-3 5 0,-8 4 0,-7 2-9,-1 1-57,-6 0-38,2-3-27,5-3-56,7-6-26,6-3-3,3-2-3,2-5 20,4 0 38,10-3 54,6 0 74,7 3 50,5-2 52,1 4 70,-4 3 48,-6 0 23,-5 2 9,-4 2-20,-4 0-37,-5 1-47,-3 5-16,0 1-12,-8 1-24,-5-2-16,-3-1-22,-8-4-18,-9-4-7,-3-4 0,-1 1 0,0-5 0,5-3 0,3 0 0,6 0 0,4-2-394,6-7-1165,2 7 0,7-3 0,11-5 0</inkml:trace>
  <inkml:trace contextRef="#ctx0" brushRef="#br0" timeOffset="217187.3559">16223 11285 3260,'4'-4'273,"-2"-2"184,0-1 52,0-1 1,-1 3-1,-1 0 1,0 2-1,0 2 1,0 1-1,0 4-163,0 8-110,0 11-183,0 6-53,0 14 0,0 1 0,0 5 0,0-5 0,0-3 0,0-5 0,0-7 0,0-8 0,0-7 0,0-5 0,0-5 0,-1-2 0,1-2 0,-3-2 0,-1-3 0,-3-2 0,1 1 0,0-3 0,2 1 0,-1 1 0,4 2 0,1 2 0,0 1 0,0 0 0,4 2 0,3 0 0,11 0 0,4-1 0,5 0 0,6-2 0,2 0 0,2-1 0,-1-3 0,2-3 0,-3-2 0,-4-4 0,-6-4 0,-8-8 0,-10-6 0,-8-6 0,-13-5 0,-8-3 0,-17 2 0,-6 5 0,-13 8 0,-2 7 0,-2 12 0,2 3 0,12 10 0,10-1 0,13 5-153,14 4-199,14 3-327,3-3-722,11 15 0,2 4 0,8 1 0</inkml:trace>
  <inkml:trace contextRef="#ctx0" brushRef="#br0" timeOffset="218008.0163">16720 11522 3725,'0'-3'171,"0"1"46,1-4 42,-1 3 79,0 0 60,0 3 54,0-1 4,0 1 1,0 3 0,0 1-102,0 6-69,-1 3-46,-1 6-43,2 3-78,-1 1-60,-2 1-54,1 0-5,0-6 0,2 1 0,-2-6 0,4-1 0,-2-5 0,7 0 0,1-2 0,6 1 0,6-2 0,0-2 0,4 2 0,-3-3 0,3-1 0,2 0 0,1 0 0,2 0 0,-1-1 0,-3-3 0,-2-3 0,-3-3 0,-7-4 0,-3-1 0,-5-2 0,-3 2 0,-2 0 0,-3-1 0,0 4 0,-1 0 0,-3 3 0,1 1 0,0 2 0,2 2 0,2 1 0,1 0 0,1 2 0,-2 1 0,1 1 0,-3 5 0,1 7 0,-1 9 0,-2 10 0,3 10 0,0 6 0,1 2 0,2-1 0,0-1 0,0-5 0,2-7 0,-2-9 0,1-6 0,4-6-279,2-8-1303,-1-4 0,-1-5 0,-2-6 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2:43.0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13499 11390 3691,'0'0'112,"0"0"35,0 0 23,0-1 20,0 1 14,0 0 19,0-1 20,0 1 38,0 0 50,0-1-27,0-1-6,0 2-26,0-1-41,3 0-48,-3 6-1559,0-4 0,2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1:42.11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10115 3754 968,'0'0'112,"0"0"23,0 0 33,0 0 32,0 0 33,0 0 30,1 0 20,-1 0 17,0 0 11,0 0-78,0 0-16,0 0-17,0 0-26,0 0-24,5 0-24,2 0-23,1 1-19,7 0-16,4 2-5,-1 1-4,1 0-4,1 0-6,0-1-7,-2 1-5,1 1-4,-2-1-5,0 2 0,-1 0-2,-1 0-4,-4 2-1,2-1-4,-4-2-2,-2 0 3,4-1 4,-2 2-2,3 0 2,4-2 1,-2 4 4,3 0 5,0 0 5,-2-2 7,-2 0 4,2 0 0,-4-2 1,3 1-1,0 0-2,-3-1-4,4 2-1,-5-1-3,0-2-7,-4 0-2,-1 0 1,0-2-1,-1 2-5,1 0 3,3-1 1,-1 2 2,2 1 7,1-1 7,0-1 5,0 2 5,3-1 16,-1-1 12,0 1 0,-1-2-4,-2 1-2,-2 0 0,-3-1-2,2 1-9,-3-3 5,1 1 5,0 2-5,1-1-4,1-1 3,3 0 8,-1 0 3,-1 2 1,2-3-2,-1 0 0,0 3-12,0-2-13,2 1-12,-1-1-7,1 0-13,3 1-6,-1 0-3,1-1 1,3 2-4,-2-2-1,2 0 2,-3 2 1,1 0-6,-2-2 1,1 2 8,-2-2-3,1 2 0,1-1-4,-1 0 3,-1 1-2,-1 0 3,2-2-6,-1 2 3,2 0-5,-1-1-2,-1 1 5,0-1-2,0 1-2,0 1 0,0-1 4,2 0-6,-2 0 1,1 3 1,-4-5 3,2 2 1,-4 2-5,3-3 8,-2 1 0,0 0-2,2-1 4,0 1 0,-4-1 0,3 0 0,-1 1 3,1-1-5,0 2 0,-1-3-6,-1 2 0,4-2 0,-1 2 0,-1 0 3,5 0 1,-1 1-5,0-1-3,-1 1 6,0-3-1,-3 2-2,2 0 5,-3-1-1,2 1-4,1 0 1,-2 0-3,1-2 6,0 2-6,0-1 0,-1 0 5,1 0-1,-1 0-4,1 1 2,1 0-2,3 0-6,-3 1 6,2-1-5,1 0 6,-2 2 1,-3-4-6,3 2-1,-1 0 5,-1-1 0,3 1-1,-1-2 7,-1 3-7,2 0 11,-3-1 4,0 0 17,1-1 3,2-1 2,-1 2-4,1 0-1,-1-2 1,-1 1-3,-2-1 1,2 2-7,2-1-7,-4 0-15,3 1-2,0 0 0,-2-1 0,0 3 0,-2-4 0,2 3 0,-4-2 0,4 1 0,-1-1 0,1 1 0,-2-2 0,1 2 0,-1-3 0,1 3 0,-3-2 0,0-1 0,2 0 0,-3 0 0,6 0 0,-3 0 0,0 1 0,4-1 0,-5 1 0,1 1 0,0-2 0,-1 1 0,0 0 0,2 1 0,-1 1 0,0-3 0,2 2 0,-1-2 0,0 0 0,-2 0 0,1 3 0,0-2 0,-1 1 0,-1 0 0,3-1 0,0 2 0,-2-3 0,1 0 0,1 0 0,0 3 0,-2-3 0,1 1 0,2 1 0,-2-2 0,2 1 0,0 0 0,0 1 0,2 1 0,0-1 0,-1-2 0,0 2 0,1-2 0,0 0 0,-1 1 0,-3-1 0,5 2 0,-4-2 0,3 1 0,1 0 0,-3 1 0,0-2 0,2 1 0,-6-1 0,-1 0 0,0 2 0,-2-2 0,-1 1 0,3 0 0,-2-1 0,5 2 0,0-1 0,-2 1 0,5-2 0,-2 2 0,0 1 0,1 0 0,-2 1 0,4-1 0,-2-1 0,0 1 0,3-1 0,1 1 0,1 1 0,-1-1 0,5-2 0,-5 3 0,1 0 0,1-1 0,2 0 0,-4-1 0,2 2 0,-1-1 0,-1-3 0,-1 3 0,-1 0 0,-5 0 0,2 0 0,-1-1 0,1 1 0,-2-1 0,1 1 0,1 0 0,-2 0 0,-2-3 0,3 3 0,-2 0 0,0-3 0,-1 1 0,2-1 0,-3 1 0,3-1 0,-3 0 0,-2 0 0,7 0 0,-1 0 0,1 0 0,1 0 0,1 1 0,0-1 0,-1 0 0,5 0 0,-5 0 0,3 0 0,-1 0 0,-2 0 0,2 0 0,-2 0 0,4 0 0,-3 2 0,-1-2 0,1 0 0,-3 0 0,3 0 0,-2 0 0,3 0 0,-3 0 0,2 0 0,-3 0 0,5 0 0,-3 0 0,1 0 0,0 1 0,-1 0 0,0 1 0,-1-1 0,4 3 0,-1-4 0,1 3 0,-1-2 0,2 2 0,1-2 0,-1 3 0,1-4 0,3 3 0,-3 0 0,1-1 0,-1 3 0,-3-3 0,3 1 0,-1 0 0,-4 1 0,5-1 0,-1-2 0,-1 2 0,-1 1 0,2-1 0,-1-2 0,-1 2 0,0 0 0,-2-3 0,0 3 0,-3-2 0,2-1 0,-4 1 0,1-1 0,-1 1 0,2-1 0,-3 3 0,3-3 0,-1 0 0,0 0 0,-1 0 0,0 0 0,1 0 0,-1 0 0,2 0 0,0 0 0,-1 0 0,3 1 0,-1 1 0,4-1 0,0 3 0,-2-2 0,5-1 0,-3 0 0,1 1 0,1-1 0,-2 0 0,1-1 0,-2 0 0,-1 0 0,1 1 0,1-1 0,-2 0 0,2 0 0,-2 3 0,0-3 0,-2 0 0,2 0 0,-1 3 0,-1-3 0,1 0 0,0 0 0,-1 1 0,1-1 0,0 2 0,-1-2 0,1 0 0,-1 0 0,2 0 0,-2 0 0,-1 1 0,-3-1 0,3 1 0,-2-1 0,-3 2 0,2-2 0,-3 0 0,4 0 0,-2 0 0,2 0 0,-3 0 0,3 2 0,-2-2 0,0 0 0,1 0 0,-3 1 0,5-1 0,-3 0 0,2 0 0,1 0 0,-1 0 0,2 2 0,-1-2 0,0 0 0,4 2 0,-5-1 0,5 1 0,3-1 0,-1 0 0,3 1 0,-3-1 0,1 2 0,1 0 0,-1-2 0,2 1 0,-1 1 0,2 0 0,0-1 0,6-1 0,0 2 0,4-3 0,4 0 0,-2 0 0,1 0 0,-6 0 0,-2 0 0,1 0 0,-4 0 0,-3 0 0,0 0 0,-7 0 0,-1 0 0,0 0 0,-3 0 0,-1 0 0,2 0 0,2 0 0,0 0 0,0 0 0,3 0 0,-1 0 0,-2 0 0,0 0 0,-3 0 0,1 3 0,1-1 0,2-1 0,-2 1 0,3 0 0,-1 0 0,0-1 0,2 1 0,-3 0 0,-1 0 0,1 0 0,2 0 0,-1 0 0,-1-1 0,2 2 0,0 0 0,1-3 0,-1 1 0,-1-1 0,3 2 0,-4-1 0,1 0 0,-3 1 0,-2 0 0,1-2 0,-3 0 0,2 0 0,-2 0 0,0 0 0,0 0 0,0 1-242,2 3-285,-2-13-957,0 9 0,1 0 0,-1-4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2:45.85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13501 11389 8191,'0'0'0,"0"-2"0,0-1 0,3-6 0,-3 7 0,2-2 0,-2 3 0,0-3 0,0 9 0,0-6 0,0 0 0,4-2 0,0 3 0,1-3 0,3 2 0,0-4 0,-1 2 0,3-1 0,-2 0 0,1-1 0,2-1 0,-4-1 0,4 3 0,2-3 0,1 1 0,-1 1 0,5-2 0,-4-1 0,0 4 0,-1-2 0,1 0 0,-4 1 0,-1 1 0,-1 0 0,3-1 0,1 0 0,3 1 0,-2-3 0,3 1 0,-3-1 0,-1 0 0,-1 2 0,-1 1 0,0 0 0,-1-2 0,0 2 0,3 0 0,-2-3 0,3 2 0,2-3 0,-1 1 0,1-2 0,0 1 0,1 2 0,-3-3 0,1 2 0,-1 0 0,5 0 0,-2 0 0,2-1 0,-1 0 0,-2 2 0,0-1 0,3 0 0,1-1 0,-2-1 0,3 1 0,-4 0 0,-4 2 0,0 0 0,-1 0 0,4 0 0,-5 0 0,5 1 0,-1-1 0,1 0 0,2 0 0,3-1 0,-1-1 0,1-2 0,0 2 0,-3-2 0,-2 3 0,1-3 0,-3 1 0,0 2 0,1-1 0,-1-1 0,3-1 0,-1 1 0,-1 0 0,1-2 0,-3 2 0,1 2 0,0-1 0,-3-1 0,1 2 0,-1-1 0,3-2 0,-2 2 0,2 1 0,-3-1 0,1-1 0,-2 0 0,0 1 0,0 0 0,0 2 0,2-3 0,-2 3 0,2-1 0,-1-4 0,4 0 0,0 2 0,-2 1 0,-3 0 0,2 2 0,-1 0 0,-2 0 0,3 1 0,-2-2 0,3 2 0,1-2 0,0-1 0,0 1 0,-1-1 0,2 1 0,-2 0 0,1-3 0,-2 3 0,4 0 0,-1-2 0,-2 3 0,2-1 0,0 0 0,0 0 0,3 0 0,-1-1 0,-2 1 0,-1 0 0,-3 1 0,2-1 0,1 0 0,-2 2 0,4-2 0,-4 0 0,4 0 0,-1-1 0,-1-1 0,3 4 0,-3-2 0,2 1 0,-4 0 0,2 1 0,-3-1 0,-1 2 0,2-1 0,0 1 0,-1-2 0,1 2 0,1-1 0,0 0 0,0-2 0,3 2 0,2 0 0,-2-2 0,5-1 0,-2 1 0,3-2 0,0 2 0,2-4 0,-1 0 0,1 0 0,2 0 0,-2-1 0,1 4 0,2-2 0,-4 1 0,0-1 0,-1 2 0,-2-1 0,1 0 0,0-1 0,-1 2 0,0-1 0,3 0 0,-2 3 0,3-4 0,3 1 0,0-3 0,-3 3 0,3-6 0,0 3 0,-1-2 0,-4 2 0,0-1 0,-1-1 0,1 2 0,0-1 0,2-1 0,0 4 0,1-2 0,-2-2 0,1-1 0,2 3 0,-1-1 0,2-1 0,0 0 0,-1 1 0,1-1 0,1-2 0,1 3 0,0-1 0,3-2 0,1 2 0,-1 0 0,1 0 0,-4-1 0,-4 1 0,0 2 0,-2 0 0,0 2 0,1 0 0,1-2 0,-2 0 0,3 1 0,-2-1 0,-2 1 0,0-1 0,-1 3 0,1-1 0,-1 1 0,1-1 0,1 0 0,-2 0 0,2 2 0,-1-3 0,1-2 0,-3 4 0,4-1 0,-3 1 0,-1 0 0,-1 1 0,1-1 0,-1 1 0,0 1 0,1-1 0,3 1 0,1 0 0,-1-1 0,1-1 0,0 1 0,0-4 0,-3 4 0,2-1 0,-2 0 0,0 0 0,2 3 0,-1-4 0,-2 3 0,6-3 0,-2 2 0,0 0 0,1-3 0,0 2 0,-3 1 0,1 2 0,-3-1 0,1-1 0,0 3 0,1-4 0,0 1 0,2 1 0,-1-1 0,-2 2 0,2-2 0,-2 1 0,-1-2 0,2 1 0,2-1 0,-2 1 0,2 1 0,-2 0 0,4-3 0,-5 3 0,6 0 0,-4-2 0,1 1 0,-1 2 0,2-3 0,-4 0 0,-2 1 0,0 1 0,-3 0 0,-7 4 0,0-2 0,-1 2 0,-3 2 0,3-2 0,-1 1 0,0 0 0,3 1 0,1 0 0,-3-2 0,2 2 0,-3-3 0,0 1 0,0 3 0,-1-1 0,-1-2 0,2 2 0,1-1 0,-3 0 0,1 1 0,-2 1 0,-1 0 0,0 0 0,-2 0 0,0 0 0,0 0 0,0 0 0,0 0 0,0 0 0,0 0 0,0 0 0,0 0 0,0 0 0,0 0 0,0 0 0,0 0 0,0-2 0,1 2-1638,2 0 0,-1-3 0,-10-6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2:50.40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11193 7674 8191,'2'0'0,"-2"-3"0,5 0 0,-3 2 0,-1-2 0,7-1 0,4-2 0,1 1 0,8-6 0,5 1 0,0-2 0,-2-1 0,2 0 0,-3 1 0,0-1 0,-5 2 0,2 1 0,-3-1 0,2 2 0,0-3 0,1 3 0,3-1 0,0-1 0,0-1 0,2 2 0,1-4 0,1 4 0,-2-2 0,2 1 0,-5 0 0,-3 1 0,1 0 0,-2 2 0,-4-3 0,1 5 0,0-2 0,-2-1 0,1 3 0,0-1 0,0-1 0,1 0 0,1 0 0,-3-1 0,2 0 0,0 0 0,0 0 0,3-1 0,1 0 0,1-1 0,-1-1 0,0 4 0,-4-4 0,1 3 0,-1 1 0,0-2 0,0 0 0,-1 2 0,-1-2 0,3 1 0,-1-2 0,0 2 0,0 0 0,1 1 0,-3-2 0,3 3 0,-3-4 0,4 3 0,-4-2 0,3 3 0,1-3 0,-3 3 0,1-1 0,-1-1 0,0 1 0,0-1 0,0 1 0,5-1 0,-1-1 0,2 0 0,1 0 0,3-2 0,0 1 0,-1-2 0,2 1 0,-3 0 0,0-1 0,1 4 0,0 0 0,-1-3 0,2 3 0,-1-2 0,2-1 0,-2 1 0,1-2 0,-1 3 0,1-2 0,-1-2 0,2 2 0,1-1 0,-1 0 0,2-2 0,0 0 0,2 0 0,1-1 0,1-2 0,0 2 0,-1-1 0,-1-1 0,0 0 0,-2 1 0,-2 5 0,4-1 0,1-1 0,-1 1 0,2-3 0,-1 1 0,-4 1 0,-2 2 0,-1-1 0,0 2 0,2-1 0,-1 2 0,3-3 0,2 2 0,1-2 0,-3-1 0,0 2 0,-2 0 0,-4-1 0,2 3 0,-2 1 0,-1-1 0,0 1 0,4 0 0,-1-1 0,-1 0 0,1 0 0,-3 1 0,3 1 0,-4-1 0,0 1 0,2 0 0,-2 0 0,2-2 0,3 2 0,-4-1 0,0 2 0,-1-1 0,1 2 0,-2-3 0,5-2 0,1-1 0,3-2 0,2-3 0,2 1 0,1-2 0,-1-2 0,0 2 0,-1 0 0,-1 2 0,-4 1 0,2 1 0,-2-1 0,0 2 0,0-1 0,-1-1 0,1 1 0,-1-1 0,2 3 0,-3-1 0,2-1 0,0 0 0,0 1 0,-2-1 0,2-1 0,-4 3 0,2 0 0,-3 0 0,2 3 0,-1-2 0,4 0 0,-1-1 0,2-2 0,-4 2 0,-2 1 0,3 2 0,-8-1 0,2 3 0,-4 0 0,3-2 0,-3 2 0,2-2 0,1 0 0,2 0 0,-1-2 0,2 2 0,-2 2 0,-1-1 0,0 1 0,-4 0 0,1 2 0,1-2 0,1 2 0,0-2 0,0 2 0,2-3 0,-1 4 0,3-4 0,-2 2 0,-1-1 0,1 2 0,-4-1 0,2 1 0,-4 0 0,0 0 0,0 2 0,0-1 0,0 2 0,0-1 0,-1 0 0,2 1 0,-4 0 0,3 0 0,0-3 0,-1 3 0,-1-1 0,2 1 0,-2-1 0,0 3 0,0-2 0,5 1 0,-1 0 0,1-2 0,-1 0 0,3 0 0,-4 1 0,-1 0 0,1 0 0,-1-1 0,-1-1 0,-1 2 0,3-1 0,-1-4 0,1 5 0,-2-1 0,1-2 0,-2 1 0,0 1 0,-1 0 0,-2 1 0,1-1 0,-1 1 0,0 0 0,1-1 0,-1 1 0,-3-1 0,0 3 0,-2-2 0,-1 1 0,0 1 0,0 0 0,0 0 0,0 0 0,0 0 0,0 0 0,2 0 0,-2 0 0,0 0 0,1 0 0,1-1 0,-2-1 0,0 2 0,1 0 0,-2-1 0,2 2 0,-1-2 0,0 1 0,0 0 0,-4 0 0,1 0 0,1 0-1638,1-3 0,-4-1 0,7-4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2:59.5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8479 4441 8191,'0'0'0,"0"0"0,0-1 0,2 1 0,-2-2 0,0 2 0,1 0 0,-1 0 0,1 0 0,2 0 0,3 0 0,-3 0 0,4 16 0,-1 19 0,4-29 0,-6-1 0,6 0 0,-2-14 0,1-21 0,0 27 0,3 1 0,5 2 0,1-3 0,3 1 0,1 4 0,1-2 0,-3 0 0,0-2 0,2 2 0,-3 0 0,1 0 0,-3 0 0,1 0 0,-1 0 0,-1 0 0,0 0 0,0 0 0,-1 0 0,0 0 0,2 0 0,-1 0 0,6 0 0,-2 0 0,2 0 0,-2 0 0,0 0 0,-5 0 0,2 0 0,-3 0 0,4 0 0,-5 0 0,2 0 0,0 0 0,-1 0 0,1 0 0,2 0 0,-1 0 0,4 0 0,-1 0 0,0 0 0,1 0 0,-1 0 0,-2 0 0,2 0 0,-3 0 0,1 0 0,1 0 0,0 0 0,2 2 0,-1-2 0,3 0 0,-1 0 0,0 1 0,0 1 0,-1 0 0,1 1 0,-1-1 0,2 0 0,1 1 0,0-2 0,3 0 0,0 1 0,1-1 0,1-1 0,-3 2 0,-1-2 0,-1 2 0,-3 1 0,2-2 0,-5 1 0,3-1 0,2-1 0,-2 3 0,2 0 0,-1-2 0,0-1 0,-1 2 0,1 0 0,0-1 0,3 0 0,-1 2 0,3-1 0,-1 2 0,0-2 0,-2 1 0,1-1 0,-2 1 0,0 0 0,-1 0 0,2-1 0,0 2 0,1-3 0,0 1 0,2 1 0,-3 0 0,1-2 0,0 2 0,3 0 0,-1 0 0,0 0 0,1-1 0,1 2 0,-2 0 0,1-2 0,0 3 0,0-1 0,2-1 0,-3 0 0,1-1 0,-1 2 0,0-1 0,-4 2 0,5-2 0,-2 0 0,1-1 0,0 3 0,2-3 0,0 3 0,1-3 0,0 3 0,-1-1 0,1-1 0,-4 0 0,1 0 0,-3 0 0,0 0 0,-2 0 0,2-1 0,-2 1 0,2-2 0,-2 2 0,0-2 0,1 3 0,0-4 0,1 0 0,4 2 0,0-1 0,1-1 0,2 1 0,0 1 0,-1-1 0,-7-1 0,1 0 0,0 1 0,1 0 0,1 2 0,4-3 0,-2 3 0,4-3 0,-4 0 0,0 1 0,0-1 0,0-1 0,-4 1 0,0 0 0,-1 0 0,0 0 0,-4 0 0,0 0 0,1 0 0,-2 0 0,3 0 0,3 0 0,2 0 0,2 4 0,-6-3 0,3 3 0,2-3 0,3 1 0,-6-2 0,7 0 0,3 0 0,-1 2 0,1-2 0,5-2 0,-2 2 0,-5 0 0,-1 0 0,-1 0 0,-2 0 0,0 0 0,2 0 0,3 0 0,1 0 0,-1 0 0,-3 0 0,-2 0 0,0 0 0,-2 0 0,0 0 0,1 0 0,3 0 0,0 0 0,3 0 0,3 0 0,0 0 0,-3 2 0,1-1 0,-3-1 0,-1 2 0,-2-2 0,-3 0 0,-1 0 0,-1 4 0,-1-4 0,6 1 0,-1-1 0,1 2 0,0-4 0,-4 4 0,0-2 0,-4 0 0,-1 0 0,1 1 0,-2 0 0,4-1 0,-2 2 0,0-2 0,3 0 0,-2 0 0,1 0 0,2 0 0,-1 0 0,0 0 0,1 0 0,1 0 0,-1 0 0,-1 0 0,1 0 0,1 0 0,1 0 0,-3 0 0,3 0 0,-2 0 0,4 0 0,4 0 0,-1 0 0,1 0 0,1 0 0,-5 0 0,2 0 0,2 0 0,3 0 0,1 0 0,2 0 0,5 0 0,-3 0 0,3 0 0,1 0 0,-5 0 0,0 0 0,-1 0 0,-3 0 0,-3 0 0,3 0 0,-3 1 0,0-1 0,0 0 0,-1 0 0,-5 2 0,2-2 0,-1 0 0,-4 0 0,1 2 0,-2-1 0,0-1 0,2 2 0,3-1 0,0 1 0,3 0 0,-2 0 0,1 1 0,3-1 0,1-1 0,0 2 0,1 0 0,3 0 0,-3-1 0,-1 0 0,0 0 0,-3 0 0,-3-1 0,-2 0 0,1 3 0,-6-4 0,-1 3 0,1-3 0,0 0 0,-2 0 0,-1 0 0,0 1 0,-3-1 0,-1 2 0,2 0 0,-2-2 0,-1 2 0,2 0 0,1-2 0,-1 1 0,3 1 0,-1-2 0,-1 0 0,1 2 0,-1 1 0,-1-3 0,-1 2 0,0 0 0,0 1 0,0-2 0,1 2 0,-3-2 0,1 1 0,-1 0 0,-1 1 0,3-2 0,-2 1 0,-1 0 0,2 0 0,-2 1 0,-1-1 0,-2 1 0,1-3 0,-5 2 0,1-2 0,-2 2 0,0-2 0,2 3 0,-1-1 0,2 0 0,1 0 0,-2 2 0,2 0 0,1 0 0,-2 2 0,-1-1 0,2-2 0,-4 13 0,1 2 0,-2-11 0,1 0 0,-1 0 0,1-11 0,-1-4 0,0 10 0,3-2 0,-1 0 0,-1 0 0,2-2 0,0 4 0,-3-2 0,1 0 0,1 3 0,1-2 0,0 3 0,-1 0 0,1-1 0,2-2 0,-2 2 0,1-2 0,-1 4 0,-2-3 0,2 1 0,-2-1 0,1 2 0,1-1 0,-2-2 0,1 0 0,1-1 0,-2 2 0,-1-2 0,0 1 0,0-1 0,0 0-1638,0 4 0,0-3 0,2 1 0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3:06.79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11229 7549 8191,'-6'-1'0,"-8"0"0,3-1 0,-5 1 0,1 0 0,0 1 0,-3 0 0,-2 0 0,-2-3 0,0 3 0,-1 0 0,0 0 0,2 0 0,-3 0 0,0 3 0,-2-2 0,-3 2 0,-4-1 0,1 2 0,-3 0 0,2 4 0,-2-3 0,-2 1 0,1 1 0,1 0 0,2-1 0,3 1 0,2 0 0,4-1 0,1-2 0,4 0 0,2 3 0,2-6 0,5 3 0,3 0 0,3-1 0,1-1 0,0 0 0,0-2 0,0 2 0,0-1 0,-1-1 0,3 2 0,-2-1 0,0 0 0,0 2 0,-3 1 0,-1 0 0,-2 0 0,2 1 0,0 2 0,1-5 0,3 8 0,-3-3 0,3-1 0,3-4 0,-2 8 0,2-4 0,0-1 0,0 5 0,-2 6 0,4-6 0,-2 0 0,0 3 0,0 1 0,0-3 0,1 7 0,0-1 0,2-1 0,1-1 0,2 3 0,0-1 0,-2 0 0,2 2 0,-1-2 0,0 2 0,-2-2 0,0 0 0,0-1 0,0 0 0,-2-1 0,2-1 0,-1 0 0,1 1 0,-2-1 0,2-2 0,1 5 0,-1-2 0,0 0 0,-2-1 0,2 0 0,0 1 0,2-1 0,-3 0 0,3 2 0,-1 0 0,0-1 0,-2 2 0,1-3 0,0 3 0,-2-1 0,0 1 0,1 0 0,-1 1 0,1 1 0,-2 1 0,0-6 0,1 1 0,-1-1 0,0-2 0,0 0 0,0 0 0,0-1 0,2 3 0,-2-2 0,0 1 0,0 0 0,1 0 0,-1 0 0,0-4 0,0 0 0,0 1 0,2 2 0,-2-4 0,0 2 0,0 4 0,0-3 0,0-1 0,0 0 0,0 2 0,-2 0 0,2-1 0,-3-2 0,2 1 0,-2-1 0,1-2 0,1 0 0,1 0 0,0-2 0,0 1 0,0-2 0,-1 4 0,1-2 0,-2 0 0,2 0 0,0 2 0,0-1 0,-1 0 0,1 1 0,0 0 0,0 1 0,0 2 0,0 0 0,0 1 0,0 4 0,0-1 0,0 2 0,0-1 0,0 2 0,1 0 0,-1 2 0,0 1 0,2-1 0,-1 2 0,2 2 0,-2-2 0,1 1 0,-1-2 0,2 1 0,-1-1 0,-1-1 0,1-4 0,-1 2 0,3-2 0,-1 0 0,1-2 0,-1 2 0,2-3 0,-4 1 0,1-2 0,1 0 0,-2 3 0,2-6 0,1 3 0,-1-2 0,0 0 0,-2 0 0,1-1 0,-1-1 0,1 2 0,1-1 0,-2 3 0,2-3 0,0 1 0,0 2 0,-2 1 0,2 0 0,-2-1 0,-1 0 0,2 1 0,-2-1 0,1 0 0,1-1 0,-2-2 0,0 3 0,0-3 0,0 3 0,0-2 0,0 1 0,0-2 0,0 3 0,0-3 0,0 0 0,0 1 0,0 1 0,0 1 0,0 2 0,0-1 0,0-1 0,0 1 0,0-1 0,0 0 0,0 1 0,0 1 0,0 1 0,0-1 0,-2 1 0,1 3 0,-1-3 0,1 1 0,-2 0 0,2 0 0,1-3 0,0 2 0,0 0 0,0 1 0,0-2 0,-2 0 0,2 1 0,-1 0 0,1 0 0,0 1 0,0-1 0,0-1 0,0-1 0,0 1 0,0-1 0,0 1 0,0-2 0,0 0 0,0 0 0,0-2 0,0 2 0,0-1 0,0 0 0,0-1 0,0 0 0,0-2 0,0 0 0,0-1 0,0 2 0,0-1 0,0 0 0,0 1 0,0 1 0,0 0 0,0-3 0,0 3 0,0-1 0,0 1 0,0 0 0,0-1 0,0 1 0,0 0 0,0 2 0,0-3 0,0 1 0,0 1 0,0-3 0,0 1 0,0 1 0,0-1 0,0 2 0,0 2 0,0-2 0,0 1 0,0 1 0,0-1 0,0 0 0,0 2 0,0-1 0,0 1 0,0-2 0,0 1 0,0 0 0,0-3 0,0-2 0,0 0 0,0 0 0,0 0 0,0 0 0,0 1 0,0-2 0,0 2 0,1-3 0,-1 3 0,0-2 0,0 0 0,2-2 0,-2 2 0,0-4 0,0 4 0,0-1 0,0 1 0,0-2 0,0 4 0,0-2 0,0-2 0,0 3 0,0-1 0,0 1 0,0-2 0,0 3 0,1 0 0,-1 0 0,0 0 0,0 1 0,3-1 0,-3 1 0,0-1 0,0-1 0,0 3 0,1-1 0,1-2 0,-1 2 0,1-2 0,1-1 0,-1 4 0,-2-2 0,2 0 0,-1-2 0,1 3 0,-1 1 0,-1-1 0,2 0 0,-2 1 0,1 0 0,1 0 0,-2 0 0,1 0 0,-1 0 0,0-1 0,2 0 0,-2-2 0,1 0 0,-1 1 0,2 0 0,-2 0 0,0 1 0,0-2 0,0 1 0,0 0 0,0-1 0,0-1 0,1 2 0,-1-3 0,0 1 0,3 2 0,-3-1 0,0 1 0,0 0 0,0 2 0,0 0 0,0 2 0,0-2 0,0 4 0,0-3 0,0-1 0,0 1 0,0-2 0,1-2 0,0-1 0,-1 3 0,3-5 0,-1 3 0,-1-3 0,1 2 0,-1-3 0,-1-1 0,2-1 0,-1 3 0,-1-4 0,5 0 0,-4 2 0,2 1 0,1-1 0,2 0 0,-2-2 0,1 0 0,2 1 0,0-1 0,5 1 0,1 2 0,4-1 0,2 0 0,5-2 0,2 0 0,2-1 0,-1 0 0,2-1 0,0 2 0,1-1 0,2 2 0,3-1 0,2 0 0,0 1 0,0-1 0,-3 3 0,-3 1 0,-1-1 0,-3 3 0,1-2 0,-3 2 0,1-1 0,1 2 0,-1 0 0,1 1 0,4 0 0,0 1 0,0-3 0,1 2 0,-2 0 0,-1-3 0,-2 2 0,-1 0 0,-3 1 0,2-1 0,-2 1 0,3 0 0,0 1 0,4 1 0,4 0 0,4-1 0,0 0 0,7-2 0,-6 0 0,-2-1 0,-2 0 0,-9 1 0,1-1 0,-2 0 0,0 1 0,0 1 0,-3-2 0,1 0 0,2-1 0,-1 1 0,-5 1 0,3-4 0,2 4 0,-4-2 0,0-1 0,1 2 0,-1-1 0,0 1 0,2 0 0,-1-2 0,1 2 0,1-1 0,-3 1 0,3-3 0,-5 1 0,2 0 0,-5 0 0,1 1 0,-5-1 0,1 2 0,-5-1 0,-1-1 0,-2 1 0,1-1 0,-3 0 0,-2 1 0,6-1 0,-5 0 0,2-1 0,1 2 0,-2-3 0,0 0 0,-1-1 0,0 0 0,2 0 0,1 0 0,-2 2 0,6-1 0,-2 0 0,3-1 0,-3 0 0,2 0 0,3-2 0,-3 0 0,4 0 0,1 0 0,2-2 0,0 2 0,1 0 0,1-2 0,0 1 0,4 0 0,0-2 0,4 1 0,0 1 0,4-1 0,2 0 0,-1 0 0,-1 0 0,0-2 0,-3 1 0,3 1 0,-6-2 0,-5 1 0,-4 1 0,-8-1 0,-3 2 0,-3 1 0,0 0 0,0 0 0,0 0 0,0 0 0,2 0 0,1 0 0,-1 0 0,2 0 0,1 0 0,-1 0 0,0 0 0,-2 0 0,0 0 0,-1 0 0,-1 0 0,3 0 0,-3-2 0,2 1 0,0-2 0,2-3 0,3-2 0,-1 0 0,2-5 0,-6 2 0,2 0 0,-4-3 0,3 2 0,-3 0 0,4-3 0,2-3 0,-1 0 0,5 0 0,-2-1 0,1 1 0,1 1 0,0 4 0,-1 1 0,0 1 0,5 1 0,-1-1 0,3 1 0,5-2 0,0-1 0,-4-1 0,2-1 0,-5 1 0,-3 2 0,1-1 0,-1 3 0,-2-1 0,4 2 0,-2-1 0,6-1 0,2 0 0,2-2 0,2 2 0,-2-4 0,2 3 0,-5 2 0,-5-2 0,-1 3 0,-1 1 0,0-1 0,1 1 0,1-2 0,3 0 0,-1-1 0,2 1 0,-2-2 0,-1 2 0,-4-1 0,1 3 0,-3-1 0,1 2 0,-3 1 0,3-3 0,3 0 0,1 0 0,3-1 0,1-1 0,4 0 0,2 0 0,0 1 0,-4 3 0,6-2 0,-2 0 0,2 1 0,-2-2 0,5 2 0,-8 1 0,3 0 0,-6 0 0,-1 0 0,-7 0 0,2 2 0,-5-3 0,-5 3 0,2-2 0,-1 0 0,2-1 0,5 3 0,2-3 0,1 0 0,1 1 0,5-1 0,3 1 0,6-3 0,4-1 0,5 0 0,6 0 0,8-3 0,4 2 0,6 0 0,8-2 0,8 1 0,11-1 0,6 1 0,5 2 0,-1 3 0,-5 2 0,-4 1 0,-8 0 0,-4 0 0,-11-2 0,-10 0 0,-12 0 0,-12-3 0,-14 3 0,-4-5 0,-7 2 0,-1-1 0,0-1 0,2-1 0,2-2 0,6 1 0,6-1 0,3 1 0,4-4 0,4 0 0,1-4 0,4-2 0,4-3 0,1 2 0,4-1 0,1 0 0,2 3 0,-2 0 0,-1-1 0,-6 4 0,-5 2 0,-3 0 0,-5 2 0,-1 2 0,-1-2 0,2-1 0,2 0 0,3 0 0,2 0 0,4-1 0,1 0 0,-2 2 0,0 2-1638,2 0 0,-2 0 0,0 1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3:13.05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17856 9866 8191,'14'-8'0,"2"-1"0,7-4 0,5 1 0,-4 0 0,4 3 0,-2 0 0,1 0 0,1-2 0,-1 4 0,-1-3 0,0-1 0,0 2 0,1-2 0,-3 1 0,2 1 0,-2-1 0,0 0 0,1 1 0,-2 1 0,3-2 0,3 1 0,0-1 0,0 0 0,-2-3 0,1-2 0,-2 0 0,0-3 0,1 2 0,2-1 0,4 2 0,2 1 0,2 0 0,2 1 0,2-3 0,-1 3 0,-2-4 0,-1 2 0,-1 1 0,-1-3 0,-3 3 0,-2 2 0,2 2 0,-2-2 0,-3 6 0,-5-2 0,0 3 0,-5 0 0,-4 2 0,0-1 0,-3 1 0,1-1 0,0 3 0,2-2 0,6 3 0,4-2 0,6 2 0,5 0 0,2 0 0,2 0 0,1-1 0,0 1 0,0 0 0,-1 0 0,2 0 0,2 0 0,-3 1 0,0 1 0,-2 1 0,-5 1 0,-7-2 0,-2 1 0,-3 0 0,-3 0 0,2-1 0,1 3 0,2 2 0,1-2 0,4 0 0,2 1 0,0 0 0,0 0 0,4 0 0,1 1 0,2 2 0,2-1 0,1 2 0,2-2 0,2-1 0,-2 3 0,-1 1 0,3-3 0,-2 5 0,-5-4 0,-3 0 0,-4 0 0,-7-3 0,-8 0 0,-1-2 0,-3 0 0,2 1 0,-5-1 0,2-1 0,3 2 0,2 2 0,3-2 0,2 2 0,4 1 0,3-1 0,1 0 0,-1 0 0,0 1 0,0-1 0,2 0 0,1 0 0,2 3 0,0-2 0,-1-1 0,0 2 0,-4-1 0,-1-3 0,-6 2 0,-2-2 0,-4-2 0,1 1 0,-2-2 0,7 1 0,-1 0 0,0-2 0,3 2 0,1-1 0,-3 1 0,2-2 0,5-1 0,0 1 0,1-1 0,3 0 0,-1-1 0,-2 1 0,-2 0 0,-2 0 0,-3 0 0,-4 0 0,0 0 0,-3 0 0,0 0 0,0 0 0,0 0 0,1 0 0,-2 0 0,-1 0 0,-2 0 0,0 0 0,-2 0 0,3 0 0,0 0 0,3 0 0,0 0 0,2 0 0,0 0 0,1 0 0,1 0 0,-3 0 0,0 0 0,-5 0 0,-5 0 0,-2 0 0,-1 0 0,-1 0 0,-1 1 0,2-1 0,0 0 0,-2 0 0,1 12 0,0-12 0,-36 3 0,28 7 0,0 1 0,-4 2 0,1 1 0,32 5 0,-34-4 0,2-9 0,-8 2 0,2 8 0,-5 3 0,-1-1 0,0 12 0,4-9 0,0 1 0,6-2 0,-1-1 0,4 0 0,0 0 0,0-1 0,-1 1 0,1-2 0,-1-2 0,2 3 0,-1-2 0,-3 3 0,3-4 0,-1 1 0,-1 1 0,0-2 0,1-1 0,1-1 0,-2 1 0,2-1 0,1-3 0,3 1 0,1 1 0,1-5 0,2 4 0,1-3 0,-1 2 0,1-3 0,-2 0 0,1-1 0,-2 1 0,3-1 0,-4 0 0,4 0 0,-1 0 0,-1-3 0,-2 3 0,3-1 0,-1-2 0,1 2 0,-1 1 0,0 0 0,-2 2 0,4-2 0,-1 3 0,2 0 0,0 0 0,2 3 0,-2 0 0,0 0 0,0 2 0,3-1 0,1 4 0,2-1 0,7 2 0,0 2 0,4 2 0,4 2 0,3 3 0,0 1 0,4 4 0,2 1 0,2-2 0,1 5 0,6 3 0,3 0 0,4 3 0,0-2 0,1 0 0,-7-7 0,-5-2 0,-9-8 0,-7-7 0,-5-5 0,-8-4 0,-3-3 0,-3-1 0,0-2 0,-2-1 0,5 1 0,-3-1 0,2 0 0,-1 0 0,3 0 0,1-1 0,3-2 0,1 1 0,1-2 0,1-3 0,-2 0 0,6 1 0,-4 2 0,1-2 0,-3 0 0,2 1 0,-4 2 0,1 0 0,0 1 0,-1 1 0,4-2 0,-3 0 0,5 0 0,0-1 0,3 0 0,-1 0 0,-1 0 0,-1-1 0,1 3 0,1-1 0,0 1 0,3 0 0,1 2 0,4-1 0,3 1 0,4 0 0,6 0 0,5 0 0,1 0 0,4 0 0,0 0 0,3 3 0,1-1 0,-2 2 0,3 2 0,-1-1 0,-1 0 0,-4 1 0,-6-3 0,-7 3 0,-9-5 0,-4 0 0,-6-1 0,-3 0 0,-1 0 0,-1 0 0,-1 0 0,4 0 0,3 0 0,0 0 0,8-1 0,1 0 0,3-2 0,3 0 0,-1 2 0,0-1 0,1 1 0,-3 0 0,-1-1 0,-2 2 0,-3-2 0,-1 2 0,-4 0 0,-1 0 0,-4-1 0,0 1 0,-3 0 0,2 0 0,-2-1 0,0 1 0,-1-1 0,0 1 0,-5-2 0,2 2 0,0 0 0,1-1 0,6-1 0,3 1 0,6-2 0,0-1 0,7 0 0,-3 0 0,0 0 0,-5 1 0,-3 0 0,-4 3 0,-4-3 0,0 2 0,-4 1 0,0 0 0,-2 0 0,1 0 0,-2 0 0,0 0 0,0 0 0,1 0 0,-1 0 0,0 0 0,0 1 0,0 2 0,0 3 0,0 0 0,0 3 0,-1 1 0,-2 2 0,-5 0 0,-3 2 0,1 0 0,-2 3 0,-1-2 0,3 2 0,3-3 0,-3 2 0,1-2 0,2 0 0,-2-2 0,4-1 0,-1-2 0,3 1 0,-5 0 0,3-2 0,-2 1 0,1 0 0,-1 3 0,1 0 0,-3 3 0,1 2 0,-1 1 0,1 1 0,0-1 0,2 2 0,0-2 0,2 1 0,0-1 0,-3 2 0,1-1 0,1-1 0,1-1 0,1-2 0,0 0 0,2 1 0,-2-4 0,-1 2 0,1 1 0,1-1 0,0 0 0,0 1 0,1-1 0,-1 1 0,1 2 0,-1 0 0,2 0 0,0 2 0,0 0 0,0 1 0,0 0 0,3 1 0,-1 4 0,1 0 0,1 3 0,3 1 0,-3 2 0,1-2 0,0 3 0,1-1 0,-1 0 0,2 0 0,-2 1 0,1 1 0,-1-5 0,-1 3 0,0-3 0,0 0 0,-1 1 0,0 2 0,2 1 0,1 0 0,1 3 0,4 0 0,-1-2 0,1 1 0,0 0 0,-4-1 0,1-3 0,-4-1 0,-1 0 0,1-2 0,-1-1 0,-2 0 0,1-2 0,-2-1 0,0-3 0,0-1 0,0-2 0,0 0 0,0 0 0,0-2 0,0 0 0,0 0 0,-2-2 0,-1 3 0,0-3 0,-4 1 0,5-1 0,-1 1 0,1 0 0,-1-1 0,2 3 0,-2-3 0,0 3 0,0 1 0,2 0 0,-2 2 0,3 1 0,-3-1 0,3 4 0,0-1 0,0 3 0,-1 0 0,1 2 0,0 4 0,-2 1 0,2 4 0,0 0 0,0 2 0,0-1 0,0 2 0,0 0 0,2 1 0,-1 0 0,-1-2 0,3 1 0,-2-3 0,-1 0 0,2-1 0,-1-2 0,2-2 0,-2 1 0,1-2 0,-2 0 0,1 0 0,-1-2 0,2 2 0,-2-2 0,0 1 0,0-1 0,1 0 0,-1 1 0,0-4 0,0 3 0,0-1 0,0 2 0,0-2 0,0 0 0,0 0 0,0-2 0,0 1 0,0-2 0,2-3 0,-1-2 0,1-2 0,-2-3 0,1-2 0,-1 0 0,0-1 0,0-2 0,0 5 0,0 1 0,0 1 0,0 3 0,-1 4 0,-1 1 0,2 6 0,0-1 0,-1 2 0,2-3 0,-1 2 0,0-4 0,0-1 0,0-3 0,0 1 0,0-7 0,0 0 0,0-5 0,0-3 0,0-3 0,0-3 0,0-2 0,0 1 0,0-1 0,0 0 0,0 0 0,0 0 0,0 0 0,-3 0 0,2-1 0,-2 0 0,-2 1 0,0-1 0,-2 1 0,1 0 0,1 0 0,1 0 0,1 0 0,0 0 0,-1 1 0,0 1 0,-1 5 0,1 2 0,-2-1 0,3 3 0,-1 2 0,-3 0 0,0 3 0,-1 3 0,0 3 0,-1 2 0,6 0 0,0-1 0,3-1 0,0-1 0,0-1 0,0-4 0,0-3 0,0 1 0,0-5 0,0-3 0,0-4 0,0 2 0,-1-3 0,1-1 0,-2 1 0,2 1 0,0-1 0,2 2 0,-2-2 0,0-1 0,0 0 0,0 0 0,0-1 0,0 1 0,0 0 0,0 0 0,0 0 0,0 3 0,-3-3 0,-1 0 0,-5 1 0,-5-1 0,-8-1 0,-3-5 0,-8 5 0,-1-2 0,-3-3 0,-2 5 0,2 1 0,1-6 0,3-1 0,2 5 0,11-6 0,6 6 0,6-1 0,5 2 0,8 1 0,12 0 0,12 0 0,11 0 0,17 0 0,11 0 0,11 0 0,5 5 0,8 4 0,5 3 0,-5 6 0,-6 4 0,-13 1 0,-18-5 0,-20-4 0,-16-3 0,-13-5 0,-7-2 0,-7-3 0,-7 0 0,-7 1 0,-3-2 0,-10 0 0,-1 0 0,-6-2 0,-9 1 0,-5-3 0,-3-1 0,-3-2 0,1 1 0,5-1 0,8 3 0,9 2 0,10 1 0,16 1 0,7 1 0,18 4 0,17-2 0,21 4 0,17 2 0,19-3 0,4 3 0,-5-4 0,-13-3 0,-14-1 0,-16 2 0,-15-3 0,-11-3 0,-10 3 0,-9 0 0,-14 0 0,-13 0 0,-15-1 0,-17 1 0,-15-19 0,-6 14 0,-14 0 0,10-2 0,12 0 0,14 17 0,18-13 0,32 1 0,5 2 0,22 0 0,21 2 0,18-2 0,19 4 0,18-3 0,6 1 0,-2-2 0,-10 0 0,-10 0 0,-22 0 0,-19 4 0,-21-3 0,-15-2 0,-25 1 0,-22-3 0,-24-5 0,-42 6 0,16 0 0,7 1 0,18-4 0,23 1 0,49 1 0,-10-3 0,13 2 0,15 2 0,22 0 0,19-1 0,17 15 0,17-12-1638,-8-4 0,-23-4 0,-32-4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3:17.57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7973 11526 3438,'0'-3'43,"0"2"32,2-3 47,-2 0 68,1 16 16,-1-12 13,-1 0 17,-5 4 33,1-3 79,2-11 68,0 8 19,3 1-34,1 0-45,-1-2-70,0 0-15,0 3-12,0 0-18,0 0-32,2 0-81,4 0-85,6 3-43,6-3 0,6 5 0,8 1 0,3 2 0,6-2 0,6 1 0,6 0 0,5 0 0,4-2 0,4-2 0,2-2 0,1 1 0,-2-2 0,-2 0 0,-4 0 0,-5 0 0,2 1 0,-2 0 0,-2 1 0,0-1 0,-3 2 0,-8-3 0,-3 1 0,-2-1 0,-2 2 0,2-1 0,-1 1 0,-1-1 0,0 2 0,1 1 0,-1-3 0,4 1 0,-1-1 0,0 0 0,-1 2 0,-1 0 0,-2-1 0,-1 1 0,1 1 0,1-2 0,3 4 0,1-6 0,5 3 0,6-3 0,-1 1 0,3-2 0,1 1 0,1 0 0,-3 0 0,3 0 0,-2 0 0,4 0 0,-3 0 0,4 0 0,-2 0 0,-1 0 0,-3 0 0,5 0 0,-1 0 0,0 0 0,-2 0 0,-7 0 0,-5 0 0,-10 0 0,-7 0 0,-4 0 0,-2 0 0,-3 0 0,1 0 0,1 0 0,2 0 0,-2 0 0,-2 0 0,0 0 0,-3 0 0,0 0 0,-3 0 0,3 0 0,3 0 0,4 0 0,1 0 0,0 0 0,1 0 0,-5 0 0,-2 0 0,-7 0 0,1 0 0,1 0 0,-3 1 0,4-1 0,2 0 0,-2 1 0,2-1 0,1 0 0,-3 0 0,0 2 0,-4-2 0,-1 0 0,3 0 0,4 0 0,0 0 0,7 0 0,7 0 0,0 0 0,1 0 0,4 0 0,1 2 0,5 1 0,5-1 0,6 2 0,6 0 0,4 1 0,2 2 0,2-1 0,1 2 0,-1-1 0,-2-2 0,0 2 0,-3 1 0,-5-4 0,-3 4 0,-2-1 0,-6 1 0,0 1 0,-5-2 0,1 2 0,-2-2 0,-3 0 0,-1-1 0,-3 2 0,-4-1 0,-2 0 0,0 0 0,-2 0 0,2 0 0,2 0 0,-2 0 0,2-1 0,-4 0 0,2 0 0,-2 0 0,-4-2 0,-1 1 0,-5-3 0,5 0 0,-9 1 0,2 0 0,0-2 0,-4 1 0,-3-1 0,0 0 0,0-1 0,-2 0 0,0 2 0,2-2 0,1 1 0,1 2 0,0-2 0,1 2 0,0 0 0,1 0 0,-3 1 0,1 0 0,2-1 0,-3 2 0,4-2 0,-3 1 0,-1-2 0,1 2 0,-2-1 0,3-3 0,-1 3 0,-2-2 0,0 0 0,3-1 0,-4 0 0,1 0 0,2 0 0,0 0 0,3-2 0,-1-4 0,4-3 0,1-4-51,-2-7-285,7-1-1224,4-8 0,4-5 0,6-7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3:23.15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10424 12233 4428,'0'0'146,"0"0"34,0-3 64,0 3 40,0 0 23,0 0 31,0 0 45,0 0 4,0 0-1,0 3-104,0 7-41,1 4-34,2 9-64,0 7-40,4 4-24,2 2-30,1 3-45,4-3-4,0-2 0,-2-5 0,-2-2 0,2-6 0,-3-3 0,1-3 0,3-4 0,3 0 0,2-3 0,3-1 0,3-2 0,2 0 0,2-4 0,-1 0 0,3-1 0,3 0 0,4 0 0,6 0 0,5 0 0,5 0 0,5 0 0,1 0 0,0 0 0,-1 0 0,-5 2 0,4-1 0,-3 3 0,3 0 0,0 3 0,1 1 0,0 1 0,4-2 0,2 4 0,5-1 0,6 1 0,3-2 0,0-1 0,0-1 0,-2-1 0,0 0 0,0-2 0,0-1 0,1 4 0,-3-3 0,2-1 0,-2-3 0,-2 1 0,-2-1 0,-5 0 0,-2 0 0,-2 2 0,-3-1 0,-4 2 0,0 0 0,2 4 0,0 1 0,3 0 0,-3 1 0,0-2 0,-5 2 0,-3 1 0,-3 0 0,-2-1 0,1 0 0,1-1 0,2 0 0,3-2 0,2 2 0,6-1 0,3 1 0,8-1 0,6 2 0,7 2 0,5-4 0,4 3 0,3-3 0,-1 2 0,3-4 0,0 2 0,-2-2 0,0 2 0,0 0 0,-3-1 0,-2 2 0,-1-2 0,0 0 0,-1 3 0,3-5 0,1 4 0,3-1 0,2 0 0,2-2 0,2 2 0,0-2 0,1-2 0,1 5 0,5-4 0,1 4 0,5-2 0,2 0 0,7-2 0,2-2 0,6 1 0,4 0 0,2 0 0,0-2 0,2 2 0,-3-3 0,-1 3 0,-4-2 0,-5 0 0,-5 2 0,-4 0 0,-7 0 0,-8-1 0,-2 1 0,-5 1 0,-8 1 0,-2-1 0,-5-3 0,-4 2 0,-4 1 0,0-2 0,-6 1 0,-2 0 0,-4-1 0,-1 1 0,1-3 0,2 2 0,2-1 0,2 0 0,5-1 0,0 2 0,-3-2 0,-2 0 0,-4-2 0,-7 4 0,-4-2 0,-3 0 0,-2 0 0,1 0 0,-1 0 0,0 0 0,0 0 0,-2 0 0,-3 0 0,1 0 0,-1 0 0,-5 0 0,2 0 0,-2 0 0,1 0 0,3-2 0,-2 1 0,0 0 0,-1-1 0,-3-1 0,0-1 0,-7 3 0,-3-2 0,-3 2 0,-5-2 0,-4 1 0,-1-1 0,-1 0 0,-3 1 0,0-2 0,-4 1 0,0 1 0,-1-2 0,4 0 0,1 0 0,2-4 0,5-1 0,5-3 0,-1-3 0,3-2 0,0 3 0,1-3 0,-3 2 0,1-2 0,0 2 0,-2-1 0,0-2 0,-1 0 0,-1-2 0,0 1 0,2-4 0,1-1 0,0-1 0,0-1 0,-4 0 0,-2-2 0,-4 3 0,-1 1 0,-1 1 0,2 1 0,-2 3 0,3 0 0,-2 1 0,3-1 0,-3 0 0,-1-1 0,0-3 0,1 0 0,-3-2 0,1 1 0,-2-2 0,-1 1 0,3-2 0,-2 2 0,0-4 0,-2 1 0,2-4 0,-3-1 0,0-1 0,0-2 0,0 1 0,0 0 0,0 1 0,0 4 0,0-1 0,0 2 0,0-1 0,0-2 0,0 1 0,0-1 0,0 0 0,0-1 0,0 2 0,0-1 0,0 2 0,0 1 0,0-2 0,0-1 0,0 2 0,0-1 0,0 2 0,0 1 0,0 0 0,0 0 0,-3 2 0,2 1 0,-2 3 0,0 1 0,-2 1 0,0 1 0,0 1 0,1 3 0,-3 0 0,1 3 0,2 1 0,-2 2 0,0-1 0,1 3 0,0 0 0,2-1 0,-1 2 0,1 1 0,0-2 0,-1 2 0,2-1 0,-1 0 0,-1-2 0,1 0 0,-1 0 0,0 0 0,1 0 0,-2 0 0,2 2 0,2-4 0,-4 0 0,0-2 0,1 2 0,1-2 0,-2 1 0,2 1 0,2-5 0,1 4 0,0-2 0,0 1 0,0 0 0,0 3 0,0-2 0,1 2 0,2 3 0,5-3 0,3 6 0,5 1 0,7-2 0,6 1 0,0 3 0,2 0 0,4 0 0,1-2 0,3 2 0,6 2 0,1 0 0,2 3 0,-2 0 0,0 2 0,3 1 0,-2 0 0,2 1 0,-3 3 0,1-3 0,-3 1 0,1-1 0,-3 1 0,2-2 0,0 1 0,2-1 0,-1 1 0,2-1 0,-4-3 0,3 1 0,1-1 0,0-2 0,3 1 0,3-1 0,3 0 0,1 2 0,-4-1 0,-2-1 0,-7 2 0,-8-1 0,-2 1 0,-6-2 0,0 1 0,-1-1 0,2 2 0,-2-2 0,-2 1 0,0 1 0,-1 0 0,-2-1 0,-2 2 0,3-2 0,-1 4 0,-5-2 0,-2-1 0,-8 0 0,-3-2 0,-2-1 0,-2 1 0,-2 0 0,2 1 0,2 1 0,-2 2 0,0 2 0,0 1 0,0 3 0,0 3 0,0 4 0,0 4 0,0 2 0,0 4 0,0 4 0,0 4 0,-5 2 0,-2 3 0,-5 1 0,-5 1 0,-3 1 0,-2 0 0,-1 0 0,0 0 0,-3 2 0,0 2 0,-2 1 0,0 5 0,-7 5 0,4 4 0,3 2 0,8 5 0,4 0 0,12-6 0,2 0 0,4-6 0,2-5 0,-1-4 0,0-3 0,2-3 0,1 2 0,0-3 0,-3 2 0,1-4 0,-1 1 0,-3-1 0,0-1 0,2 1 0,-2 1 0,-2-2 0,1-2 0,1 0 0,0 3 0,-2-2 0,2-1 0,0 2 0,0 0 0,0 1 0,2 1 0,1 1 0,5-1 0,1-1 0,3-3 0,0-2 0,2-2 0,-2-2 0,-1 0 0,0-2 0,1-2 0,-2-1 0,0 0 0,0-2 0,-1-3 0,-1-1 0,2 0 0,-2 0 0,-3 1 0,3 3 0,-5 5 0,-2 3 0,3-3 0,-1-11-1638,-3-6 0,-53-11 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1:37.2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944 7170 3293,'-9'5'100,"-2"1"46,-2 0 34,-1-15-923,3 9 0</inkml:trace>
  <inkml:trace contextRef="#ctx0" brushRef="#br0" timeOffset="838.8224">856 7181 8191,'-2'0'0,"-2"0"0,0 0 0,2 0 0,-3 0 0,-2 0 0,5 0 0,-1 0 0,1 0 0,0 0 0,2 0 0,2 0 0,-2 0 0,0 0 0,0 0 0,0 0 0,0 0 0,5 0 0,4 0 0,8 0 0,6 0 0,7 0 0,6 0 0,-1 0 0,8 0 0,-2 0 0,-1 0 0,1 0 0,-1 0 0,-2 0 0,0 0 0,0 0 0,-1 1 0,1-1 0,4 2 0,-2 1 0,-1-3 0,2 2 0,-4 1 0,-2-3 0,0 3 0,-2-1 0,2 0 0,-2-1 0,1-1 0,-2 2 0,-2-2 0,0 0 0,-1 0 0,-2 0 0,2 0 0,-1 1 0,3-1 0,2 1 0,2 2 0,-2-3 0,1 4 0,-1-3 0,1-1 0,-1 1 0,2 2 0,-4-6 0,1 6 0,-1-3 0,-1 0 0,-1-3 0,0 3 0,2 0 0,3 0 0,1 0 0,4 0 0,1 0 0,-3 0 0,0-1 0,-2 1 0,-5-1 0,-1 0 0,-1-2 0,-2 3 0,1 0 0,-2-3 0,-2 2 0,-2 1 0,-3-3 0,-4 2 0,-1 1 0,-2 0 0,-2-2 0,-1 4 0,-4-4 0,-1 2 0,-1 0 0,-5 56-350,-5-81-1218,-15 29 0,-14 0 0,-21-2 0</inkml:trace>
  <inkml:trace contextRef="#ctx0" brushRef="#br0" timeOffset="1551.9239">834 7173 2940,'3'-2'199,"-3"0"-826,0 0 0,2 0 0,-2 6 0</inkml:trace>
  <inkml:trace contextRef="#ctx0" brushRef="#br0" timeOffset="4650.3152">839 7149 8191,'0'0'0,"0"-3"0,0 2 0,0 1 0,0-3 0,0 3 0,0 0 0,0 0 0,0 0 0,0 0 0,2 0 0,-2 3 0,0 4 0,0 2 0,2 1 0,-2 6 0,3 0 0,-3-2 0,4 5 0,2 1 0,-3-1 0,4 1 0,-3 0 0,-1-1 0,1 0 0,2-1 0,-1 1 0,-1 0 0,2 1 0,0 0 0,1 1 0,-1 1 0,1-2 0,0 1 0,-3-1 0,-1-1 0,1-1 0,-1-1 0,0 1 0,2-1 0,0-2 0,-1 2 0,1-2 0,1-1 0,-3 3 0,3 0 0,0 0 0,0 2 0,0 1 0,-1 0 0,0 3 0,1-1 0,-1-1 0,1-1 0,-1-1 0,2-1 0,-1 0 0,2 0 0,0 0 0,-4-1 0,1 0 0,2-1 0,0 0 0,-1-4 0,1 3 0,2 0 0,2-1 0,-1 2 0,0-1 0,2-1 0,1-1 0,-1 0 0,-1 1 0,2-1 0,-1-3 0,1 1 0,1 1 0,-1-1 0,3-2 0,-3 2 0,5 1 0,-2-1 0,2-1 0,-1 1 0,0-2 0,-2-1 0,1 0 0,-3-2 0,-1 2 0,1-1 0,-1-1 0,-1 2 0,1-2 0,3 0 0,-2-1 0,3 0 0,0 1 0,1-2 0,-1 0 0,0-1 0,1 1 0,-4-1 0,2-3 0,-1 0 0,-1 0 0,1 0 0,-2 0 0,3 0 0,-2 0 0,1-2 0,1 0 0,0-3 0,-2 0 0,4-3 0,-2-4 0,2 3 0,3-7 0,2 3 0,-2-3 0,-2 2 0,-1-2 0,-1 1 0,-3-2 0,-2 4 0,2-2 0,-4 1 0,-2 1 0,0-1 0,2 0 0,-3 1 0,1-4 0,3 1 0,1-1 0,1-3 0,-2 0 0,2-1 0,-2 3 0,-3-2 0,0-2 0,-1 5 0,-1-2 0,0-2 0,0 0 0,-2 3 0,1-4 0,-1 1 0,-2-2 0,2 2 0,-2 1 0,1 0 0,2 0 0,-2-3 0,2 3 0,-1-2 0,0 1 0,-2 3 0,3-2 0,-4 3 0,2 0 0,-1 1 0,0-2 0,1 2 0,-2-4 0,2 2 0,-1-1 0,1-2 0,-1 1 0,-1-1 0,2 1 0,-2 2 0,0 1 0,0 1 0,0 1 0,0-1 0,0-1 0,1-2 0,0-2 0,-1 0 0,1-1 0,-1-6 0,2 3 0,1-2 0,-1 0 0,3 1 0,0-1 0,-2 2 0,-1-1 0,3 1 0,-1 1 0,2-2 0,4 1 0,-1 0 0,1-2 0,3-1 0,-2 1 0,0 1 0,1 0 0,-1 3 0,-2-1 0,-3-2 0,2 2 0,-1-1 0,-1 0 0,2-1 0,-2-1 0,0-1 0,-2-1 0,2 0 0,4-1 0,-3-1 0,4 1 0,0 2 0,-1-1 0,0 2 0,2-2 0,-2 0 0,0 3 0,3-1 0,-1-1 0,3-1 0,0-1 0,2 0 0,-1-1 0,1 1 0,-2 1 0,1 2 0,1 0 0,3 5 0,2 0 0,1 1 0,0 1 0,0 0 0,0 1 0,-1 1 0,-2 0 0,0 4 0,-4 2 0,3 4 0,0-2 0,0 6 0,2-3 0,2 3 0,2-2 0,-3 6 0,2-3 0,-1 3 0,0 0 0,-2 0 0,2 3 0,0-1 0,-2 4 0,0 0 0,0 1 0,-2 1 0,0 1 0,-2-1 0,1 3 0,-1 0 0,-1 1 0,-1 0 0,2 5 0,-3-1 0,-1 3 0,1 1 0,-2 0 0,-1-1 0,-1 3 0,1-1 0,1 1 0,0 1 0,-2 3 0,3 0 0,-3 3 0,3 0 0,-3 2 0,-1 1 0,4-1 0,-3-1 0,2 2 0,1 1 0,-2-1 0,-2 4 0,2-1 0,-2 0 0,-3-3 0,2 1 0,-2-4 0,0-4 0,0 2 0,0-1 0,-2-1 0,3-2 0,-3 0 0,2-1 0,-3 1 0,2-1 0,-2-2 0,0 1 0,-1 0 0,1-1 0,0-2 0,0 0 0,1 1 0,1-2 0,-2-1 0,-1 0 0,1 1 0,1-2 0,-2 0 0,1 2 0,0-2 0,0-1 0,-2 1 0,1-1 0,-1 0 0,2-3 0,-2-3 0,1 3 0,1-4 0,0 0 0,-2 2 0,-1-1 0,3 0 0,-3-2 0,1 1 0,1-1 0,-2-2 0,0 2 0,1-2 0,-1 1 0,0 2 0,0-3 0,0 0 0,0-1 0,0 0 0,0 2 0,0-1 0,0-1 0,0 2 0,0 0 0,0-2 0,0 1 0,0-1 0,0-2 0,0 0 0,-1 2 0,-6 0 0,-4-2 0,-3 5 0,-6-1 0,-3-2 0,-3 1 0,2-1 0,-4-2 0,0 2 0,-5-1 0,-3-2 0,-3 0 0,-2 0 0,-2-2 0,3 2 0,1 0 0,3-1 0,0-1 0,4 0-1638,0 0 0,-1 1 0,-3 1 0</inkml:trace>
  <inkml:trace contextRef="#ctx0" brushRef="#br0" timeOffset="5398.5168">1329 7707 8191,'-10'-1'0,"2"1"0,-1 0 0,0-2 0,4 2 0,5 0 0,0 0 0,0 0 0,0 0 0,5 0 0,4 0 0,8 0 0,8 0 0,9 2 0,7-2 0,1 0 0,2 1 0,-3-1 0,-2 0 0,-6 1 0,-7 1 0,-7-1 0,-9 1 0,-4-2 0,-6 2 0,0-2 0,0 0 0,0 0 0,0 0 0,0 0 0,0 0 0,0 0-1638,0 0 0,0 0 0,-2-4 0</inkml:trace>
  <inkml:trace contextRef="#ctx0" brushRef="#br0" timeOffset="7519.8553">8014 4267 2774,'0'6'231,"0"3"-832,0-1 0,0-2 0</inkml:trace>
  <inkml:trace contextRef="#ctx0" brushRef="#br0" timeOffset="7990.5216">8001 4212 8191,'-4'-2'0,"-1"2"0,0-1 0,-1 1 0,3 0 0,-2 0 0,4 0 0,-1 0 0,1-2 0,1 2 0,0 0 0,0 0 0,0 0 0,0 0 0,3 0 0,6 0 0,7 0 0,8 0 0,10 2 0,6 2 0,2-1 0,-2 2 0,2-1 0,-6-1 0,-3 2 0,-2-2 0,-7 0 0,-5 1 0,-5-1 0,-5 0 0,-4 0 0,-3-3 0,-2 3 0,0-3 0,0 0 0,0 0 0,0 0 0,0 2 0,0-1 0,0-2 0,0 1 0,0 0 0,0 0 0,0 0 0,0 0 0,-2 1 0,-3-38-1638,-4 37 0,-2-5 0,-8-4 0</inkml:trace>
  <inkml:trace contextRef="#ctx0" brushRef="#br0" timeOffset="9566.8321">7174 11833 8191,'-2'-2'0,"-1"2"0,1-1 0,-3 0 0,2 1 0,0 0 0,0 0 0,0 0 0,-1 0 0,3 0 0,1-3 0,0 3 0,-1 0 0,2 0 0,-1 0 0,0 0 0,0 0 0,5 0 0,4 0 0,7 0 0,12 0 0,6 0 0,8 0 0,0 0 0,3 0 0,-5 0 0,-4 0 0,-4 0 0,-6 0 0,-4 0 0,-5 0 0,-4 0 0,-4 0 0,-6 3 0,0-2 0,-5-1 0,4 1-83,-4 2-1538,-2 0 0,-5-2 0,-8 0 0</inkml:trace>
  <inkml:trace contextRef="#ctx0" brushRef="#br0" timeOffset="10270.896">7325 11664 5701,'0'-3'205,"0"-1"55,0-2 0,0 1 0,0 1 0,0 1-1,0 0 1,0 0 0,0 3 0,0 0-109,0-3-96,0 3-55,0 0 0,0 0 0,0 0 0,0 0 0,0 3 0,0 3 0,0 3 0,0 4 0,0 7 0,0 4 0,0 6 0,0 3 0,0 3 0,0 3 0,0 1 0,0-1 0,0 1 0,0-3 0,0-4 0,2-2 0,-2-2 0,0-7 0,3-3 0,-1-6 0,1-4 0,0-3 0,-1-2 0,-1-1 0,-1 0 0,0-2-179,0 2-1423,0-3 0,2 1 0,-2-7 0</inkml:trace>
  <inkml:trace contextRef="#ctx0" brushRef="#br0" timeOffset="13454.5855">16584 5436 6647,'0'0'172,"0"0"-1,0 0 1,0 0-1,-1 0 1,1 0-1,-2 0 1,1 0-1,-2 0 1,1 0-172,-2 0 0,2 0 0,2 0 0,-1 0 0,1 0 0,0 0 0,0 0 0,0 0 0,0 0 0,0-2 0,-2 2 0,2 0 0,0 0 0,-1 0 0,1 0 0,-1 0 0,1 0 0,-2 0 0,2 0 0,0 0 0,0 0 0,0 0 0,0 0 0,0 0 0,0 0 0,0 0 0,0 0 0,0 0 0,0 0 0,0 0 0,0 0 0,0 0 0,0 0 0,0 0 0,4 0 0,4 0 0,2 0 0,9 0 0,7 0 0,2 0 0,4 0 0,6 0 0,1 0 0,4 0 0,-1 0 0,4 0 0,-4 0 0,-6 0 0,-5 2 0,-7 0 0,-5-1 0,-8 1 0,-2 0 0,-4 0 0,-3-1 0,-2 1 0,0-2 0,0 0 0,0 0 0,0 0 0,0 0 0,0 0 0,0 1 0,0-1 0,0 0 0,0 0 0,0 0 0,0 0 0,0 0 0,0 0 0,-2 0 0,-3 1 0,2-1-1638,-4 2 0,-2-2 0,-2-2 0</inkml:trace>
  <inkml:trace contextRef="#ctx0" brushRef="#br0" timeOffset="14866.3679">13738 11868 6899,'-3'0'144,"1"0"-1,-5 0 1,2 0-1,-1 0 1,2 0-1,-4 1 1,1 1-1,-1 2 1,2-2-144,-4 3 0,5-2 0,1-2 0,2 2 0,0-3 0,2 0 0,2 2 0,-4-2 0,8 0 0,6 0 0,7 0 0,11 0 0,11 0 0,4 0 0,2 0 0,0 0 0,0 2 0,-5-2 0,-4 1 0,-8 2 0,-5 0 0,-5-2 0,-11 4 0,-2-2 0,-3 0 0,-4-1 0,0 0 0,0-2 0,0 2 0,0-2 0,0 0 0,0 0-47,-2 0-1581,0 0 0,-5 0 0,-1-2 0</inkml:trace>
  <inkml:trace contextRef="#ctx0" brushRef="#br0" timeOffset="15706.8971">13841 11735 7219,'0'-2'108,"0"-1"0,0 0 0,0 1 0,0-1 0,-2 3 0,2-1 0,-1 1 0,1 0 0,0 0-108,0 0 0,0 0 0,0 0 0,0 0 0,-2 0 0,2 0 0,-4 2 0,4 4 0,-4 4 0,1 5 0,0 5 0,-1 4 0,4 4 0,0 1 0,-2 5 0,-1 2 0,-1 5 0,0 1 0,2 1 0,-1-2 0,2-4 0,1-8 0,0-7 0,0-4 0,0-3 0,0-6 0,0-3 0,0-1 0,0-5 0,25-66-784,-24 54-697,-1-5 0,-16-11 0,-29-31 0</inkml:trace>
  <inkml:trace contextRef="#ctx0" brushRef="#br0" timeOffset="28702.3444">20259 6570 5954,'0'-2'106,"0"1"30,0 0 25,0 0 15,0-1 1,0 2 1,0-2 18,0 2 21,0 0 13,-2 0-66,-2 0-39,-4 2-31,-2 2-25,-3 3-15,2 4 0,-1 6-2,2 1-18,3 4-20,2 3-14,4 2 0,-1 2 0,2-1 0,3-1 0,0 0 0,3-5 0,1-4 0,5-2 0,1-5 0,7-3 0,-1 0 0,3-3 0,-11-1-1638,14 3 0,-154-4 4914,151-1-3276,41-7 0,-35 10 0,-33-15 0,197-9 0,-177 6 0,-45-2 0,40-10 0,17 4 0,-52 6 0,24-6 0,-3-4 0,-5 4 0,-1-3 0,-7 2 0,-2-3 0,-1-1 0,0 3 0,1 2 0,-1 4 0,3 0 0,3 5 0,37 4-334,-33 5-1304,6 2 0,-3 5 0</inkml:trace>
  <inkml:trace contextRef="#ctx0" brushRef="#br0" timeOffset="29406.9102">20725 6679 7878,'1'10'35,"-1"4"0,0 6-1,3 7 1,-2 2 0,1 3-1,1 1 1,0-3 0,-3 0 0,0-4-35,1-3 0,-1-2 0,0-7 0,0-3 0,0 0 0,0-8 0,-1-2 0,-2-4 0,-2-4 0,1-2 0,-2-11 0,1-7 0,0-6 0,2-5 0,2-2 0,1 1 0,0 2 0,0 1 0,1 6 0,2 2 0,6 1 0,2 6 0,4 2 0,8 2 0,2 5 0,3 2 0,1 2 0,0 4 0,-2 4 0,-1-3 0,-4 6 0,0-3 0,-4 3-230,2 4-1362,-5 0 0,-2 1 0,-4-1 0</inkml:trace>
  <inkml:trace contextRef="#ctx0" brushRef="#br0" timeOffset="29782.8401">20800 6838 5530,'0'0'140,"7"-1"137,6 1 1,2 0 0,8 0 0,5 0 0,0 1 0,-1 3 0,1-2 0,-4 3-119,-3-1-20,-4 1-139,-1-2 0,27 3-1638,-27 1 0,1-2 0,1-2 0</inkml:trace>
  <inkml:trace contextRef="#ctx0" brushRef="#br0" timeOffset="30354.4849">21289 6694 7655,'0'12'60,"2"14"-1,-2 1 1,1 7-1,-2-13 1,1 14-1,1-6 1,-1 5-1,0-2 1,0-6-60,0-5 0,0-6 0,0-4 0,0-5 0,0-4 0,0-2 0,-1-5 0,-2-7 0,0-8 0,-1-5 0,1-11 0,1-5 0,2-5 0,-1-2 0,1 1 0,0-2 0,-39 3-1638,36 13 0,-1-1 4914,5 12-4914,5 7 0,43-8 4914,-33 10-3276,12 5 0,6 1 0,5-2 0,1 18 0,5-11 0,-6 5 0,-6 1 0,29-1-45,-39 9-1593</inkml:trace>
  <inkml:trace contextRef="#ctx0" brushRef="#br0" timeOffset="30778.8511">21329 6849 7507,'11'0'76,"2"0"0,8 0 0,5 0 0,0 0 0,0 0 0,3 1 0,0 1 0,-4-1 0,-2 0-76,-5 3 0,-4-3 0,-5 1 0,-4-2 0,-4 0 0,-1 0 0,0 2 0,0-2-1638,0 1 0,-6-1 0,0 1 0</inkml:trace>
  <inkml:trace contextRef="#ctx0" brushRef="#br0" timeOffset="35698.5051">11184 5650 5774,'-2'0'25,"0"-1"6,-1 1 5,1 0 11,-4 0 16,0 0 20,-4 0 6,0 0 6,-2 4 12,-4 4 33,0 2 32,-1 4 26,-2 3 9,5 0-11,1 0-16,0 1-21,4 1-4,3 2-7,1 2-12,0 0-48,5 0-41,0 3-32,19 8-15,-13-15 0,4 7 0,4-2-1638,5-1 0,-13-11 0,14 11 0</inkml:trace>
  <inkml:trace contextRef="#ctx0" brushRef="#br0" timeOffset="36002.737">11296 6061 8191,'6'-6'0,"2"0"0,-2-4 0,4-4 0,-8 0 0,-1-5 0,-1 1 0,2-3 0,-5 0 0,1 2 0,-8-3 0,-3 2 0,-6 0 0,-5 1 0,-4-2 0,-1 4 0,1-2 0,2 1 0,8 3 0,4 4 0,6 4 0,3 0 0,2 6-150,3 10-1458,-3-7 0,-3-1 0,2-1 0</inkml:trace>
  <inkml:trace contextRef="#ctx0" brushRef="#br0" timeOffset="36623.6205">11511 6078 8191,'-3'-5'0,"0"5"0,-1-42-454,4 97-1093,17-63 0,-17 0 0,4-8 0</inkml:trace>
  <inkml:trace contextRef="#ctx0" brushRef="#br0" timeOffset="37206.5645">11424 5664 4559,'-11'4'394,"6"-6"1,2-8-1,3 0 0,29 20 1,-18-25-1,-7 10 0,-3 3 1,5 2-1,5 2-311,5 3-83,5 7 0,7 9 0,10 6 0,6 6 0,2 3 0,7 0 0,1-3 0,-5-3 0,-3-3 0,-7-6 0,-8-4 0,-3-2 0,-8-6 0,-8-4 0,-4-1 0,-4-4 0,-4 1 0,0-5 0,0-1 0,1-8 0,-1-4 0,0-5 0,0-4 0,-3-4 0,-3-3 0,-3 1 0,0 0 0,-3 2 0,1-2 0,7 10 0,0 1 0,-2 4 0,2 5 0,-2 2 0,-7 2 0,55-2-730,-51 7-762,-11-2 0,1 9 0,-4 3 0</inkml:trace>
  <inkml:trace contextRef="#ctx0" brushRef="#br0" timeOffset="37531.6699">11484 5692 6208,'4'-10'220,"-11"6"0,7-1-1549,0-1 0,0-5 0,-6-25 0</inkml:trace>
  <inkml:trace contextRef="#ctx0" brushRef="#br0" timeOffset="38454.6836">11420 5729 8191,'4'14'0,"4"6"0,-1 5 0,1 10 0,1-4 0,0 1 0,-2-1 0,0-7 0,-1-4 0,1-7 0,-6-2 0,3-4 0,-4-4 0,1-3 0,-2 0 0,1-6 0,1-4 0,-4-5 0,-3-9 0,1-9 0,-3-3 0,-2 0 0,2 1 0,2 8 0,1 6 0,3 8 0,0 5 0,2 4 0,0 2 0,-3 2 0,3 4 0,0 9 0,0 5 0,0 8 0,0 9 0,3 3 0,-1 2 0,3-1 0,1 0 0,1-4 0,-3-4 0,-1-2 0,-3-34 0,0 30-229,0-11-1363,0-9 0,0-5 0,-8 25 0</inkml:trace>
  <inkml:trace contextRef="#ctx0" brushRef="#br0" timeOffset="39026.7189">11081 5985 6183,'-6'-6'223,"-1"0"0,0 0 0,-1 0 0,11 3 0,-6 1 0,2 2 0,-1 0 0,2 2 1,0 1-224,3 6 0,6 4 0,5 5 0,6 5 0,8-1 0,2-1 0,1 0 0,-1-5 0,-1-4 0,-5-3 0,-1-2 0,-5-3 0,-7-1 0,-5-2 0,-3-1 0,-3 2 0,0-8 0,0-31-1638,-3 20 0,-4 11 0,-6-3 0</inkml:trace>
  <inkml:trace contextRef="#ctx0" brushRef="#br0" timeOffset="45159.6222">17441 10961 2800,'0'0'160,"0"-1"41,0-2 38,-1 1 31,-2 0 23,2-1 22,-2 0 23,-3 2 64,2-2 82,1-1-80,-2 3-1585,1 0 0,-3 1 0,3 0 0</inkml:trace>
  <inkml:trace contextRef="#ctx0" brushRef="#br0" timeOffset="45666.206">17306 10972 8191,'-6'11'0,"3"3"0,2 4 0,-9 2 0,7 5 0,1-1 0,-1 3 0,1 1 0,2 4 0,2-9 0,4 2 0,0-1 0,5-3 0,8-3 0,0-3 0,1-3 0,2-3 0,-5-3 0,0-2 0,-2-2 0,1-2 0,0-2 0,1-2 0,-1-2 0,1-3 0,-4-3 0,0-3 0,-4 0 0,-3-1 0,-2 0 0,-2 0 0,-2-2 0,1-1 0,-1-1 0,-3 0 0,-3-1 0,-1 1 0,-5 4 0,-3 1 0,-3 3 0,1 1 0,-3 1 0,-2 3 0,-1 2 0,1 1 0,1 4 0,5-3 0,24 10 0,-12-5-1638,14 6 0,-1 0 0,-1 6 0</inkml:trace>
  <inkml:trace contextRef="#ctx0" brushRef="#br0" timeOffset="46718.2052">17808 11099 8191,'0'40'0,"4"-43"0,-4-26 0,2 25 0,-4 8 0,1-44 0,-7 49 0,3 33 0,1-17 0,1 3 0,1 8 0,2 3 0,2-2 0,-4-2 0,1-3 0,0-6 0,1-9 0,-2-3 0,2-9 0,0-2 0,0-8 0,0-6 0,0-9 0,0-9 0,0-7 0,0-5 0,0-3 0,-3-2 0,-3 5 0,-1 2 0,2 6 0,-1 7 0,1 7 0,4 4 0,-1 6 0,2 2 0,0 2 0,0 2 0,2 3 0,-2-1 0,0 1 0,3 1 0,3 8 0,2 4 0,10 4 0,3 7 0,1 2 0,3 0 0,0 2 0,0-4 0,-4-1 0,1-2 0,-2-4 0,-3-9 0,0 7 0,-2-6 0,-4 0 0,-1-2 0,0 7 0,-2-13 0,0 3 0,2-3 0,1-1 0,1 0 0,1-5 0,0 0 0,-1-3 0,-2-5 0,-2-3 0,-2-2 0,-3-2 0,-1-3 0,-1 0 0,-2-2 0,-1-1 0,1 2 0,-4-1 0,1 4 0,-2 0 0,-1 4 0,0 0 0,1 3 0,2 5 0,2 0 0,1 3 0,1 2 0,0 1 0,0 1 0,0 0 0,0 2 0,-2 0 0,2-1 0,-3 1 0,2 0 0,-1 0 0,-1 0-1638,-4 0 0,-4 0 0,-8 0 0</inkml:trace>
  <inkml:trace contextRef="#ctx0" brushRef="#br0" timeOffset="51194.8722">13431 9177 6912,'-2'0'27,"0"0"12,-2 2 76,-1 1 15,-1 1 0,3-34-1600,-3 43 0,1-1 4540,2 0-2940,6 1 0,-3 45 0,-3-38-21,3 4-6,0 3-13,-4-2-74,8-2-16,4 0 0,1-1 0,2-1 0,5-1 0,5 0 0,-4-3 0,5-3 0,0-3 0,1-3 0,-1-3 0,1-3 0,-3-1 0,2-2 0,-3-5 0,-2-1 0,0-2 0,-5-5 0,-5-1 0,-2-4 0,-2-1 0,-5-3 0,-4 0 0,-1-6 0,-6 1 0,-9-1 0,-3 2 0,-4 2 0,-1 2 0,-1 7 0,4 3 0,-2 2 0,7 3 0,-3 2 0,7 2 0,2-6 0,5 3-1470,4 7 0,5 3 0</inkml:trace>
  <inkml:trace contextRef="#ctx0" brushRef="#br0" timeOffset="51846.7999">13832 9174 6283,'0'-2'-1256,"2"-1"2724,-2-2-1256,0 2 0,4 11 0,-3-1 0,1 6 0,2 8 0,0 6 0,1 12 0,5-4-212,-4 3 0,2-1 0,-1-5 0,1-5 0,-4-7 0,-2-4 0,0-8 0,-2-3 0,2-4 0,-2-1 0,0-2 0,0-8 0,0-5 0,0-8 0,-2-8 0,0-9 0,0-2 0,0 3 0,0-2 0,2 7 0,0 5 0,0 4 0,0 4 0,0 2 0,0 5 0,4 0 0,0 1 0,3 1 0,5 3 0,3 0 0,6 3 0,0 0 0,2 4 0,2-1 0,0 3 0,2 0 0,-2 0 0,-5 0 0,-4 3-1256,-3 1 0,-9-2 0,-2 1 0</inkml:trace>
  <inkml:trace contextRef="#ctx0" brushRef="#br0" timeOffset="52182.6196">14029 9357 8191,'17'-1'0,"2"1"0,6 0 0,9 0 0,-5-3 0,-2 6 0,-4-6 0,1 3 0,-9 0 0,-4 0 0,-5 0 0,-2 3-1638,0-3 0,-3 0 0,1 1 0</inkml:trace>
  <inkml:trace contextRef="#ctx0" brushRef="#br0" timeOffset="52758.7985">14431 9171 8191,'2'27'0,"0"8"0,2 10 0,3 9 0,-1-12 0,1-8 0,0-5 0,-3-8 0,0-8 0,-2-7 0,-2-2 0,0-3 0,0-7 0,-2-5 0,1-8 0,-6-7 0,-3-12 0,3-5 0,-3-6 0,-2 1 0,6-1 0,-1 3 0,2 9 0,4 2 0,-2 8 0,6 6 0,3 5 0,4 1 0,7 4 0,5 2 0,7-3 0,0 5 0,1-1 0,-5 5 0,-3 1 0,-3 1 0,-4 1 0,-3 0 0,0 1 0,-1 4-1638,-4 4 0,1 2 0,-4-2 0</inkml:trace>
  <inkml:trace contextRef="#ctx0" brushRef="#br0" timeOffset="53049.597">14538 9288 8191,'17'0'0,"10"0"0,4-1 0,4-2 0,-9 1 0,-3 1 0,-12-2 0,-4 3-353,-5 0-1214,-2 3 0,-6-3 0,-4 0 0</inkml:trace>
  <inkml:trace contextRef="#ctx0" brushRef="#br0" timeOffset="116103.319">26101 6617 7317,'-2'-4'97,"-2"2"0,1 0 0,-2-3 0,3-4 0,0 6 0,0 1 0,2-1 0,2-1 1,-2 9-98,0-5 0,4-1 0,10 1 0,9 1 0,11 3 0,14 4 0,9-1 0,8 4 0,3-1 0,5 2 0,3 1 0,6-1 0,3 1 0,5-1 0,2 1 0,-2-3 0,0 1 0,-2-1 0,-8-2 0,-3 1 0,-10-3 0,-6 2 0,-5-2 0,-4 0 0,-1 0 0,3-1 0,1 0 0,5 2 0,5-2 0,5-2 0,0 3 0,2-3 0,-5 1 0,-3 0 0,1 0 0,-3 3 0,3-1 0,1 1 0,8-2 0,4 2 0,5 0 0,2 0 0,-2-2 0,1 0 0,-1-2 0,4-1 0,3 3 0,3 0 0,0-1 0,-9 1 0,-8-3 0,-8 1 0,-9-3 0,-4 0 0,-2 0 0,-3-2 0,-7 2 0,-8-1 0,-11-1 0,-11 0 0,-7-1-1638,-10 2 0</inkml:trace>
  <inkml:trace contextRef="#ctx0" brushRef="#br0" timeOffset="118430.2299">26089 6585 5298,'0'-7'135,"3"4"30,-3-4 101,2 16 31,-4-15 1,-1 6-1,-1-4 1,-1 2-1,1-17 1,-2 11-83,1 2-52,1-3-31,1 1-100,1-4-32,0-1 0,0-2 0,1-3 0,-1 0 0,2-4 0,0 0 0,0 0 0,0-1 0,0-3 0,2 0 0,5-1 0,2 0 0,2 0 0,5-1 0,0 2 0,-2-1 0,3 2 0,-3 0 0,0 0 0,4 0 0,-1 1 0,2 0 0,0-1 0,2-1 0,-1 0 0,1-1 0,-4 0 0,1-2 0,-4 0 0,2-5 0,-1 3 0,-1-2 0,-1 2 0,-2 1 0,3 3 0,-5 0 0,2 4 0,-2 0 0,0-1 0,0 4 0,3-4 0,0 0 0,5 0 0,-4 0 0,3 1 0,-3 0 0,-1 3 0,-1 3 0,-1 0 0,0 1 0,-1 1 0,4 0 0,-1-1 0,5-1 0,-3-1 0,2-1 0,0 2 0,-3-1 0,1 3 0,-3-2 0,2 4 0,1-2 0,-1 0 0,5-3 0,1 2 0,0-2 0,-3 0 0,0 3 0,2 0 0,-3 0 0,1 1 0,2-1 0,2-1 0,-3 1 0,2-2 0,2 0 0,-3 2 0,2 1 0,2-3 0,-1 0 0,1 3 0,0-1 0,-1 0 0,-4-1 0,1 4 0,-2-1 0,2 1 0,1-2 0,2 1 0,2 0 0,2-1 0,-2 2 0,-1 0 0,0 1 0,1-1 0,0 4 0,3-4 0,-1 4 0,2-1 0,-2 3 0,2 0 0,2 0 0,0 0 0,-2 2 0,0 1 0,1 0 0,-2-1 0,3 2 0,0 0 0,-2 1 0,-4 1 0,-1 0 0,-2 0 0,-2 0 0,-1 0 0,0 0 0,2 4 0,0 2 0,6 2 0,2 3 0,2 1 0,1 0 0,-4 1 0,0 0 0,-4 2 0,0-1 0,-1 1 0,-2 0 0,-2 0 0,-1 1 0,-2 2 0,3 0 0,1 2 0,4 2 0,1 3 0,4 0 0,5 3 0,-2 0 0,0 1 0,-4 1 0,-1 0 0,-5-1 0,-1 1 0,1-1 0,-2 2 0,2 1 0,3 3 0,-4 1 0,2 1 0,-3 1 0,0 1 0,-3-1 0,1-1 0,-5-2 0,4 2 0,-2-2 0,1 2 0,2 1 0,-2 2 0,2 1 0,-5-2 0,3 3 0,-1 0 0,-2-1 0,-2 2 0,-4 1 0,-3-3 0,0 1 0,-2-4 0,3-1 0,0-2 0,1 1 0,3-2 0,-3 0 0,-2 1 0,4 0 0,-3-1 0,-2 1 0,2 1 0,-2-4 0,2 1 0,-2 0 0,2-5 0,1 0 0,0 0 0,0 0 0,0-1 0,1 0 0,-4-1 0,1-3 0,-2 0 0,0-4 0,0-7 0,0 0 0,0-3 0,0-3 0,1-6 0,3 2-339,-8-7-1231,-6-4 0,-12-8 0,-9-12 0</inkml:trace>
  <inkml:trace contextRef="#ctx0" brushRef="#br0" timeOffset="119442.5268">27490 5450 3576,'-2'-11'110,"-3"-3"35,-2-2 45,1-3 37,3 3 69,-3 3 92,-10 2 83,13 1-1,-7 2 0,4 5-88,2 0-22,12 0-34,-14 5-46,6 2-36,-4 5-70,2 11-92,2 4-82,-2 9 0,2 1 0,0-1 0,0-4 0,0-2 0,0-6 0,0-9 0,0 0 0,0-6 0,0-2 0,-1-1 0,-1-3 0,2 0 0,0 0 0,0 0 0,0 2 0,0-2 0,0 0 0,0 1 0,0-1 0,0 1 0,0-1 0,2 0 0,1 2 0,5-1 0,4-1 0,8 4 0,2-1 0,7-2 0,1-1 0,2 2 0,-1-5 0,0 0 0,-8 0 0,0-5 0,-4 0 0,-5-6 0,-5-6 0,1-4 0,-4-3 0,-6-9 0,-6-7 0,2-1 0,-13-2 0,-10 0 0,-9 5 0,-7 7 0,-12 3 0,2 2 0,-1 7 0,5 4 0,6 3 0,7 6 0,7 3 0,7 5 0,6 1-113,3 7-152,4-1-169,7 12-1041,8 5 0,5 5 0,7-4 0</inkml:trace>
  <inkml:trace contextRef="#ctx0" brushRef="#br0" timeOffset="120194.5162">27957 5477 4335,'0'0'186,"0"-1"59,2 1 86,-2-1 69,0-4 0,2-1-1,0-4 1,3-1 0,9 1 0,1-2-143,5 3-44,3 1-58,0 1-85,2 2-70,-5 2 0,-2 0 0,-3 3 0,-2 3 0,-3 3 0,-1 1 0,-5 7 0,-1 4 0,-6 3 0,-6 3 0,-6 1 0,-3 0 0,-7-2 0,0-4 0,3-2 0,6-5 0,7-1 0,2-2 0,5-6-2,2 1 2,2-2 0,0 1 0,8-3 0,1 2 0,7 0 0,2 2 0,3 2 0,-1 1 0,-1 6 2,-4 1-2,-3 4 0,-4 3 0,-7-1 0,-3 2 0,0-1 0,-5 0 0,-5 0 0,-2-3 0,-5-3 0,-7-3 0,-2-3 0,-3-4 0,2-4 0,-3 1-262,3-2-1323,0-2 0,5 2 0,-3 0 0</inkml:trace>
  <inkml:trace contextRef="#ctx0" brushRef="#br0" timeOffset="121058.5332">27338 6232 5760,'-1'-6'194,"1"0"61,0 1-2,0 0 4,0 3 3,0 4 1,0 5-1,0 8 0,0 5 1,0 10-173,0 5-22,-3 2-61,1 0 2,0-4-3,-1-6-4,-3-8 0,2-3 0,1-7 0,-1-4 0,2-2 0,2-3 0,0 0 0,0 0 0,0 0 0,0 0 0,0 0 0,0 0 0,0 0 0,0 0 0,0 0 0,0 0 0,4 0 0,1 0 0,6 0 0,5-1 0,4-1 0,5 2 0,2-2 0,1-3 0,-2 1 0,1-2 0,0-6 0,-8 2 0,0-6 0,-6-1 0,0-5 0,-6-5 0,-2-2 0,-3-5 0,-2-3 0,-11 0 0,-6 0 0,-16 3 0,-11-1 0,-9 3 0,-9 3 0,1 6 0,3 4 0,5 7 0,5 6 0,7 3 0,9 3 0,8 3 0,6 3 0,7-3 0,6 7 0,8 1 0,4 5-132,10 2-281,8 3-1116,4 2 0,5-4 0,3-7 0</inkml:trace>
  <inkml:trace contextRef="#ctx0" brushRef="#br0" timeOffset="122142.6654">27830 6275 5628,'0'-5'285,"0"-1"0,0 1-1,0-1 1,0 3 0,0 3-1,0-1 1,0 1 0,0 0 0,0 0-285,0 1 0,-1 2 0,-1 5 0,-2 6 0,-1 3 0,-4 2 0,6 1 0,-3-2 0,2-2 0,1-2 0,3-2 0,-3-3 0,3 0 0,0-4 0,3 1 0,-3-2 0,0 0 0,1 1 0,3 0 0,5-1 0,3 3 0,5-3 0,5 0 0,0-2 0,3 1 0,3-3 0,0 0 0,0 2 0,1-2 0,0 0 0,0 0 0,-3 0 0,-2-2 0,-5 1 0,-4-3 0,-4 1 0,-5-4 0,-1 2 0,-1-1 0,-3-2 0,-1 0 0,0-1 0,0 0 0,2-1 0,-2 0 0,0 5 0,0-5 0,-2 5 0,2-3 0,-1 3 0,-3-1 0,1 1 0,1 0 0,0 1 0,2 0 0,0 3 0,-2-2 0,2 2 0,0 1 0,0 0 0,0 0 0,0 0 0,0 0 0,0 0 0,0 0 0,0 0 0,0 0 0,0 0 0,0 0 0,0 4 0,-2 1 0,1 7 0,-5 0 0,2 5 0,1 4 0,-4 1 0,2 3 0,1 2 0,0 3 0,2-2 0,-1 0 0,0-1 0,0-2 0,-2-4 0,2-3 0,0-5 0,2-1 0,-1-5 0,-2-2 0,-7 0-380,9-5-1182,-2-5 0,-2-9 0,-21-34 0</inkml:trace>
  <inkml:trace contextRef="#ctx0" brushRef="#br0" timeOffset="174270.544">26674 6742 3820,'-25'-6'83,"-6"-1"40,-5-1 25,-5 0 14,19 1 11,8 5 5,6 3-1,6-1 3,19 1 39,24 2 30,30-1 39,44-2-16,34 4 6,21 4 0,8-3-9,-1 2-6,-2-6 2,4 1-3,1-2-39,-6 0-78,-5-2-74,-29 4-25,-35 0-29,-36-2-15,-27 2-30,-29 1-187,-8 2-97,-7-1-162,-21-84-958,-10 85 0,-16 0 0,-21-5 0</inkml:trace>
  <inkml:trace contextRef="#ctx0" brushRef="#br0" timeOffset="174622.4131">27028 6810 3860,'40'3'157,"29"1"41,30 3 33,32-2 4,12 3 90,7 1 32,-5-1 21,-12 2 15,-13-1 4,-16-2-72,-18-1-58,-18 0-26,-18-3-30,-12-1-4,-18 0-91,-8-1-30,-7 0-62,-5-1-127,0 3-136,0-3-197,0 5-1010,0-5 0,0 0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3:44.9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7636 2409 3726,'0'0'94,"0"-3"65,0 3 34,0-4 15,0 3 32,1 1 106,2 0 70,1 0 35,2 5 0,1 2-43,3 6-52,-1 6-63,1 7-35,2 4-16,-1 7-32,4 3-104,1 7-72,-2 5-34,3 5 0,1 5 0,-4 4 0,-2 6 0,1 6 0,-5 6 0,0 5 0,0 12 0,-3 9 0,-4 5 0,2 7 0,1 4 0,2 4 0,3 5 0,1 0 0,0 2 0,0 4 0,-3 6 0,-1 1 0,-3 4 0,0 6 0,0 4 0,-3 7 0,1-3 0,1 2 0,-2 4 0,-2 3 0,4-1 0,-2 0 0,0 2 0,-2 3 0,-1-2 0,-1 0 0,-2 2 0,-4 5 0,-3-1 0,0 6 0,-4 8 0,-5 7 0,3 2 0,-2 1 0,-4 7 0,-1 1 0,6 2 0,-5 7 0,1-2 0,5-2 0,-1 3 0,0 0 0,8-6 0,-4 7 0,5-2 0,2-2 0,0 2 0,1 3 0,2-7 0,1 1 0,0 1 0,1-5 0,2-7 0,1 1 0,-2-2 0,3-8 0,-2-4 0,-2-1 0,-1-10 0,3-10 0,-3-7 0,-2-8 0,3-11 0,-2-14 0,0-11 0,3-14 0,2-20-272,106 18-259,-100-54-946</inkml:trace>
  <inkml:trace contextRef="#ctx0" brushRef="#br0" timeOffset="1720.2146">7919 6329 3185,'14'14'67,"12"3"18,12 0 18,12 2 25,5-12 20,7 1 7,6 2 49,3-1 28,2 0 27,11-1-26,8-1-9,10 0-2,13-1 5,15-2-13,14 3-2,15-2 9,10 0-18,10 0 25,9-2 17,5 1-11,8 0-20,5 0-17,8 1-23,8-1-12,6 2-17,7-3-18,6 0-29,11-3-53,1 0-45,4 0 0,3 0 0,1 0 0,-2 0 0,3 0 0,4 3 0,6-1 0,12 4 0,3 0 0,12 0 0,5-2 0,8 5 0,3 0 0,8 0 0,4 3 0,-1 5 0,4-1 0,2 3 0,3-2 0,0 3 0,3 0 0,2-1 0,2 0 0,4 0 0,4-2 0,3-2 0,5 3 0,-2-4 0,0 3 0,-5-7 0,-6 2 0,-4 1 0,-5-4 0,-3 0 0,-6-1 0,-7-4 0,-8 0 0,-8 0 0,-10 0 0,-12-3 0,-11 3 0,-9-4 0,-17 0 0,-14 0 0,-8-3 0,-12 6 0,-15-3 0,-12 0 0,-16-3 0,-20 1 0,-19-3 0,-24 0 0,-19 0 0,-23 4 0,-21-3 0,-13 0 0,-12 2 0,-9 1 0,-3-1 0,-5 1 0,2 1 0,-2 0 0,4-1 0,-4 1 0,0 0 0,0 0 0,3 1 0,-6 0-145,11-1-287,-8 0-1091,-1 0 2,1-1-1,-2 0 0</inkml:trace>
  <inkml:trace contextRef="#ctx0" brushRef="#br0" timeOffset="2028.2811">27005 6620 3394,'-6'0'96,"10"5"20,4-3 87,8 4 91,0 6 102,24 10 43,-6 2 48,7 17 1,-10 4 0,-7 3-86,-10-1-10,-7-7-37,-16-2-334,-10 4-300,-10-9-1179,-9-4 0,0-8 0,7-7 0</inkml:trace>
  <inkml:trace contextRef="#ctx0" brushRef="#br0" timeOffset="2457.2124">28095 6624 8191,'4'0'0,"2"3"0,1 8 0,2 9 0,1 11 0,-1 14 0,-1 11 0,4 6 0,-5 2 0,-1-1-299,3-7-343,-8-13-808,3-17 0,-4-19 0</inkml:trace>
  <inkml:trace contextRef="#ctx0" brushRef="#br0" timeOffset="2605.3222">27995 6240 8191,'-7'-6'0,"5"1"-273,5 5-1310,13-1 0,12-1 0,18 12 0</inkml:trace>
  <inkml:trace contextRef="#ctx0" brushRef="#br0" timeOffset="2828.2506">28822 6765 7317,'-5'23'97,"-5"10"0,-9 13 0,-3 14 0,-2 8 0,-5-6 0,6 5 0,5-7 0,5-3-414,8 2-1238,4-17 0,10-13 0,10-6 0</inkml:trace>
  <inkml:trace contextRef="#ctx0" brushRef="#br0" timeOffset="3252.2609">29237 7079 8055,'0'0'15,"1"9"0,-4 10 0,-1 10 0,-8 16 0,4 9 0,4 4 0,2 2 0,4 1 1,3-2-16,2-4 0,-2-7-232,-2-10-89,0-12-175,-3-14-176,-5-15-622,-5-15 0,-3-17 0,-7 22 4467,-2-55-3791,-1-19 137,10-13 188,0-7 171,19-36 122,5 52 231,8 21 91,9 20 173,19 20 178,0 22 36,15 8-91,13 16-138,0 12-186,-3 8-172,-15 7-122,-19 1 0,-22-2 0,-29-5-228,-27-2-273,-28-16-793,-26-3 0</inkml:trace>
  <inkml:trace contextRef="#ctx0" brushRef="#br0" timeOffset="7487.8091">8081 6179 3593,'4'-8'76,"3"-6"19,2-3 13,2-5 10,1 0 4,4-4 3,2-2 6,1-5 13,4-5 38,2-4-35,-2-8-6,-1-1-10,4-5-10,1-1-9,6-2-4,6-1-3,4 0-2,9-1-14,7-5-39,5-3-28,4-6-6,-1-4-9,0-5-1,0-1-1,-1 0 4,-4 2 14,2 2 1,-1 2 9,-1 1 15,-1 3 4,3-2 5,2-3-2,-4 3 9,2-1-1,-5 0 4,-6 6-17,-4 0 3,-2 4-16,-1 0-11,-1 1 0,1-5 2,1 5 21,4-1 4,1 1 4,1 2-6,-4 7 11,0 4 0,-5 2 5,-1 2 0,-6 4-5,4 2-17,-2 4-17,3 1-19,3 2-5,2 2 2,-2-2 6,3 3-4,-6 2 9,-2 1 16,-4 2 15,-3 4 10,0 4 10,1 1 7,0 2 2,8 2 5,4-2-13,3 0-3,2 1-3,2-1-17,-4 0-14,-5 2-2,-5 2-15,-7 2 0,-2 3 0,-4 0-10,1 3-9,1 0-1,2 2-25,2 1 8,5 2 0,2-1-9,3 2-5,4 0 10,-2 0-2,0 5 11,1 2 9,0 3 4,-1 2 15,-3 4-11,2 0 6,-1 3 12,1 2-2,-2 4-15,-2 1 3,-3 3-7,-4 1-5,-6 3 10,-3-1 10,0 3 3,-7-3-16,1-1 7,-1-1 10,2 0 0,-5 0-9,1 1-3,2-2 5,0 3-14,2 0 0,0 3 5,4 0 4,-1 2-8,1 1-4,7 5 6,2 3 11,5 3-9,5 3 13,1 1 2,-2 4-3,-2-3 7,-3 0 7,-1 0 1,-3-2 3,-1-2-2,3-2-6,-2-2 10,3 1-14,-7-1-1,2 3-4,-1 0-9,-2 2-4,-3 4 0,1 1 0,-1-1 0,4 2 0,-2-1 0,4-2 0,0 3 0,1-4 0,-1 3 0,0 0 0,3 1 0,1 2 0,-6 0 0,5 0 0,-3-1 0,-2 1 0,2-2 0,0 3 0,-5-1 0,3 3 0,-4 0 0,2 0 0,0 3 0,-1 1 0,3 3 0,0-1 0,0 0 0,2 0 0,0 0 0,-1 0 0,1 1 0,-4-1 0,0 4 0,3-3 0,-5 1 0,6 0 0,-6-2 0,2-1 0,-4-1 0,2 1 0,-3 0 0,-2 0 0,0 0 0,5 3 0,-4 1 0,6 1 0,-2-2 0,0 0 0,2 0 0,-1-2 0,1 1 0,2 3 0,-4 3 0,1 0 0,2 4 0,-2-1 0,2 1 0,3-2 0,-2 2 0,1-4 0,1 4 0,2-1 0,-2 2 0,-1 1 0,3 4 0,-1-2 0,1 2 0,5-1 0,-1-1 0,5 0 0,0 3 0,1 0 0,-2 0 0,4-3 0,-1-2 0,1-3 0,-1-6 0,3 0 0,-3-3 0,4 1 0,2-3 0,0-1 0,2-3 0,0-2 0,4-6 0,-4-3 0,2-7 0,3-1 0,0-5 0,-3-2 0,7-3 0,0-2 0,-1-5 0,0-3 0,2-2 0,-2-3 0,3-2 0,1 0 0,3 0 0,1-5 0,8 2 0,-3-3 0,4-4 0,-3 2 0,0-6 0,-3 1 0,-1-3 0,-6-1 0,0-1 0,-4-3 0,1-2 0,-1-3 0,0-3 0,2-5 0,1-1 0,-4-3 0,0-8 0,-2-1 0,-3-5 0,-3-2 0,5-4 0,-1-4 0,5-6 0,-1-5 0,6-6 0,4-4 0,4-3 0,4-2 0,1 1 0,0-2 0,-2-2 0,-2-2 0,-3-5 0,-1-2 0,-3-1 0,-1-1 0,-1 2 0,-1 1 0,0 2 0,0 2 0,0 0 0,0-2 0,2-3 0,-1-1 0,1-5 0,2-1 0,2 2 0,1-1 0,4-2 0,-2-1 0,3-6 0,0 2 0,1-1 0,-4-1 0,4 4 0,-3-4 0,-1 1 0,0-6 0,-2 1 0,-1-5 0,-2 0 0,5 3 0,1 0 0,3-2 0,-1-2 0,4-4 0,-2 3 0,4 0 0,1 2 0,1 2 0,0-5 0,1 1 0,-1 3 0,0 2 0,2 2 0,-3 7 0,0-1 0,2-1 0,4-2 0,0 2 0,2 1 0,2 4 0,-1 2 0,-4 4 0,-2-2 0,-5 1 0,-1-2 0,2 5 0,1-3 0,1 5 0,4 5 0,-2-3 0,-1 1 0,-1 1 0,-1-1 0,-8 2 0,2 0 0,-4 5 0,0 2 0,1 7 0,-1 0 0,5 1 0,-1 3 0,0 1 0,-2 0 0,-4-1 0,-4 2 0,-3 2 0,-3 1 0,3 5 0,1 3 0,3 3 0,-1 3 0,3 2 0,-3 2 0,-3 4 0,-5 0 0,0 3 0,-7 2 0,-2 2 0,-2 2 0,0 2 0,-1 3 0,0 2 0,-2 0 0,-1 6 0,-4 0 0,-4 4 0,-5 0 0,-4 4 0,-4-1 0,-2 0 0,-2 2 0,3 1 0,0-2 0,1 2 0,5 0 0,1 0 0,3 0 0,1 2 0,-4 0-404,-5 0-1153,-3 1 0,-13 0 0,-8 0 0</inkml:trace>
  <inkml:trace contextRef="#ctx0" brushRef="#br0" timeOffset="9428.2876">7547 15015 4240,'-8'-7'246,"-2"1"66,1-1 52,3 3 20,4-8 30,2 13 0,2-5 0,1 0 1,3-6-1,7 10-192,12-12-53,17 2-68,15-1-51,24-2-18,22-2-32,23-3 0,26-4 0,23-2 0,24-1 0,16-1 0,21 1 0,18 1 0,11 2 0,16-2 0,14 1 0,7 0 0,3 2 0,1 1 0,-6 0 0,-6 6 0,-7 2 0,-6 2 0,-3 6 0,-6 4 0,0-3 0,5 7 0,-6 1 0,-1-3 0,7 7 0,-5-2 0,-2 1 0,3 3 0,-7 0 0,3-2 0,-1 2 0,1 0 0,1-2 0,10 1 0,-1 1 0,5-2 0,6-1 0,4 3 0,3 0 0,2-1 0,0 4 0,1 0 0,-3 1 0,-3-1 0,3 0 0,-1 2 0,-3 1 0,-1 0 0,-1 2 0,0 1 0,-3 0 0,0-1 0,5 4 0,0 2 0,1-4 0,5 4 0,2 1 0,-1-2 0,-1 0 0,-3 1 0,-2 0 0,-4-4 0,-5-1 0,-5 1 0,-12-4 0,-11-2 0,-12 2 0,-19-3 0,-14-1 0,-10 1 0,-13 0 0,-14-1 0,-13-2 0,-11 1 0,-12 1 0,-9-4 0,-2 1 0,-3 0 0,2 1 0,2-1 0,1 0 0,4-3 0,2 2 0,-4 0 0,-9-2 0,-8-1 0,-20 0 0,-17-4 0,-19 0 0,-18-2 0,-14 0-40,-11 0-37,-7-2-19,-6 2-19,-2 0-26,-1-2-22,-4-4-22,-6 0-68,-4-4-120,2 0-289,-14-8-555,-1-1 0,0-6 0,-5-5 0</inkml:trace>
  <inkml:trace contextRef="#ctx0" brushRef="#br0" timeOffset="9680.3353">28912 15091 3118,'3'-5'150,"-3"-2"17,11 2 36,5 1 36,10 4 20,13 5 24,8 9 27,1 6 37,3 9 41,-2 13-74,-5 5-25,-9 5-1,-11 5-36,-11 1-28,-10-4-63,-11 0-144,-10-8-117,-7-6-183,-8-11-1042,-11-9 0,-2-13 0,3-5 0</inkml:trace>
  <inkml:trace contextRef="#ctx0" brushRef="#br0" timeOffset="10140.3596">30312 14854 2387,'-15'11'212,"-3"4"81,1 9 63,-3 8 35,12 3 37,6 5 20,4 3 20,10 3 33,13-1 29,9-3-150,11-9-26,7-8-62,-1-8-54,0-10-32,-4-11-37,-7-6-21,-8-16-19,-13-6-34,-11-10-27,-19-5-16,-16-4-20,-14 2-21,-9 3-8,-6 7-220,4 10-210,-13 5-1082,41 8 0,14 5 0,19 2 0</inkml:trace>
  <inkml:trace contextRef="#ctx0" brushRef="#br0" timeOffset="10680.2583">30975 14730 5981,'2'-5'246,"-2"0"-1,2 0 1,0 1-1,-11 10 1,-4 13-1,-5 16 1,-11 20-1,-6 20 1,2 15-246,8 5 0,6 3 0,11-3 0,5-3 0,4-6 0,-1-13-56,3-12-200,-1-12-105,8-15-196,7-13-835,9-16 0,10-17 0,9-15 4913,5-11-4077,3-13 62,-2-1 90,-7-3 152,-8 9 197,-16 7 111,-9 14 200,-8 12 105,-4 13 196,-2 9 97,-1 18-97,1 10-64,0 13-88,0 8-153,0 5-197,3 3-55,-1-3 0,-1-6 0,-2-10 0,4-9 0,-1-15 0,-4-5 0,4-11 0,-1-9-44,0-14-17,0-14-9,12-22-1,5-19 16,9-14 55,12-10 0,1 2-1392,0 10 0</inkml:trace>
  <inkml:trace contextRef="#ctx0" brushRef="#br0" timeOffset="10874.0973">31426 15172 8191,'21'0'0,"8"3"0,9 9 0,6 8 0,-8 6 0,-4 8 0,-7 4 0,-14-3 0,-11-6 0,-21-4 0,-18-10 0,-25-2 0,-15-5 0,-15-4 0,0-2-361,11-8-1205,7-2 0,19-8 0</inkml:trace>
  <inkml:trace contextRef="#ctx0" brushRef="#br0" timeOffset="12731.7941">14102 6690 4238,'0'-4'245,"0"2"15,0-3-3,0 2 8,0 3 48,0 6 92,0 7 10,0 7 0,0 14-1,26 19-193,-19 2-52,0 7-14,4 10 3,3 4-9,-22-5-252,22 15-213,-3-2-52,1-2-7,-5-5 0,-1-5 3,-2-1 24,3-3 31,2 3 20,-4 4 6,4 8 195,1 4 61,0 4 8,1 3 1,1 4-1,-4 6 27,-1 0 46,-1 4 42,-1 2 149,0 5 54,-2 4 10,-1 12 59,-2 4 36,0 6 4,0 1 2,0 1-30,0-3-70,-2-10-74,2-6-166,-5-8-62,-2-8 0,-2-9-27,0 2-35,-3-3-77,4 2-127,1 1-61,5 1-71,2 2-93,0-2-80,0 24-27,0-17 3,0-1 28,0-1 59,-2 1 134,-1-24 174,-4 21 109,-3 0 150,0 1 173,1 3 194,4 0 141,-1 2 29,4 3-2,0 2-25,0 0-56,2 1-47,-1-3-56,-3-3-154,2-7-117,-2-1-116,-2-1-113,2-3-25,2 0 15,0-6 27,1-4 21,2-7 23,-1-5 21,0-8 77,2-6 44,2-6 9,6-3-2,-1-8-5,6 2-15,-1-5-26,-4-4-23,-1-5-22,-4 0-14,-4-3 0,-1-3-7,0 3-8,-2 0-240,2-7-1350,-4-7 0,-2-7 0,-7-10 0</inkml:trace>
  <inkml:trace contextRef="#ctx0" brushRef="#br0" timeOffset="16008.1458">7408 14780 2620,'5'3'111,"5"-3"24,2 0 21,1 3 19,0-3 29,-3 0 33,-1 0 28,-1 0 35,-2 0 30,-3 0-60,-1 0 45,-1 0 42,-1 0 40,0 0-7,0 0-28,0 0-33,0 0-28,0 0-35,0 0-31,2-3-27,0 3-78,0 0-57,1-3-59,-2 0-14,3 1 0,-2-3 0,-1-2 0,1 2 0,-1-2 0,2-3 0,0-2 11,1-5-11,1-4 0,1-1 0,0-4 0,0-1 0,0-2 0,3-3 0,2-1 0,1-2 0,4-1 0,0-1 0,1-1 0,-2 2 0,-1-3 0,-3 0 0,0 4 0,3-2 0,-1 3 0,3 3 0,3-3 0,5 2 0,-1-6 0,3 1 0,2-3 0,-4 1 0,-3 0 0,-3 3 0,1 2 0,-3 2 0,2 3 0,0-2 0,4-2 0,-1-3 0,3-1 0,0-2 0,0 1 0,-1-2 0,-2 4 0,2-3 0,-1 3 0,-1 0 0,0 3 0,2 0 0,-2-1 0,4 2 0,-5-1 0,3 0 0,0 1 0,-4-1 0,1-1 0,2-1 0,1 1 0,0-2 0,5-3 0,-1-2 0,2-1 0,0-1 0,-1 1 0,0 2 0,-8 3 0,2 3 0,-4 1 0,-1 3 0,1 0 0,1-2 0,0-2 0,4-2 0,3-5 0,1 0 0,1 0 0,-4-5 0,-2 6 0,-3 3 0,-6 2 0,1 4 0,1 2 0,2-2 0,0 3 0,9-4 0,3-1 0,0-3 0,4-2 0,0 1 0,-2-1 0,-4 4 0,-2 2 0,-2 4 0,-4 4 0,-1-2 0,2 2 0,1 1 0,2 2 0,0-5 0,-4 2 0,-1 0 0,1 1 0,-3-5 0,0 6 0,-2-3 0,4 0 0,-5 2 0,1 2 0,-1 2 0,0 1 0,2 0 0,-4 2 0,5-3 0,-1 0 0,-3 2 0,-1 5 0,-1-1 0,-2 1 0,-2 3 0,3 0 0,5-2 0,1 1 0,6-4 0,4 0 0,-2-1 0,3-2 0,-3 3 0,0-1 0,-2 0 0,2 2 0,0 1 0,1-4 0,3 0 0,5 1 0,3-4 0,5-2 0,-2-2 0,-2 4 0,-7 1 0,-7 2 0,-4 1 0,1 4 0,0 0 0,2 1 0,2-1 0,-2 0 0,-1 0 0,-1 1 0,-3-1 0,1 3 0,-1-2 0,3 3 0,0-3 0,4 1 0,5-1 0,6 1 0,6-4 0,2 0 0,-2 0 0,-1 1 0,-6-1 0,-5 3 0,-5 1 0,2 2 0,-1 0 0,2 0 0,9-1 0,5 0 0,8-1 0,4 0 0,0-2 0,-5 2 0,-3 0 0,-5 1 0,-5 1 0,5 2 0,3 1 0,9 1 0,8 0 0,0 1 0,3 0 0,-3 2 0,-3 0 0,-4 0 0,-1 2 0,-5 0 0,1 6 0,0-1 0,0 7 0,7 4 0,6 3 0,3 4 0,2 7 0,0 1 0,4 5 0,-2 1 0,4 5 0,4 6 0,-2 1 0,2 3 0,-3 4 0,-3 0 0,-2 0 0,2 2 0,-4 1 0,0 5 0,-5-4 0,-3 2 0,-5 1 0,-4 1 0,-2 3 0,-4 2 0,0 5 0,0 5 0,-5 6 0,-1 2 0,-4 0 0,-1 1 0,-2-3 0,0-7 0,1-5 0,1-5 0,-2-4 0,-2-1 0,-1-4 0,-1 1 0,-4-5 0,0 2 0,-1-5 0,-4-1 0,0-2 0,-5-3 0,2 0 0,-6-2 0,-1-3 0,-1 2 0,-3-2 0,3 1 0,2-1 0,0 3 0,-1-2 0,8 4 0,-3-2 0,-3-2 0,5-2 0,-7-2 0,3-5 0,-3-2 0,2 1 0,-4-3 0,3 2 0,-5-1 0,4 0 0,-1 2 0,-1-1 0,1-1 0,2 1 0,4 2 0,-4-1 0,0 2 0,0 0 0,-3-2 0,-5 0 0,4-1 0,-1 2 0,0-2 0,-2-1 0,2-3 0,-2-3 0,0-6 0,0-5 0,0-4 0,-2-4 0,2-4 0,-4 0 0,0-3-236,1 7-1355,-13-17 0,-16-16 0</inkml:trace>
  <inkml:trace contextRef="#ctx0" brushRef="#br0" timeOffset="17160.2058">10533 11646 5320,'0'-2'220,"2"1"83,1 1-1,-2 7 1,2 7 0,0 12-1,-1 10 1,-1 9 0,3 5 0,0 1-157,1 2-63,1-2-83,-3-4 0,-2-6 0,-1-7 0,0-7 0,0-9 0,0-8 0,0-3 0,0-3 0,0-4 0,0 1 0,0-2 0,4-1 0,-2 1 0,-1 1 0,2-3 0,1 3 0,2-3 0,13-2 0,6 1 0,12-1 0,6-2 0,11-1 0,2-1 0,9-4 0,1-2 0,1-6 0,-9-4 0,-8-7 0,-12-6 0,-14-10 0,-15-6 0,-13-9 0,-21-6 0,-21-3 0,-26-2 0,-25 7 0,-17 12 0,-10 7 0,2 18 0,14 17 0,12 8 0,19 11 0,19 9 0,17 7 0,17 4 0,13 2 0,-1-29-165,96 35-449,-42-1-868,15-3 0,20-1 0,28 34 0</inkml:trace>
  <inkml:trace contextRef="#ctx0" brushRef="#br0" timeOffset="17456.0793">11558 11787 8191,'0'0'0,"0"0"0,0 0 0,0 2 0,0 1 0,0 9 0,-3 6 0,-1 10 0,-6 11 0,-1 5 0,-5 7 0,-1 4 0,-4-1 0,5-4 0,-1-13 0,1 4-128,8-5-375,5-17-1009,-2 8 0,7 2 0</inkml:trace>
  <inkml:trace contextRef="#ctx0" brushRef="#br0" timeOffset="18196.0291">10789 13151 8191,'-4'-4'0,"-1"3"0,-2 3 0,-2 11 0,1 9 0,-1 13 0,2 9 0,-1 6 0,5 2 0,0 2 0,0-6 0,1-6 0,-1-8 0,0-10 0,0-7 0,0-10 0,1-4 0,-1-3 0,0-4 0,-1-2 0,1-4 0,1 0 0,2-2 0,-1 3 0,5 1 0,9-1 0,6-1 0,11 0 0,16-2 0,6-2 0,7 2 0,5-4 0,2 0 0,-2-5 0,-1-4 0,-9-9 0,-9-9 0,-13-10 0,-15-10 0,-16-6 0,-24-5 0,-30 4 0,-28 9 0,-32 15 0,-28 18 0,-12 15 0,-2 11 0,11 14 0,16 5 0,23 8 0,28 5 0,27 4 0,30 1-248,29 1-1340,34-3 0,26-2 0,21-4 0</inkml:trace>
  <inkml:trace contextRef="#ctx0" brushRef="#br0" timeOffset="18679.6732">11443 13198 8191,'0'-19'0,"6"-5"0,7-4 0,6-5 0,2 7 0,26 4 0,-9-8 0,0 15 0,2 7 0,-4 1 0,-20 13 0,9 13 0,-8-4 0,-7 11 0,-10 8 0,-10 5 0,-5 5 0,-12 2 0,2 2 0,-7-3 0,3-1 0,4-5 0,11-5 0,6-5 0,11-4 0,6-6 0,13-6 0,8-4 0,8-6 0,8-1 0,2-4 0,-8-1 0,-3-2 0,-8 1-247,-8-2-1341,-6-3 0,-2-4 0,-8-6 0</inkml:trace>
  <inkml:trace contextRef="#ctx0" brushRef="#br0" timeOffset="20116.2138">20742 7054 5652,'0'0'4,"0"0"3,0 7 11,0 6 13,2 11 10,1 12 2,0 14 4,3 9-2,-1 11-10,-2 6-14,-2 5-8,-1 5-54,-4 5-137,4 4-95,0 2-120,45-4-621,-37 0 0,4-3 0,0-2 3656,3 0-2974,-45 11 62,34 4 51,-1 10 61,-3 7 79,-3 9 111,-1 6 140,4 3 88,0 6 112,-2 0 8,2 0-91,2-5-90,-2-3-59,0-6-59,0-6-73,0-5-59,0-4-29,0-5-95,0 1-117,3-6-164,0 3-558,-2-3 0</inkml:trace>
  <inkml:trace contextRef="#ctx0" brushRef="#br0" timeOffset="20491.6424">20782 11675 2644,'-5'76'264,"-1"26"48,0 21 52,-3 27 123,3-18 87,-3-12 0,1 2-2,-5 3 3,0-3-1,-1 0-192,-2-4-72,4-1-48,3-3-53,-3-1-121,0 1-88,1-5 0,1-3 0,-1-11 0,3-11 0,1-9 0,1-18-123,1-14-188,0-9-112,1-7-38,2-6 2,2 0 1,-3-2 5,-1 3 20,-5 0 2,-4 5 1,-4 1 123,-3 1 179,-1-4 92,-3-1-37,14-7-193,-11-2-413,3-3 0,5-7 0,0-3 0</inkml:trace>
  <inkml:trace contextRef="#ctx0" brushRef="#br0" timeOffset="22988.965">14196 14355 1773,'0'0'286,"0"0"82,0 0 68,2 0 114,-2 0 103,0-3 9,0 1 1,0-4-1,0-3 0,2-6-205,0-4-80,1-6-83,3-5-68,6-5-114,1-5-102,4-4-10,2-4 0,4-4 0,0-8 0,1-7 0,2-5 0,-3-5 0,0-1 0,-2 7 0,-4 3 0,-1 10 0,-3 5 0,3 5 0,1 2 0,4-3 0,4 1 0,8-5 0,-1-2 0,4 1 0,-3-2 0,-3 4 0,-4 2 0,-3 5 0,-3 3 0,1 4 0,2 0 0,6 0 0,4-2 0,6-5 0,7-1 0,0-1 0,-1-1 0,-6 2 0,-7 3 0,-5 3 0,-4 4 0,-1 3 0,3 0 0,1 0 0,4 1 0,3-4 0,3-1 0,1-1 0,1-1 0,-6 3 0,-3 4 0,-3 1 0,-6 4 0,-1 3 0,2 0 0,1-1 0,6 2 0,4-7 0,4 1 0,4-3 0,-1 2 0,-1 1 0,-5 1 0,-4 3 0,-3 0 0,-3 4 0,3-1 0,2-1 0,3 2 0,0-1 0,6-3 0,-1 0 0,2 2 0,2 1 0,-3 1 0,1 3 0,-2 2 0,0-1 0,0 1 0,3 1 0,6-2 0,3 2 0,3-1 0,6 1 0,-4-2 0,-1 4 0,-3-1 0,-5 2 0,-7 2 0,-2 1 0,-5 1 0,0 1 0,2 1 0,1 0 0,6 0 0,5 0 0,2-2 0,0 1 0,2 2 0,-5 0 0,-3 0 0,-2 0 0,0 4 0,-1-1 0,2-1 0,3 3 0,7 0 0,4 0 0,2 0 0,6 0 0,1 0 0,-1 0 0,-2 3 0,0 0 0,-6 2 0,-1 3 0,-1 2 0,1 2 0,-2 2 0,4 3 0,1 2 0,1 2 0,5 0 0,2 1 0,6-1 0,-1 3 0,-1-2 0,-4 4 0,-3-1 0,-6 5 0,-3-1 0,-2 2 0,0 4 0,4 1 0,3 3 0,4 1 0,2 4 0,3-1 0,-4 1 0,-9-1 0,-3 0 0,-6-2 0,-1 1 0,0 2 0,1 3 0,2 3 0,1 6 0,5 3 0,1 0 0,-1 1 0,-4-2 0,-7-4 0,-5-2 0,-10-1 0,-7 0 0,-1-2 0,-1 6 0,2 3 0,1 5 0,1 4 0,3 2 0,-1 3 0,-1-1 0,-1-2 0,-2-1 0,-1-2 0,-5-1 0,0 0 0,0 1 0,1 1 0,2-1 0,3-3 0,-2 0 0,4-1 0,-2-2 0,-4 0 0,-4-1 0,2-1 0,-9-1 0,-2-2 0,0 4 0,-1-2 0,-1-2 0,2-1 0,-1-8 0,0-6 0,0-8 0,2-3 0,-2-9 0,0-1 0,1-4 0,-1-2 0,0-6 0,-1-5-241,-3-20-1349,-12 11 0,-12-10 0</inkml:trace>
  <inkml:trace contextRef="#ctx0" brushRef="#br0" timeOffset="23609.2884">16595 11946 6672,'0'-4'169,"2"-12"-1537,-2 12 0,3 3 0,-2 4 0</inkml:trace>
  <inkml:trace contextRef="#ctx0" brushRef="#br0" timeOffset="24093.8745">16652 12504 8191,'0'0'0,"0"0"0,1 0 0,2 1 0,3-1 0,4 0 0,4 0 0,4 0 0,8 0 0,8 0 0,7-4 0,9 3 0,8-7 0,9-4 0,5-7 0,-3-5 0,-5-9 0,-11-7 0,-15-6 0,-17-10 0,-18-6 0,-22-7 0,-17-2 0,-24-2 0,-20 4 0,-16 9 0,-15 9 0,-8 15 0,5 11 0,10 15 0,16 6 0,17 8 0,26 4 0,16 10 0,19-4 0,13 8 0,16 2-282,20 1-1299,14-7 0,19 4 0,11-1 0</inkml:trace>
  <inkml:trace contextRef="#ctx0" brushRef="#br0" timeOffset="24573.2632">16871 11960 5617,'-3'-8'286,"-1"0"0,-5-1 0,-1-2 0,-2 5 0,0 4 0,-1 0 0,-2 9 0,2 8 0,0 15-286,3 15 0,3 15 0,4 12 0,1 6 0,2-2 0,3-5 0,2-5 0,-2-11 0,1-11 0,3-11 0,2-10 0,-3-10 0,4-7-224,13-6-1369,-7-6 0,6-8 0,3-8 0</inkml:trace>
  <inkml:trace contextRef="#ctx0" brushRef="#br0" timeOffset="25116.1363">17576 12180 8191,'4'-13'0,"3"-7"0,6-2 0,5-7 0,2 5 0,6 3 0,4 0 0,0 6 0,1 3 0,-1 6 0,-3 5 0,-4 6 0,-6 11 0,-12 10 0,-3 5 0,-12 9 0,-10 6 0,-6-1 0,1-4 0,-1-6 0,6-8 0,7-6 0,6-8 0,5-4 0,2-4 0,6 1 0,4 0 0,3-2 0,7 4 0,6-2 0,-1 1 0,-3 1 0,-4 2 0,-6 4 0,-7 4 0,-3 1 0,-12 6 0,-6 1 0,-10 1 0,-7-3 0,-13-4 0,-5-4 0,-5-6 0,-1-6 0,4-3-221,174-1-1373,-153 0 0,16-3 0</inkml:trace>
  <inkml:trace contextRef="#ctx0" brushRef="#br0" timeOffset="25921.2715">17205 13421 8191,'-5'-3'0,"-3"6"0,-1 11 0,-1 13 0,1 11 0,7 13 0,2 9 0,0 0 0,0-3 0,1-6 0,-2-5 0,-2-9 0,-2-10 0,-1-9 0,-4-4 0,-3-9 0,-1-2 0,-2-3 0,1-4 0,1-6 0,4-3 0,4-2 0,3-1 0,2 1 0,1 3 0,3 2 0,4 4 0,6 1 0,10 4 0,7 1 0,12 1 0,7 5 0,9 1 0,6 1 0,7-1 0,2-2 0,-1-3 0,-4-6 0,-10-7 0,-11-9 0,-12-7 0,-18-17 0,-14-11 0,-21-13 0,-24-10 0,-26 0 0,-23 1 0,-19 7 0,-8 18 0,1 12 0,16 16 0,17 12 0,20 7 0,24 11 0,17 9-379,17-24-1183,18 33 0,15 3 0,22 0 0</inkml:trace>
  <inkml:trace contextRef="#ctx0" brushRef="#br0" timeOffset="26672.228">18097 13526 8191,'0'-1'0,"0"1"0,-1 1 0,-1 5 0,2 6 0,-1 7 0,1 7 0,0 7 0,-3 3 0,-2 2 0,-2 1 0,-3-1 0,0-3 0,3-1 0,-2-5 0,3-5 0,3-5 0,2-3 0,1-5 0,0-4 0,1-3 0,2-3 0,9-1 0,5 0 0,9-1 0,5 0 0,0-1 0,0 1 0,-3-1 0,6-3 0,-1 2 0,6 0 0,3-2 0,-2 0 0,-5-4 0,-3-2 0,-6-2 0,-8-4 0,-6-2 0,-6-3 0,-2 1 0,-3-1 0,-5 0 0,-4 1 0,-7 3 0,-7 4 0,-2-1 0,-5 6 0,5 3 0,3 4 0,2 2 0,6 8 0,3 9 0,8 9 0,0 11 0,5 11 0,1 11 0,2 3 0,0 9 0,1 1 0,0 0 0,0-9 0,-5-7 0,-1-15 0,1-7 0,-4-12-204,-5-10-1393,-10-11 0,-21-13 0,-43-21 0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4:42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6927 1223 6165,'0'-2'225,"0"0"0,0 1 0,0-3 0,0 4 0,0 0 0,0 0 0,0-1 0,0 1 1,0 0-226,0 1 0,1 3 0,-1 1 0,2 5 0,-1 3 0,1 5 0,-1 3 0,-1 6 0,4 5 0,-1 4 0,2 3 0,0 2 0,6 3 0,0 0 0,-1 1 0,6 1 0,-4 3 0,-1 0 0,3 3 0,-2 5 0,1 3 0,0 3 0,-1 3 0,-2 3 0,-2 2 0,-2 1 0,0 2 0,0-3 0,-4 1 0,1 3 0,-1 0 0,-2 8 0,1 1 0,-1 6 0,0-2 0,0 3 0,0-2 0,0 2 0,0 0 0,0 2 0,0-2 0,0 0 0,0 0 0,0 2 0,-1-2 0,-4 10 0,-3 10 0,1 3 0,-3 7 0,1 7 0,0-2 0,4-2 0,0 1 0,1-7 0,-4-1 0,3-3 0,-2-1 0,1-4 0,-3 2 0,1-3 0,-3 2 0,3 2 0,-4 4 0,4 2 0,-1 13 0,-2-1 0,-1 6 0,2 0 0,-2 0 0,2 0 0,-2 0 0,0-3 0,-2 0 0,5-4 0,-2 1 0,3-2 0,0 1 0,0 5 0,-1-2 0,5-5 0,-1 5 0,2-6 0,2-2 0,-2 1 0,2-5 0,-1-2 0,0 3 0,0-1 0,1-1 0,-4 3 0,2-2 0,2-2 0,-4 3 0,4-3 0,1 1 0,0-1 0,0 1 0,0-5 0,0 5 0,0-3 0,0-3 0,0-3 0,0-2 0,0-1 0,-3-1 0,-1 4 0,0 1 0,1 3 0,-2-2 0,1 1 0,0 5 0,-2 3 0,-1-1 0,0-2 0,1 0 0,1-7 0,1 0 0,-4 1 0,2-2 0,0-2 0,-2 0 0,3-4 0,-1 3 0,2 2 0,-2 2 0,3 3 0,0-1 0,0 1 0,3-3 0,0 1 0,-1-3 0,-1 2 0,-1-2 0,-1 0 0,0-3 0,1 1 0,-1 1 0,-1-1 0,1-1 0,1-1 0,0-3 0,2-4 0,1-6 0,0 2 0,-3-4 0,2-3 0,1-3 0,-2-1 0,-1-6 0,0-3 0,-3 0 0,-1-3 0,-3 0 0,0 2 0,0 0 0,-2 2 0,2 0 0,3 2 0,0-4 0,-2 4 0,3 0 0,2-1 0,1 1 0,3 1 0,0-1 0,0-4 0,0-1 0,0-1 0,0-6 0,0-2 0,-3 0 0,-1-3 0,-2-1 0,2-4 0,0-2 0,1-4 0,1-6 0,1-3 0,-1-7 0,1-4 0,1-5 0,-3-7 0,1-5 0,1-4 0,-1-4 0,1 1-158,1-3-1448,0-1 0,1-6 0,4-10 0</inkml:trace>
  <inkml:trace contextRef="#ctx0" brushRef="#br0" timeOffset="3171.9409">7218 3810 6415,'23'0'140,"5"0"33,11 0 16,4 0 1,-4 0-1,2 0 0,-1 0 0,5 0 0,1 0 0,2 0-115,2 0-25,4 0-33,2 0-16,2 0 0,1 0 0,0 0 0,0 0 0,3 0 0,5-1 0,5-3 0,6 1 0,8 0 0,5-1 0,2 1 0,4-2 0,1-1 0,3 0 0,-3 2 0,-1-4 0,-3 4 0,-8 0 0,-6 1 0,-13 2 0,-10 1 0,-8 0 0,-7 0 0,-6 0 0,-3 0 0,0 0 0,-1 0 0,1 0 0,4 0 0,3 0 0,3 0 0,9 0 0,6 1 0,10 1 0,14-1 0,10 0 0,10-1 0,11 3 0,9-3 0,5-3 0,9 3 0,11 0 0,6 0 0,7 0 0,5 0 0,6 0 0,5 0 0,5 0 0,5-1 0,6-2 0,5 2 0,4-3 0,4-1 0,2 2 0,3 2 0,1-3 0,6 0 0,3 4 0,2 0 0,-2-3 0,5 3 0,1 0 0,-2 0 0,4 0 0,6 0 0,-3 0 0,2 0 0,-1 0 0,-4 0 0,-6 0 0,-5 0 0,-3 0 0,-4 0 0,-6 0 0,-2 0 0,-1 0 0,-6 0 0,-7 0 0,-3-2 0,-2 1 0,-3 0 0,-7-1 0,-4-1 0,-7 1 0,-6-2 0,-6 0 0,-1-4 0,-6 1 0,-6 1 0,-1-2 0,-6 1 0,-5-1 0,-5 1 0,-6 0 0,-5 2 0,-6-2 0,-4-1 0,-3 2 0,3-2 0,-2 1 0,-4 2 0,-7 1 0,-1 1 0,-5 1 0,2-1 0,5 0 0,4 2 0,9-3 0,1 0 0,0-1 0,0 1 0,2 0 0,0 0 0,6 0 0,11-2 0,7 2 0,4 1 0,-1-4 0,-2 2 0,-5-2 0,-4 0 0,-3-3 0,3 2 0,-2 4 0,0-2 0,-3 1 0,-2-1 0,-3 0 0,-5 2 0,-3 0 0,-3 1 0,-3 1 0,1 2 0,-1 0 0,0-2 0,2 2 0,5 0 0,3 2 0,-4-2 0,-4 2 0,-3 1 0,-6 1 0,-3-1 0,-1 1 0,7 1 0,-1-3 0,2 2 0,-4 0 0,-4-1 0,-15 0 0,-8-2 0,-11-1 0,-4 0 0,-3 0 0,-3-1 0,3 1 0,-2 0 0,-5-1 0,-1 1 0,-5-2 0,-3 1 0,-4 1 0,-4-2 0,-7 2 0,-1-1 0,-5 2 0,0-2 0,-2 1 0,3 0 0,-3 0 0,0 0 0,0 0 0,-3 0 0,-1 0 0,0 0 0,0-11-1638,0 11 0,0-3 0,-5-2 0</inkml:trace>
  <inkml:trace contextRef="#ctx0" brushRef="#br0" timeOffset="3479.7492">26748 3151 5031,'14'0'254,"8"1"72,9 6-1,6 5 2,-1 9-1,0 9 0,-7 8 0,-4 3-1,-8 1 1,-5 0-99,-8-2-155,-4-3-72,-12-1 0,-7 0 0,-6-3-225,0-65-1368,-7 60 0,6-9 0,8-9 0</inkml:trace>
  <inkml:trace contextRef="#ctx0" brushRef="#br0" timeOffset="3975.7158">28279 3155 7619,'0'-5'64,"0"-3"-1,0 4 1,0-2-1,0 4 1,-2 6-1,-1 4 1,0 12-1,-1 11 1,1 11-64,3 11 0,-2 1-254,4-2-1333,-2-11 0,0-17 0,0-16 0</inkml:trace>
  <inkml:trace contextRef="#ctx0" brushRef="#br0" timeOffset="4112.2264">28160 2740 8191,'0'-12'0,"0"0"0,0 1-226,8-89-1367,11 97 0,9 15 0</inkml:trace>
  <inkml:trace contextRef="#ctx0" brushRef="#br0" timeOffset="4347.3997">28866 3113 7691,'1'17'56,"-1"9"-1,-1 17 1,-7 11-1,-9 12 1,-4 4-1,-3 5 1,3 0-1,4-4 1,5-5-110,10-10-1573,2-10 0,5-11 0,7-14 0</inkml:trace>
  <inkml:trace contextRef="#ctx0" brushRef="#br0" timeOffset="4575.8299">29244 3435 8191,'0'0'0,"0"3"0,-1 7 0,-2 13 0,-3 11 0,-1 13 0,1 10 0,3 1 0,0-1 0,3-6 0,3-3 0,-3-11-77,0-9-172,0-42-1324,0 14 0,0-12 0</inkml:trace>
  <inkml:trace contextRef="#ctx0" brushRef="#br0" timeOffset="4771.9706">29215 3439 5062,'10'-43'348,"6"-7"-1,10-4 1,12 1-1,9 27 1,11 18-1,9 14 1,2 13-1,-7 11 1,-16 8-347,-16 6-1,-22-1 0,-10-3-134,-53-6-1477,-27-8 0,-23-9 0,-18-9 0</inkml:trace>
  <inkml:trace contextRef="#ctx0" brushRef="#br0" timeOffset="13344.1746">7243 3799 5960,'0'-4'135,"0"-2"20,0 1 21,0-4 21,0 2 31,0-2 4,0-2 1,0-1-1,1-1 0,1-2-91,1-2-44,1-2-20,5-3-21,1-4-20,1-3-32,3-2-4,0 1 0,0-2 0,1 1 0,-2 2 0,0-1 0,-2-1 0,0 2 0,1-2 0,-1-1 0,1 2 0,0-3 0,0 0 0,2-1 0,-1 0 0,1-2 0,-3 2 0,0 2 0,1-2 0,-4 1 0,1 0 0,2-1 0,-3 1 0,2 0 0,1 1 0,2 1 0,3-1 0,2 1 0,0-1 0,1 4 0,-3 1 0,-3 2 0,3 2 0,-3 0 0,1 1 0,2-1 0,4-2 0,1-2 0,-1-1 0,2 0 0,-1-2 0,0 3 0,-4-2 0,-3 5 0,-1-1 0,-1 1 0,-2 0 0,-2 2 0,4-4 0,-1 1 0,3-1 0,0-1 0,-1 5 0,-1-2 0,0 3 0,-1 1 0,0 1 0,1 0 0,-1-1 0,7 1 0,-2-3 0,2 3 0,2-1 0,-2 1 0,1-1 0,-2 1 0,0 2 0,0-1 0,-1 0 0,2 0 0,1 2 0,2-1 0,2 1 0,3 1 0,0 0 0,2-2 0,-1 3 0,-1 0 0,-4 2 0,-5 1 0,0 4 0,-3 0 0,0 2 0,2 3 0,1-1 0,2 0 0,-2 0 0,2 2 0,-3-1 0,1 2 0,-2 0 0,-1 0 0,-1 0 0,3 2 0,-3 2 0,4 2 0,1 3 0,0 4 0,4 3 0,-2 0 0,2 2 0,-2-1 0,-1 2 0,0 1 0,-1-1 0,0 2 0,0 2 0,0 2 0,1 2 0,-2-1 0,-3 0 0,2-1 0,-3-2 0,-3 0 0,2 0 0,-2-3 0,0 3 0,1 0 0,0 1 0,3-2 0,-2 2 0,2 0 0,3 2 0,-2-1 0,2-1 0,0 2 0,-3 2 0,-1-2 0,-1 3 0,-1 0 0,1-3 0,-1-1 0,0-1 0,4 2 0,1-2 0,2 1 0,1 2 0,1-1 0,-1 2 0,-1 0 0,-1 1 0,-3 0 0,-1-4 0,-3-1 0,0-1 0,-2 1 0,-1-2 0,0-1 0,2 2 0,-2-2 0,0 1 0,1 1 0,0 2 0,-2 2 0,1 2 0,2-1 0,2-1 0,-1 0 0,2 0 0,1-2 0,-4-2 0,-1 2 0,2-2 0,-2 0 0,-1-1 0,0-1 0,3 2 0,-3-2 0,2 1 0,1 0 0,-1 3 0,0 0 0,-2 4 0,0 0 0,-1 3 0,-3-1 0,-1 1 0,1-2 0,2 2 0,-2-2 0,4-3 0,1 1 0,1-5 0,0 1 0,4 0 0,-2 0 0,2-3 0,-1 4 0,0-1 0,0 0 0,0-1 0,-1 1 0,-2-2 0,1 2 0,0-1 0,0 1 0,2 3 0,1-1 0,0-1 0,1-1 0,-2-2 0,-2 2 0,2-4 0,-2 2 0,-3-1 0,1-1 0,3 1 0,-1-1 0,0 2 0,1-1 0,4 1 0,-2 2 0,-1-1 0,0 1 0,-3 0 0,-2-2 0,3 1 0,-4-1 0,4 2 0,1-1 0,1 2 0,-1 0 0,1 1 0,-1 1 0,-4 0 0,0 2 0,2-2 0,-2 0 0,-1-1 0,3 0 0,0 3 0,0-2 0,0 1 0,1 0 0,-1-2 0,-2 1 0,3-3 0,0-3 0,2-3 0,0 2 0,2-2 0,-3-1 0,4 0 0,-4 0 0,2 1 0,-1 0 0,-3 1 0,0 1 0,2-1 0,-4 1 0,3-1 0,-2 1 0,1-1 0,-1 2 0,0-1 0,-1 0 0,-1 1 0,1-1 0,0 1 0,2 0 0,1 3 0,2-1 0,1 4 0,0-1 0,0 1 0,-4 0 0,-1-1 0,-1 1 0,-2-3 0,0 2 0,1 3 0,3 1 0,4 1 0,0 6 0,3 1 0,-2-2 0,3-2 0,-3-1 0,0-5 0,1-3 0,-1-4 0,-1-4 0,4-4 0,-2-6 0,2-3 0,2-2 0,-2-2 0,3 0 0,-4 0 0,0 0 0,0-2 0,4 0 0,-1-4 0,1-2 0,5-3 0,2-3 0,-5-3 0,2 0 0,1 1 0,-2 0 0,-2 0 0,-3 0 0,-1-2 0,-1-1 0,0-1 0,0-4 0,1-4 0,0-2 0,-2-2 0,1 1 0,-2-3 0,2 5 0,-1 2 0,-1 1 0,-1 2 0,0-1 0,1-5 0,0 0 0,3-2 0,-1-4 0,2 0 0,1 0 0,0 0 0,-3 1 0,-2 4 0,2 1 0,-1 2 0,1-1 0,-1 4 0,1-3 0,4-4 0,1-1 0,3-5 0,2-2 0,-2-4 0,-2 5 0,-4 3 0,-4 2 0,1 2 0,-2 2 0,-1 0 0,3-1 0,2-1 0,0-4 0,1 2 0,3-5 0,-3-1 0,4 1 0,-1-2 0,-2 0 0,0 0 0,-2 0 0,-1 0 0,0-1 0,0-1 0,2-2 0,-4 2 0,1 2 0,-3 3 0,0 2 0,0 1 0,-1 2 0,0 0 0,3-2 0,-3-1 0,5-2 0,-1 1 0,1-2 0,0-3 0,2 2 0,-2 0 0,-1 4 0,-1 0 0,0 2 0,-1 1 0,1 0 0,1-5 0,3 4 0,0-2 0,2-1 0,1 3 0,-1 1 0,-2-1 0,-2 2 0,-3-2 0,5 0 0,-4-4 0,6 1 0,0-4 0,4 0 0,-1-1 0,-2 3 0,0-1 0,0 5 0,-1 1 0,2-1 0,1 4 0,0-1 0,0-2 0,3-2 0,1-2 0,2-1 0,-4-2 0,2 1 0,0 3 0,-2 2 0,-2 1 0,1 1 0,0-2 0,6-2 0,-1-1 0,0 1 0,0-1 0,-2 3 0,-2 1 0,2 3 0,-1 1 0,-1 3 0,2 1 0,-2-1 0,3-1 0,1 2 0,-2-2 0,2-1 0,-2 2 0,-1 1 0,-3 1 0,0 6 0,-3 0 0,0 2 0,-2 0 0,3 1 0,-2-1 0,4-1 0,-3 4 0,-2-3 0,3 2 0,-1 1 0,-1-1 0,2 3 0,0 0 0,2 2 0,2-2 0,-2-2 0,4 1 0,1 1 0,-3 1 0,-2 1 0,2 2 0,-2 1 0,0 0 0,-1 2 0,2 0 0,4 1 0,-4 2 0,-1 1 0,-1 1 0,-4-2 0,-2 2 0,-2 0 0,-1 3 0,1 1 0,3 3 0,1 5 0,2 3 0,2 4 0,1 5 0,0 0 0,0 1 0,-1 1 0,0-1 0,-4 3 0,2 0 0,1 2 0,2 2 0,-2 0 0,2-1 0,1 0 0,-3-2 0,-3-2 0,3 0 0,-2 4 0,2 5 0,-1 6 0,3 2 0,-6 4 0,-1 0 0,-4-2 0,-4 0 0,1-3 0,-4 0 0,1-5 0,-1-1 0,5-2 0,-6-1 0,2 0 0,0-1 0,-3 3 0,0-2 0,1 0 0,1 3 0,-3-3 0,2 0 0,-1-1 0,-1-1 0,-2-2 0,4 3 0,-2-2 0,1 2 0,-1-1 0,0-1 0,-2 0 0,3-2 0,-1 0 0,1-3 0,3 2 0,-1-1 0,2 0 0,4 2 0,4 2 0,5 5 0,3 2 0,3 3 0,2 2 0,-3 2 0,-1-2 0,0 0 0,-2 1 0,1 1 0,0 1 0,0-2 0,-1 3 0,-4-4 0,1 2 0,-7-2 0,-2-2 0,-2 0 0,0-4 0,-1-3 0,-1 1 0,3-1 0,1 1 0,0-2 0,2 2 0,-1 1 0,0 3 0,2 1 0,-1 2 0,1 1 0,0 1 0,3-1 0,-2 1 0,2-4 0,-3 0 0,-1-3 0,-1-1 0,-2 0 0,-2 1 0,1 0 0,0 0 0,1 0 0,-2-1 0,6 0 0,-3-4 0,3 2 0,-5-1 0,1-4 0,-1-1 0,3-1 0,-1 0 0,3-6 0,-4 2 0,-1-1 0,0 0 0,-1-3 0,0 0 0,-1 1 0,1-4 0,-1 2 0,1-1 0,0 2 0,1 1 0,0-1 0,-1-2 0,2 0 0,-3-3 0,-2 1 0,3-3 0,0 0 0,1 0 0,1-2 0,-4 3 0,4 0 0,0-1 0,-2 1 0,1 1 0,1 0 0,-2-1 0,1 2 0,-1 0 0,0 1 0,-1 3 0,1-3 0,0 2 0,2-1 0,-2-3 0,2 0 0,-1-5 0,1 0 0,0 3 0,2-3 0,1 0 0,-1 2 0,2-2 0,-3-1 0,2-1 0,-2-2 0,-3 0 0,1 0 0,0-3 0,-1 3 0,1-3 0,-1 2 0,-1 0 0,1 0 0,-1 0 0,-2 2 0,3-1 0,2-2 0,-1 1 0,3-1 0,3 1 0,-2 0 0,-1 2 0,2-1 0,-1 0 0,-1 0 0,-1-3 0,3 0 0,2-2 0,1-2 0,2 2 0,2-1 0,-2-2 0,1 0 0,-3-2 0,4-2 0,0-1 0,-1 0 0,2-1 0,2 0 0,-2-2 0,-1 0 0,0-2 0,-1-1 0,3-5 0,-2-1 0,0 1 0,2-3 0,-2 1 0,-3-2 0,3-1 0,2-3 0,2-1 0,1-3 0,4 1 0,2-3 0,-1 1 0,-3 1 0,-1 2 0,-4 2 0,-2 0 0,0-1 0,0 1 0,-1-1 0,1 0 0,1-3 0,-1 0 0,-1-3 0,2-2 0,-2 1 0,3-3 0,-2 4 0,0 0 0,2 2 0,1 1 0,-3-1 0,2 2 0,-2 0 0,0 0 0,-1-1 0,3-2 0,-1-3 0,1-2 0,0-2 0,-1 1 0,-2-2 0,0 3 0,-5 1 0,2 0 0,-4 1 0,1 0 0,-3 0 0,3 1 0,0-1 0,0-1 0,3-1 0,0-2 0,1-2 0,0-2 0,1 1 0,-1-2 0,-3-2 0,2 4 0,-1-3 0,-1 5 0,1-3 0,-1 0 0,-1-2 0,1 3 0,1-3 0,-2 1 0,4 0 0,-1 2 0,-2 3 0,-2 2 0,1-1 0,-4 6 0,-2 1 0,1 1 0,0 2 0,0 2 0,-2 0 0,4 1 0,-1-1 0,1 1 0,4-4 0,0-3 0,4-3 0,-3-2 0,3-2 0,-2 1 0,2 2 0,-7 0 0,4 2 0,-1 2 0,-1-3 0,2 1 0,2-1 0,-1 0 0,1-3 0,-1 3 0,3 0 0,-1 0 0,-2 2 0,2 0 0,-4-3 0,5 4 0,-3-2 0,4-2 0,1 0 0,0 2 0,2 0 0,0 1 0,0 1 0,-3 0 0,3 4 0,-1-2 0,0-1 0,-2 3 0,2 0 0,-1 0 0,0 2 0,-1 1 0,1 2 0,1-3 0,3 1 0,-4 1 0,4-1 0,-6 1 0,1 2 0,-5 1 0,-1 2 0,-4 6 0,0 0 0,-3 4 0,2 0 0,4 0 0,-5-1 0,4 1 0,2-3 0,-1 1 0,0 1 0,5-1 0,-1-1 0,0 1 0,4 2 0,-1 1 0,-1-1 0,2 2 0,1 1 0,-3 2 0,2 0 0,-2 1 0,-2-1 0,1 3 0,-1-3 0,2 2 0,1 1 0,0 1 0,2 0 0,-2 1 0,0 0 0,0 0 0,1 0 0,-4 0 0,3 0 0,-1 2 0,0 3 0,1 1 0,-3 2 0,-1-1 0,-1 1 0,0 1 0,-1-1 0,0 0 0,1 3 0,0-1 0,3 2 0,3 2 0,1 6 0,2 2 0,0 3 0,-3 3 0,-1 1 0,-2 0 0,2 1 0,-3 0 0,1 0 0,2 1 0,3 1 0,-1 4 0,5 1 0,0 2 0,2 0 0,-1 0 0,-4-3 0,-5 0 0,-3-1 0,-4-4 0,0 2 0,-1 2 0,2 3 0,2 0 0,3 1 0,-1 5 0,3-1 0,-1-1 0,0 0 0,1 0 0,-2-2 0,2-2 0,-2 3 0,3-2 0,-3 1 0,0 1 0,0-1 0,0 4 0,-7-1 0,-2 4 0,1-2 0,-6 1 0,4-2 0,0-1 0,5-4 0,-3 0 0,1-5 0,-3 0 0,-2-3 0,-2-2 0,-1-2 0,3 0 0,-3 0 0,2-2 0,0 3 0,-1 0 0,2-2 0,1-1 0,-2-1 0,0 1 0,0-2 0,-2 2 0,-2-1 0,0 5 0,4-5 0,-11 2-317,10-1-1257,-2 0 0,-4-4 0,-9 0 0</inkml:trace>
  <inkml:trace contextRef="#ctx0" brushRef="#br0" timeOffset="14576.0364">9872 3964 4725,'0'16'57,"0"3"43,0 9 60,2 5 26,-2 3 18,1 5 15,2 4-18,5 4-72,3 4-33,0-2-38,4 0-74,-4 1-78,1-1-1111,-4 1 0,0 3 0</inkml:trace>
  <inkml:trace contextRef="#ctx0" brushRef="#br0" timeOffset="14799.7887">9926 5842 6553,'-3'87'182,"-2"34"0,1 29 0,-2 29 0,4-13 0,-3-16 0,-2-3 0,-2-7 0,-5-7 0,-1-9-419,-2-3-1353,2-7 0,-3-2 0,1 1 0</inkml:trace>
  <inkml:trace contextRef="#ctx0" brushRef="#br0" timeOffset="15192.9686">9680 8937 6581,'-1'85'87,"1"21"5,0 26 0,0 22 1,0-16-6,0-16-3,0 1 2,-2-3 1,-1 0 2,-4 0-79,1 0-13,-1 4-5,0 6 2,1 1-10,-1 3-47,3 1-14,1-2-9,-2 3 9,-2-3-3,-3 2 17,0-2 58,-5 5 84,0 2 4,0 3 9,1 5 52,2 5 18,1 4 7,3-1-10,1 0 0,0 2-14,-1-4-56,-1 0-83,-2-6-6,0-3-27,-1-5-237,1-6-1316,-1-4 0,4-6 0</inkml:trace>
  <inkml:trace contextRef="#ctx0" brushRef="#br0" timeOffset="15541.1437">9397 14834 6067,'0'63'236,"0"16"0,0 23 0,0 14 0,0-12 0,0-8 0,-4-2 0,1 2 0,-3 1 0,2-2-236,-1 0 0,4-1 0,-1 4 0,4 1 0,-4 3 0,1 0 0,0 4 0,-1 0 0,1-2 0,-2 1 0,3 3 0,-1-1 0,1 2 0,0-1 0,0 1 0,0-3 0,0-3 0,0-2 0,-5-8 0,1-9 0,-3-6-114,1-28-1501,1 3 0,4-14 0,-2-10 0</inkml:trace>
  <inkml:trace contextRef="#ctx0" brushRef="#br0" timeOffset="16927.3861">12378 4330 7911,'15'49'31,"8"18"0,2 12 0,4 17 0,-11-15 0,2-12-12,-11-2-79,-2-2-97,-4 1-1416,-1-3 0,-4-3 0,1 2 0</inkml:trace>
  <inkml:trace contextRef="#ctx0" brushRef="#br0" timeOffset="17131.6692">12569 6179 8191,'9'91'0,"4"27"0,3 28 0,2 31 0,-3-18 0,1-16 0,-5 0 0,1 1 0,-5-1 0,-3 0 0,-2 6 0,-4 1-1638,2 7 0,-7 5 0,1-5 0</inkml:trace>
  <inkml:trace contextRef="#ctx0" brushRef="#br0" timeOffset="17327.9296">12604 10055 6636,'7'96'173,"3"35"0,0 33-1,3 33 1,-3-18 0,-3-12-1,-3 2 1,-2-6-144,-2-4-189,0-6-1382,-4-6 0,2-9 0,-5-8 0</inkml:trace>
  <inkml:trace contextRef="#ctx0" brushRef="#br0" timeOffset="17568.1811">12587 12821 4399,'-4'84'47,"-4"27"29,-2 30 50,-7 28 74,2-14 169,-4-12 14,0 0 0,-2 5 0,-1-2 1,4 2-41,-2-2-7,1 0-28,2-2-52,-4 1-72,1-5-170,-2 0-14,-3-2 0,4-3 0,2-1-109,106-6-1507,-100-6 0,2-4 0,1-6 0</inkml:trace>
  <inkml:trace contextRef="#ctx0" brushRef="#br0" timeOffset="17774.2269">12121 16784 6337,'-4'65'206,"-7"19"0,-5 24 0,-4 21 0,-6-6 0,-2-5 0,3 0 0,0 1 0,8-1 0,3-9-206,5-7 0,2-14 0,6-11 0,-1-20-1638,8-8 0,2-20 0,6-16 0</inkml:trace>
  <inkml:trace contextRef="#ctx0" brushRef="#br0" timeOffset="18748.0018">15349 3864 3728,'0'2'128,"0"3"40,0 9 43,3 6 56,3 10 190,4 10 0,5 12 0,2 13 0,2 13 0,-5 9-108,2 8-94,101 7-784,-94-1 39,-8-1-784,-2-1 0,-1-4 0,-105-6 0</inkml:trace>
  <inkml:trace contextRef="#ctx0" brushRef="#br0" timeOffset="19180.1433">15524 5356 1478,'0'78'326,"0"28"112,2 31 129,0 33 127,-2-2 0,3 1-1,2 12 1,-1 10 0,0 7 0,7-2-226,1-4-100,-1-3-113,1-9-127,0-9-128,-3-7 0,-1-4 0,0-7 0,-4-2 0,2-4-169,-3-1-122,1-2-90,6 1-65,-4-1-9,0 5 11,1 1 51,-3 1 79,-1 7 69,-2-1 92,-1 7 270,0 1 169,-4 4 94,1-2 66,-1 4-108,1-1-123,0 2-92,2-6-96,-1-5-70,-1-4-85,-3-7-73,-2-3-34,-4-2-3,1 0-3,5 1 25,2 0-112,1 1-712,4 1 0,-1-1 0,-4 2 0</inkml:trace>
  <inkml:trace contextRef="#ctx0" brushRef="#br0" timeOffset="19591.5502">15520 14014 6003,'-12'103'243,"-2"29"0,-2 31 0,-4 33 0,7-21 0,0-21 0,4 0 0,0 0-55,3-8-74,1-4-255,2-9 1,0-7-4,-1-6 24,0-7 56,0-2 64,-1-1 0,-2-2 0,4-3 55,1-2 75,2 0 11,-1-3-2,-2 3 6,-6-2-25,-2-1-56,-2-2-64,-4-7 0,2-4-55,2-9-25,1-6-62,7-9 67,3-7 8,1-5-47,2-5 6,-1-5 2,0-7-7,0-5-6,0-3 53,0-6 26,0-4-48,143-1-210,-145-3-1046,1-8 0,-1-1 0</inkml:trace>
  <inkml:trace contextRef="#ctx0" brushRef="#br0" timeOffset="20879.7903">17886 4025 5931,'0'42'52,"2"18"9,1 20 7,6 17-17,3-1-13,2 0-15,4 1-11,-2 5-4,-6 3-6,-6-2-49,-1-2-17,-3-1-8,-3 0-4,-1 6 35,-5 11 89,-2 13 114,-1 15 56,0 15 3,-3 17 6,2 12 13,-2 11 3,1 10-2,1 2-4,4-5-18,5 0-75,-1-6-99,5-9-45,0-6 0,0-5 0,2-4 0,2-6-210,1-3-1386,-4-5 0,1-1 0,-7-3 0</inkml:trace>
  <inkml:trace contextRef="#ctx0" brushRef="#br0" timeOffset="21027.9286">17759 10324 5981,'0'111'151,"2"34"9,-2 32 1,0 38 4,0-25-3,0-22-146,0-1-1375,0-6 0,0-9 0,1-11 0</inkml:trace>
  <inkml:trace contextRef="#ctx0" brushRef="#br0" timeOffset="21275.8245">17719 13958 6312,'-16'104'209,"-2"29"0,-8 27-1,0 36 1,3-28 0,6-19-1,1 0 1,6-5 0,-1-5 0,2-3-209,3-7-6,5-2-211,-1-3-1376,2-6 0,2-4 0,-1-3 0</inkml:trace>
  <inkml:trace contextRef="#ctx0" brushRef="#br0" timeOffset="21444.1249">17556 16658 7241,'0'62'106,"0"21"-1,-3 20 1,-3 20-1,-3-10 1,-4-11-1,-3-3 1,1-5-1,-2-7 1,2-3-226,0-8-76,4-5-37,74-11-54,-57-3-1184,3-13 0,8-8 0</inkml:trace>
  <inkml:trace contextRef="#ctx0" brushRef="#br0" timeOffset="22467.6399">20632 3760 5771,'6'15'186,"4"9"16,3 6 21,2 9 23,-1 5 10,-7 4 1,-4 6-1,-3 6 0,0 6-63,0 4-324,0 7-1412,3 3 0,0 2 0</inkml:trace>
  <inkml:trace contextRef="#ctx0" brushRef="#br0" timeOffset="22704.1521">20703 5506 4514,'-6'97'36,"-1"29"9,-6 34 28,-2 38 30,-3-21 13,2-5 7,-1 5 25,-3 8 52,3-4 43,3 3 32,1 2 44,-1 1 7,7-2-29,1 2-30,0 5-190,4 1-1509,2-4 0,0-2 0,-1-1 0</inkml:trace>
  <inkml:trace contextRef="#ctx0" brushRef="#br0" timeOffset="22852.0605">20476 10880 5486,'-2'121'35,"0"29"-4,-4 35-60,2 8-1075,-2 0 0,-1-29 0,-2-3 0</inkml:trace>
  <inkml:trace contextRef="#ctx0" brushRef="#br0" timeOffset="23049.9404">20400 13083 5020,'0'88'103,"1"27"8,1 29 1,-1 28 2,-4-15 3,-1-11 3,0-1 11,-4 3 24,-3-1 11,-1 2-81,-1-3-12,0 0-64,2 1-83,-2-1-1174,1 3 0,1 3 0,1-2 0</inkml:trace>
  <inkml:trace contextRef="#ctx0" brushRef="#br0" timeOffset="23291.1568">20148 17665 5233,'-2'78'239,"-4"19"68,3 16 1,-3 17-1,3-28 1,-1-27-1,1-7 1,-1-13-1,-1-11 1,0-13-142,1-11-346,-1-11-197,-1-4-1131,-1-10 0,0-5 0,1-11 0</inkml:trace>
  <inkml:trace contextRef="#ctx0" brushRef="#br0" timeOffset="26375.5586">6880 7871 5970,'0'-1'215,"0"1"19,0-2 0,0 2-1,0 0 1,0-4 0,0 4 0,0-1 0,0-1 0,0 2-119,0 0-95,0-1-20,0 1 0,3 0 0,2-2 0,4 2 0,9 0 0,7 0 0,6 0 0,10 0 0,6 0 0,4 0 0,4 0 0,1 0 0,2 0 0,-2 0 0,2 0 0,0 0 0,8 0 0,7 0 0,12 2 0,7-2 0,6 0 0,6 0 0,-4 0 0,-5 0 0,0 3 0,2-1 0,7 3 0,3-3 0,8 0 0,5-2 0,7 0 0,6-2 0,7 2 0,5 0 0,2 0 0,4-1 0,1 1 0,2-1 0,5 1 0,7-2 0,2-3 0,2-2 0,4 4 0,-3-4 0,1 2 0,-4 0 0,-4 4 0,-2-2 0,-2 2 0,4 1 0,1 0 0,7-3 0,2 2 0,6 1 0,-2 0 0,4-3 0,2 3 0,-2 0 0,2 0 0,1 0 0,6 0 0,2-3 0,5 3 0,4 0 0,7 0 0,4 0 0,1 3 0,1 0 0,4 2 0,-5 4 0,-2-1 0,3 1 0,2 4 0,-2-5 0,1 0 0,4-1 0,1 5 0,-6-7 0,-2 3 0,1 4 0,-6 0 0,-4-4 0,-1 3 0,4 1 0,-6 0 0,1-3 0,-2 2 0,-3-4 0,-8 1 0,-3-1 0,-5 1 0,-2 1 0,-5-2 0,-1-2 0,-2 2 0,2-4 0,-3-1 0,-2 2 0,-4-2 0,-5-2 0,-3 3 0,-3-3 0,-4 0 0,0 0 0,-2 0 0,0 0 0,2 0 0,7 0 0,3 0 0,0-3 0,2 2 0,4-4 0,-6 4 0,0-1 0,3-3 0,2 0 0,3-2 0,1 3 0,-1-4 0,-4 3 0,-6 2 0,-10-1 0,-5-1 0,-4 2 0,-5-1 0,-7 1 0,-5 2 0,-16-2 0,-10-1 0,-16 2 0,-19 0 0,-17 0 0,-16 1 0,-11 0 0,-9 0 0,-3 1 0,-2-2 0,1 2 0,5 0 0,2 0 0,7 0 0,6 0 0,0 0 0,4 0 0,4 0 0,3 0 0,4 0 0,11 0 0,0 0 0,7 0 0,-4 0 0,-9 0 0,-10 0 0,-12 0 0,-9 0 0,-8 0 0,-2 0 0,0 0 0,1 0 0,3 0 0,8 0 0,-1 0 0,4 0 0,-2 0 0,-2 0 0,5 0 0,5 0 0,4 0 0,9 0 0,6 0 0,8 0 0,-3 2 0,-2 0 0,-5-1 0,-7 1 0,-7 0 0,-6 0 0,0-1 0,-4 2 0,-5-3 0,5 0 0,-5 1 0,1-2 0,-1 2 0,-1-1 0,-2 0 0,-4 0 0,1 0 0,-3 0 0,0 0-80,4 8-1542,-1-6 0,3-1 0,-6-2 0</inkml:trace>
  <inkml:trace contextRef="#ctx0" brushRef="#br0" timeOffset="26711.7219">27271 7735 8191,'0'-6'0,"0"3"0,0-1 0,0 0 0,2 4 0,10 0 0,4 4 0,13 9 0,10 10 0,1 11 0,0 14 0,-8 4 0,-10 1 0,-13 1 0,-7-6 0,-13-5 0,-11-4 0,-8-3-250,1-5-1338,-3-8 0,15-11 0,7-5 0</inkml:trace>
  <inkml:trace contextRef="#ctx0" brushRef="#br0" timeOffset="27720.1292">28332 7507 8191,'0'-4'0,"0"1"0,0 2 0,0-1 0,4 8 0,4 12 0,1 15 0,4 15 0,2 15 0,-5 7 0,-4-1 0,-2-3 0,-3-8 0,-6-9 0,5-13 0,0-9 0,0-9 0,-2-8 0,-1-5 0,-3-4 0,-1-8 0,-3-7 0,2-7 0,2-4 0,4-5 0,1 0 0,4 5 0,3 7 0,9 3 0,10 1 0,12 3 0,12 0 0,11 1 0,-1 3 0,-4 2 0,-8 1 0,-9-2 0,-13 6 0,-10-4 0,-3 2 0,-6-3 0,-5 1 0,-1-2 0,2-4 0,-4-6 0,2-3 0,-1-7 0,-2 0 0,-3 1 0,-1-1 0,0 5 0,2 1 0,2 8 0,1 5 0,2 5 0,0 0 0,0 4 0,2 10 0,3 10 0,1 14 0,5 17 0,-1 15 0,0 7 0,0 3 0,-5-1-132,-3-7-1479,1-11 0,-3-9 0,0-14 0</inkml:trace>
  <inkml:trace contextRef="#ctx0" brushRef="#br0" timeOffset="28276.1436">29147 7740 8191,'0'-7'0,"0"0"0,0 2 0,0 2 0,0 3 0,2 17 0,5 9 0,4 15 0,4 6 0,3 7 0,4-7 0,-3-6 0,-3-11 0,-6-8 0,-1-8 0,-1-7 0,0-5 0,2-4 0,1-5 0,4-7 0,-1-5 0,2-3 0,0-2 0,-2-3 0,-1 5 0,-4 4 0,-3 4 0,0 6 0,0 4 0,5 4 0,6 8 0,5 7 0,7 6 0,7 7 0,0 4 0,3-6 0,-4-5 0,-5-8 0,-4-10 0,-7-3 0,-5-7 0,-5-10 0,-6-5 0,-6-12 0,-9-7 0,-5 0 0,1 4 0,-1 1 0,6 9-202,7 10-1395,6 0 0,8 2 0,14 3 0</inkml:trace>
  <inkml:trace contextRef="#ctx0" brushRef="#br0" timeOffset="28860.1025">30207 7715 8191,'0'3'0,"-6"4"0,-4 10 0,-4 11 0,2 13 0,-2 6 0,8 9 0,5 1 0,5-1 0,6-5 0,3-5 0,-4-11 0,2-8 0,-5-9 0,-6-7 0,0-7 0,1-4 0,2-9 0,5-14 0,-1-11 0,1-16 0,4-16 0,1-9 0,1-5 0,6 2 0,1 9 0,3 12 0,2 15 0,-1 16 0,1 6 0,3 8 0,4 8 0,6 2 0,6 8 0,1 7 0,-7 7 0,-10 4 0,-18 5 0,-18 4 0,-20-1 0,-15 5 0,-13 0 0,0 0 0,6-2 0,16 1 0,15 0 0,18 6 0,18 1 0,18 3 0,19-5 0,15-1 0,14-8 0,3-5 0,-6-10-217,-3-5-1377,-10-7 0,-14-11 0,-5-9 0</inkml:trace>
  <inkml:trace contextRef="#ctx0" brushRef="#br0" timeOffset="36596.2221">6840 7699 5931,'0'0'182,"0"0"55,0 0 0,0 0 0,0 0 0,0 0 0,-1 0 0,-2 0 0,1 0 1,0 0-113,0 0-69,1 0-56,-1 0 0,1 0 0,1 0 0,-2 0 0,2 0 0,0 0 0,2 0 0,-2 0 0,0 0 0,0 0 0,0 0 0,0 0 0,0-1 0,0-2 0,0-3 0,0 0 0,0-2 0,0 0 0,0-5 0,0 2 0,0-4 0,0 1 0,1-4 0,1 0 0,-1 0 0,1 1 0,-1 2 0,0-1 0,1 3 0,1-1 0,-2-1 0,2-1 0,0 3 0,-2-4 0,-1-1 0,3 3 0,-1-2 0,1 0 0,1 0 0,5-1 0,1-1 0,-2-1 0,3 1 0,1-3 0,0 0 0,0-3 0,2 3 0,-1-2 0,0 3 0,0 0 0,0 0 0,0-1 0,-1-3 0,0 0 0,2-1 0,0 1 0,-2-2 0,-2 0 0,3 1 0,0 4 0,2-3 0,2-1 0,1 2 0,2-5 0,-1 2 0,1 0 0,-2-4 0,0 1 0,0 1 0,-2 3 0,-1 0 0,3-3 0,2 4 0,2-3 0,0-1 0,1-3 0,-2 2 0,-2 2 0,-3 2 0,-4 1 0,-3 5 0,0 1 0,0 2 0,1-2 0,4 2 0,2-2 0,-1 0 0,3 1 0,-2-1 0,-1 2 0,-2 1 0,2 1 0,0 0 0,2 1 0,2-1 0,3-1 0,1-1 0,0 1 0,-1-2 0,1 2 0,-3 1 0,-3 1 0,1 2 0,-2 0 0,-1-2 0,3 3 0,1 0 0,2-1 0,2 0 0,-1 0 0,0 0 0,-2 3 0,-6-1 0,3 2 0,0 1 0,1 2 0,4-2 0,3 2 0,2 1 0,2-1 0,0 0 0,-2 3 0,-3-3 0,-1 2 0,-2 1 0,1 2 0,3-1 0,3-1 0,2 2 0,5 2 0,0-4 0,-2 2 0,-3 0 0,-4 0 0,-6 0 0,-2 0 0,-1 2 0,0 0 0,6 1 0,3 4 0,2-1 0,1 3 0,-1 2 0,1-1 0,-3 1 0,-2 2 0,-1 2 0,-2-2 0,1 4 0,0 2 0,5 0 0,0 0 0,2-1 0,0 1 0,-1-2 0,-3 3 0,-4-3 0,1 2 0,-1 3 0,-5-1 0,0 4 0,1 1 0,2 3 0,0-2 0,1 0 0,0-4 0,-1-1 0,-2-3 0,0 1 0,-2 0 0,2 4 0,-1-3 0,3-1 0,0 2 0,0 2 0,4-2 0,0-1 0,-3 4 0,2-1 0,-4 2 0,0 2 0,-4 0 0,1 2 0,-3-2 0,3 2 0,-1 1 0,-1 1 0,3-1 0,-1-1 0,-3 1 0,2-1 0,-3-2 0,-1-1 0,-4-1 0,1 0 0,-2 3 0,-1 0 0,1 2 0,0 5 0,-2-1 0,-2 1 0,1-2 0,-2 1 0,3-4 0,-2-1 0,4-2 0,-1-1 0,0 0 0,2-3 0,-5-1 0,1 0 0,-2-2 0,0 1 0,0-1 0,0 0 0,1-1 0,-1-2 0,2 1 0,1-5 0,-2 1 0,1-3 0,-1 2 0,-1-2 0,0 2 0,0 1 0,2-3 0,-2-1 0,0-3 0,0-2 0,-2-4-149,2 0-1459,-9-12 0,-12-4 0,-15-12 0</inkml:trace>
  <inkml:trace contextRef="#ctx0" brushRef="#br0" timeOffset="37459.7303">8203 6893 8191,'0'-7'0,"0"1"0,0 0 0,0 2 0,0 8 0,0 14 0,-1 10 0,1 14 0,0 12 0,0 4 0,3-3 0,-2 1 0,2-5 0,0-11 0,-2-5 0,1-8 0,-2-9 0,0-7 0,0-4 0,1-4 0,-1-3 0,0-3 0,0 0 0,0-1 0,0 0 0,0 1 0,0-1 0,1 2 0,1 1 0,2-1 0,7 1 0,3 1 0,8 0 0,5-1 0,6-1 0,6-2 0,3 1 0,3-5 0,0 0 0,-2-1 0,0 1 0,-5-4 0,-8 0 0,-3-1 0,-5-7 0,-9-3 0,-5-9 0,-5-6 0,-3-9 0,-11-6 0,-10-5 0,-16-1 0,-10 4 0,-24 7 0,-9 10 0,-11 9 0,-5 9 0,-4 10 0,7 5 0,9 2 0,19 7 0,17 2 0,19 3 0,16 2 0,9 8 0,4 2 0,7 4 0,5 0 0,5 3-1638,5-4 0,4 1 0,-5-10 0</inkml:trace>
  <inkml:trace contextRef="#ctx0" brushRef="#br0" timeOffset="38495.8271">9976 7836 4644,'-11'-1'276,"-1"-3"92,-5-3 1,1 3 0,4-3-1,5 1 1,3 6 0,1-1-1,3 1 1,0 0-141,3 0-134,6 0-94,9 0 0,15 1 0,22 2 0,20-1 0,21 1 0,19-1 0,18-2 0,14-2 0,16-2 0,15-1 0,7-2 0,1-2 0,-6 0 0,-12 2 0,-15 1 0,-18-1 0,-20 4 0,-19 0 0,-20 1 0,-20 1 0,-17-2 0,-12 3 0,-11 0 0,-12 0 0,-2 0 0,-2 0 0,0 0 0,0-3 0,0 2 0,0 0 0,0 1-31,0 0-307,0 0-1226,-6 0 0,-8 0 0,-6 0 0</inkml:trace>
  <inkml:trace contextRef="#ctx0" brushRef="#br0" timeOffset="38952.1304">10102 7827 8191,'19'0'0,"21"0"0,17-3 0,25 0 0,13 3 0,22-4 0,10 4 0,17-4 0,9 4 0,7 0 0,-2 0 0,-7 0 0,-10 0 0,-17 4 0,-14 0 0,-16 2 0,-17-1 0,-12 2 0,-16-4 0,-10 0 0,-10 0 0,-7-1 0,-11 1 0,-6-3 0,-5 3-74,-8-2-309,-7 3-1163,-12-4 0,-13 0 0,-16-3 0</inkml:trace>
  <inkml:trace contextRef="#ctx0" brushRef="#br0" timeOffset="39311.8114">10590 7875 5360,'21'0'-30,"17"0"20,21 0 73,26 0 213,19 0 3,18-1 1,9-1-1,10 1 1,4-2-1,-6-1 36,-8 0-6,-17 0-19,-27 1-73,-27 3-213,-25 0-4,-21 0 0,-9 0 0,-10 0 0,-11 0-83,-1 3-1538,-6 4 0,-6-2 0,3 1 0</inkml:trace>
  <inkml:trace contextRef="#ctx0" brushRef="#br0" timeOffset="41779.9321">12789 7686 5892,'-3'0'148,"-1"0"22,0 0 36,-1 0 36,3 0 0,0 0 0,2 0 0,-2 0 0,-1 0 0,-2 0-121,-1 0-27,0 0-22,-1 0-36,0 0-36,2 0 0,1 0 0,-1 0 0,3 0 0,-2 3 0,-1-3 0,3 1 0,2-1 0,-5 3 0,5-3 0,0 0 0,0 0 0,0 0 0,0 0 0,2 0 0,-2 0 0,3-3 0,-1-1 0,1-4 0,1-3 0,2-6 0,1-2 0,-2-5 0,4-2 0,-3-5 0,1-1 0,-3-3 0,1-2 0,-5 1 0,0 0 0,0 0 0,0 2 0,0 2 0,3 3 0,1 3 0,1-2 0,3 2 0,4-1 0,-1 1 0,0 2 0,1 0 0,3 1 0,-3 0 0,-1 3 0,0-1 0,-2 0 0,0 3 0,-2-2 0,1-1 0,-2 1 0,2-1 0,-1-1 0,1 3 0,0-3 0,1-2 0,1 2 0,2-2 0,1-1 0,2 1 0,-2 0 0,2 0 0,1 0 0,-1-1 0,1 1 0,-3 2 0,4-4 0,-4 1 0,1 1 0,-1-1 0,-1 2 0,3 1 0,-1 1 0,-1-4 0,7 2 0,-2 0 0,5-1 0,-1 2 0,1 2 0,-3-2 0,2 2 0,-1 1 0,-2-1 0,0 2 0,1 0 0,0 0 0,3 2 0,2-1 0,0 0 0,0 0 0,-2 0 0,-2 0 0,-4 2 0,1 1 0,-1 2 0,0 0 0,2 1 0,2-1 0,0 2 0,6 1 0,-2 0 0,4 0 0,2-2 0,1 2 0,-1 0 0,-1 1 0,-1 1 0,-4 2 0,-2 0 0,2-1 0,-2 2 0,2 0 0,7 1 0,-1 0 0,5 0 0,2 2 0,0-2 0,-1 1 0,-4 0 0,-1 1 0,-3 1 0,0 0 0,2-1 0,-1 2 0,1 0 0,5 3 0,0-1 0,4 1 0,-2 4 0,-3 1 0,-4 1 0,-2 2 0,-7 0 0,-4 3 0,0 2 0,-2 0 0,2 3 0,3 3 0,1 1 0,2 1 0,2 4 0,0 1 0,1 2 0,-2-1 0,-3 2 0,1-2 0,-2 2 0,-2-3 0,-3 3 0,4-1 0,-5 2 0,-1 2 0,-1 1 0,-3 1 0,0 1 0,-2 0 0,2 0 0,0 2 0,-2 1 0,2-1 0,0-1 0,2-4 0,0 0 0,4-5 0,-3-2 0,3-1 0,-1-4 0,1-3 0,-4 2 0,-3-2 0,-1 1 0,-5 3 0,1-2 0,-2 6 0,1-1 0,0 3 0,1 1 0,4 1 0,1-4 0,0 2 0,1-3 0,-1 0 0,-1-2 0,0-1 0,1-3 0,-1 2 0,-1-1 0,0-1 0,0 3 0,-2 0 0,1-1 0,-2 4 0,2-3 0,-3 1 0,1 1 0,-1-3 0,0 0 0,-2-2 0,2-4 0,-3-2 0,1 0 0,-1-4 0,0-4 0,0-3 0,-1-2 0,-5-1-1638,-5-7 0,-8-10 0,-13-11 0</inkml:trace>
  <inkml:trace contextRef="#ctx0" brushRef="#br0" timeOffset="42683.985">13897 6880 8191,'-4'0'0,"-2"3"0,2 6 0,2 8 0,6 10 0,8 13 0,1 9 0,1 5 0,-3 4 0,-2-3 0,-5-2 0,-1-7 0,-6-8 0,-1-9 0,2-9 0,2-6 0,-3-7 0,3-3 0,0-1 0,0-3 0,0 0 0,0 0 0,0-4 0,0 1 0,3-1 0,-1 0 0,9-2 0,2-1 0,10 3 0,9-4 0,5 2 0,11-1 0,4-3 0,3-4 0,0 0 0,-1-5 0,-4-2 0,-10-5 0,-7-6 0,-10-10 0,-14-4 0,-9-5 0,-9-9 0,-15 1 0,-22-5 0,-22 1 0,-22 8 0,-22 6 0,-4 12 0,-1 16 0,9 12 0,15 13 0,20 15 0,12 3 0,18 7 0,14 1 0,14-4 0,8-6 0,11-2 0,12-3-150,15 31-1458,14-32 0,4 2 0,8 0 0</inkml:trace>
  <inkml:trace contextRef="#ctx0" brushRef="#br0" timeOffset="43788.4485">15657 7836 4210,'-16'0'210,"-4"-1"192,-8-3 11,-5 0 0,4-2-1,5 2 2,4 0-1,5 2 0,5 1 0,7-2-150,3 3-60,0 0-191,13 0-12,19 0 0,28-1 0,40-1 0,42 2 0,30-1 0,30 1 0,14 1 0,5-1 0,7 0 0,-2 0 0,-16 0 0,-22 0 0,-24 0 0,-35 0 0,-35 0 0,-36 2 0,-24-2 0,-21 1 0,-16-1 0,-14 3 0,-10-2 0,-10 0 0,-10 0 0,-11-1-110,52 0-372,-63 0-1037,-10 0 0,-8-1 0,-7-1 0</inkml:trace>
  <inkml:trace contextRef="#ctx0" brushRef="#br0" timeOffset="44140.0763">15624 7778 6363,'-9'0'203,"5"3"0,5-2 0,19 3 0,37 0 0,31 3 0,31 0 0,33 0 0,17-3 1,13 5-204,-4-6 0,-13 1 0,-20-3 0,-26 3 0,-33-1 0,-28-2 0,-26 0 0,-21 0 0,-15-1 0,-14 1 0,-8 2 0,-4-1 0,-8 3-258,-3-1-1328,-3 0 0,-3 0 0,-8-1 0</inkml:trace>
  <inkml:trace contextRef="#ctx0" brushRef="#br0" timeOffset="44695.9981">15690 7856 8191,'58'4'0,"34"0"0,37 0 0,41 0 0,18-1 0,8-1 0,6-2 0,-7-2 0,-16 2 0,-28 3 0,-39-4 0,-38 2 0,-31-1 0,-27 0 0,-13 1 0,-15-1 0,-6 6 0,-4-2 0,-4 1 0,-6 0 0,5 2 0,4-5 0,5 1 0,5 0 0,6-2 0,4 2 0,3-2 0,0-1 0,0 0 0,0 0 0,0 0 0,0 0 0,0 0 0,0 0 0,0 0 0,-1 0 0,1 0 0,0 0 0,0 0 0,0 0 0,0 0 0,0 0 0,0 0 0,0 0 0,0 0 0,0 0 0,0 0 0,-2 0 0,2 0-114,0-129-1501,3 120 0,3-3 0,4-8 0</inkml:trace>
  <inkml:trace contextRef="#ctx0" brushRef="#br0" timeOffset="46579.9793">17875 7741 5764,'0'0'267,"0"0"-1,0-1 0,0 1 1,0 0-1,0 0 0,0 0 0,0-3 1,0-2-1,0-3-236,0-6-30,1-6 0,0-5 0,1-4 0,-2-5 0,1-8 0,-1 0 0,0-3 0,0-1 0,0-3 0,2-1 0,1-4 0,3 0 0,5-5 0,5 1 0,3 5 0,1 5 0,0 0 0,2 8 0,1-1 0,-1 2 0,2 0 0,1 3 0,-5 1 0,-1 1 0,-2 2 0,-4 3 0,0 3 0,-3 1 0,-3 0 0,3 1 0,-1 2 0,0-1 0,1 0 0,0-2 0,3 2 0,1-2 0,4 1 0,3 1 0,1-3 0,-2 3 0,-1 4 0,-5-1 0,-1 3 0,-2 1 0,0-2 0,-1 2 0,3-3 0,2 2 0,5-3 0,-1 3 0,4 0 0,0 0 0,0 2 0,2 1 0,2 3 0,5 1 0,2 2 0,7-4 0,1 3 0,1-1 0,-4 2 0,-3 0 0,-4 2 0,-5 2 0,-4 1 0,-1 1 0,1-1 0,2 0 0,2 3 0,6-1 0,5 1 0,2 0 0,2 0 0,-1 0 0,0 0 0,-6 2 0,0 3 0,-4 0 0,0 5 0,-1-1 0,2 5 0,1 1 0,2 4 0,-2 3 0,0 1 0,0 3 0,-7 0 0,-1 0 0,-5 3 0,-4-1 0,0 1 0,-2 2 0,2 2 0,0 1 0,4 3 0,0 2 0,-1 4 0,3-4 0,-1 2 0,0-1 0,0-1 0,0-5 0,-1 0 0,-4-3 0,-1-1 0,-3-1 0,1 0 0,1 0 0,1 0 0,1 5 0,1 1 0,3 2 0,-1 4 0,-4 4 0,0 2 0,-3 2 0,2 2 0,2 2 0,7-7 0,0 0 0,4 0 0,0-2 0,-2-6 0,-4-3 0,-1-4 0,-7-3 0,-4 1 0,1-2 0,-3 3 0,-1 3 0,1 3 0,3 8 0,-2 0 0,-3 2 0,3-3 0,-5-4 0,0-5 0,-1-4 0,0-8 0,-4-4 0,2-3-1638,0-6 0,-7-7 0,-7-4 0</inkml:trace>
  <inkml:trace contextRef="#ctx0" brushRef="#br0" timeOffset="47307.9053">19040 7057 8191,'-2'-4'0,"1"0"0,-1 1 0,1-1 0,0 12 0,1 10 0,1 11 0,-1 8 0,1 13 0,-1 2 0,2-1 0,-2-3 0,1-5 0,-2-4 0,1-10 0,-2-3 0,2-8 0,0-4 0,0-3 0,0-6 0,0-1 0,0 0 0,0-3 0,0 0 0,0-1 0,0 1 0,3 1 0,3-2 0,8 3 0,4 0 0,8-3 0,4 1 0,4 2 0,3-3 0,3-3 0,2-1 0,6-3 0,2-7 0,-2-6 0,-2-8 0,-5-7 0,-10-6 0,-12-8 0,-10-6 0,-21-8 0,-21-2 0,-22 1 0,-27 4 0,-25 9 0,-13 13 0,-4 16 0,10 12 0,15 11 0,20 11 0,22 6 0,15 1 0,24 1-1638,11-2 0,6-10 0,9-14 0</inkml:trace>
  <inkml:trace contextRef="#ctx0" brushRef="#br0" timeOffset="51035.8936">6730 11555 3490,'-4'-5'54,"-1"1"79,-1-2 68,1 1 51,2-1 78,2 0 68,-1 2 44,2-1 29,-1 2 0,1 3-11,0-1-42,0 1-80,0 0-68,3-2-51,7 1-78,7-1-68,12 1-43,9-1-30,15 1 0,11-2 0,9 3 0,10-2 0,9-1 0,5-1 0,8 0 0,8-1 0,14 0 0,7 1 0,5-2 0,2 3 0,1-1 0,0 0 0,2 1 0,0 2 0,3-1 0,0 2 0,-1 2 0,-8-4 0,-2 4 0,-7-2 0,-11 1 0,-6 2 0,-7-1 0,-5 1 0,-2 2 0,9 2 0,2-3 0,6 1 0,7 0 0,8-3 0,3-2 0,11 0 0,3 2 0,4-1 0,-2 1 0,1-1 0,-1 2 0,2 1 0,-2 1 0,-1 0 0,-2-1 0,-2 3 0,-3-3 0,-1 0 0,-4 0 0,-5 0 0,-9-2 0,-5 2 0,-6 0 0,2 4 0,0-2 0,3 1 0,10-3 0,7 0 0,6-3 0,8 1 0,6-1 0,4-1 0,0 0 0,4 0 0,6 2 0,1-2 0,8 1 0,3 1 0,4-1 0,-1-2 0,4 2 0,5-2 0,2 1 0,1 0 0,1 0 0,0 0 0,-3 0 0,0 0 0,-6 0 0,0 0 0,0 0 0,1 1 0,-4-1 0,1 3 0,0-3 0,3 5 0,-2-3 0,5 0 0,2 1 0,7 2 0,-2-1 0,2 0 0,3 0 0,3 0 0,-5 0 0,0 0 0,2-1 0,-3 1 0,-1-1 0,-1 1 0,5 0 0,-2 2 0,-3-2 0,-3-1 0,-4 0 0,-6 2 0,-3-1 0,-7-1 0,-4 2 0,-5 1 0,-3 0 0,-4-3 0,-5 0 0,-5-1 0,-5 0 0,-8 0 0,-4 1 0,-7-3 0,-6 3 0,-8-2 0,-6 2 0,-10-3 0,1 0 0,-1 2 0,3-1 0,1 0 0,4 1 0,-6-1 0,-5 0 0,-8-1 0,-12 2 0,-6-1 0,-6 0 0,-1-1 0,1 3 0,1 0 0,-5 0 0,-6 0 0,-4 1 0,-1-1 0,8-1 0,5 1 0,10 1 0,4-1 0,2 1 0,-8-2 0,-9-1 0,-9 2 0,-4 0 0,-5-3 0,2 1 0,2 1 0,-2-1 0,-2 0 0,-7-1 0,-8 0 0,-12 0 0,-4 0 0,-7 0 0,0 0 0,0 0 0,0 0 0,0 0 0,0 0 0,0 0 0,0 0 0,0 0 0,0 0 0,0 0 0,0 0 0,0 0 0,0 0 0,0-1 0,-2 0-206,-5-2-55,2-6-18,-6-3 3,-1-6 2,1-4 8,0-3 16,-5-2 27,-1-1 51,3-1 90,-1 4 287,1 0 57,5 3 17,5 1-3,-1 6-2,5 2-8,0 5-16,0 7-27,0 1-52,3 0-88,7 3-83,9 8 0,7 5 0,10 9 0,0 7 0,0 7 0,-4 1 0,-5 2 0,-9-2 0,-7-1 0,-4-7 0,-5-3 0,-2-5 0,0-3 0,-5-5 0,-6 0 0,-9-3 0,-11-1-212,-10-39-1383,-6 37 0,0-4 0,8-3 0</inkml:trace>
  <inkml:trace contextRef="#ctx0" brushRef="#br0" timeOffset="51732.5788">27905 11175 7680,'0'-7'57,"2"-3"0,-2 0-1,2-2 1,-13 7 0,-9 1-1,-11 6 1,-10 8 0,-11 11 0,0 12-57,4 13 0,8 13 0,12 4 0,13 5 0,12-3 0,15-4 0,14-8 0,15-10 0,6-9 0,12-9 0,3-10 0,-1-7-1638,-1-14 0,-10-3 0,-7-8 0</inkml:trace>
  <inkml:trace contextRef="#ctx0" brushRef="#br0" timeOffset="52236.0526">28328 11225 8191,'4'-3'0,"13"-1"0,13 0 0,17 0 0,19 1 0,15 3 0,5 0 0,-1-1 0,-9 1 0,-10 0 0,-20-2 0,-18 2 0,-14 0 0,-11-2 0,-17 1 0,-9 1 0,-8-1 0,-5-1 0,-1 2 0,6 0 0,8 0 0,2 0 0,6 0 0,2 0 0,-1 0 0,6 0 0,1 3 0,-1 0 0,3 7 0,-1 6 0,-1 12 0,1 11 0,1 12 0,-1 8 0,-1 5 0,4 0 0,-2-2 0,-1-7 0,5-4 0,1-7 0,0-11-222,4-3-1371,4-10 0,0-11 0,8-2 0</inkml:trace>
  <inkml:trace contextRef="#ctx0" brushRef="#br0" timeOffset="52735.8876">29803 11318 8191,'-10'10'0,"0"12"0,-4 12 0,-1 12 0,3 7 0,5 10 0,0-3 0,5 1 0,2-6 0,0-6 0,0-9 0,2-12 0,-4-9 0,-1-10 0,-1-8 0,-3-11 0,-3-14 0,1-13 0,3-10 0,5-16 0,8-12 0,12-6 0,8-2 0,5 7 0,6 8 0,-1 15 0,1 19 0,9 10 0,8 11 0,6 8 0,5 8 0,1 5 0,-7 4 0,-8 4 0,-11 4 0,-9 3-78,-11 2-297,-11-50-1172,-10 45 0,-11 4 0,-17-3 0</inkml:trace>
  <inkml:trace contextRef="#ctx0" brushRef="#br0" timeOffset="52915.7845">29840 11568 6183,'2'0'223,"2"0"0,15 3 0,13-2 0,10 4 0,18 1-71,12-3-276,3 0-1341,0 0 0,-8-6 0,-11-7 0</inkml:trace>
  <inkml:trace contextRef="#ctx0" brushRef="#br0" timeOffset="53431.8672">30559 11289 7353,'2'-3'93,"-2"3"0,0 0 0,0 7 0,-5 9 0,0 11 0,0 10 0,4 7 0,0 1 1,2 1-94,5-4 0,1-6 0,-3-8 0,3-7 0,-1-10 0,4-6 0,5-6 0,5-7 0,0-8 0,5-4 0,-4-4 0,-5-5 0,-3 2 0,-3 5 0,-4 5 0,1 6 0,-4 6 0,4 2 0,5 6 0,8 4 0,6 7 0,7 5 0,5 8 0,4 0 0,-2 0 0,1-7 0,-6-7 0,-2-5 0,-4-5 0,-8-9 0,-2-6 0,-9-9 0,-6-11 0,-2-10 0,-2-3 0,-6 3 0,0-1 0,0 8 0,3 9-1638,-1 7 0,8 6 0,8 2 0</inkml:trace>
  <inkml:trace contextRef="#ctx0" brushRef="#br0" timeOffset="54044.1698">31688 11436 7759,'-6'14'48,"-6"7"0,-7 9 0,-6 9 0,2 7 0,0-2 0,6 2 0,4 1 0,9 1 0,1-7-48,4-3 0,-1-5 0,0-10 0,0-7 0,0-5 0,0-9 0,2-7 0,-1-9 0,0-13 0,1-9 0,1-16 0,4-10 0,0-9 0,5-8 0,6-2 0,5 5 0,6 8 0,4 12 0,8 12 0,5 11 0,2 12 0,2 9 0,1 7 0,-3 8 0,-11 8 0,-8 7 0,-12 7 0,-9 8 0,-13 9 0,-13 3 0,-10 2 0,-5-2 0,-14-2 0,0-5 0,2-1 0,6-2 0,12-2 0,9-1 0,14-4 0,19 0 0,16-1 0,17-3 0,14 0 0,6-4 0,-3-4 0,-9-3 0,-13-5 0,-16-3 0,-12-1 0,-7-1-1638,-8-3 0,-9-4 0,-10-11 0</inkml:trace>
  <inkml:trace contextRef="#ctx0" brushRef="#br0" timeOffset="57244.0755">6787 11325 4058,'0'0'47,"-3"0"42,2 0 57,-2 0 62,0 0 159,0 0 48,1-1 0,1-1-1,1 1 1,-2-2-15,2 0-32,0 2-42,-2-1-57,0-1-63,2 2-158,-1-2-48,-1 2 0,1-2 0,-1 2 0,1-2 0,1 0 0,-2-2 0,2 1 0,-1-4 0,-2 0 0,3-1 0,0-1 0,0-1 0,0 1 0,0-2 0,0-1 0,-1-1 0,-2-1 0,1 0 0,0-1 0,2 1 0,-2-3 0,4 0 0,-2 0 0,0-3 0,1-1 0,-1-2 0,1-1 0,2-3 0,0-1 0,0 2 0,0-1 0,0 4 0,1-2 0,3 1 0,1 2 0,0 1 0,-1 1 0,1-1 0,-2 0 0,-1 1 0,5-1 0,0-4 0,-1 1 0,1 1 0,-1 0 0,3-1 0,-1 2 0,1-1 0,2-4 0,2 2 0,1-1 0,1 0 0,0 1 0,-2 2 0,1 4 0,-1-3 0,0 1 0,-2 2 0,0-3 0,0 0 0,2-2 0,0-3 0,-2-1 0,1 2 0,-2 0 0,0 3 0,0 0 0,0 2 0,2-2 0,3-2 0,2-1 0,2-1 0,0 0 0,-1-1 0,1 0 0,-5 7 0,-3 1 0,-3 4 0,0 5 0,-1-3 0,3-1 0,5 1 0,-1-2 0,5-3 0,-1-1 0,-1 4 0,-2 0 0,-3 2 0,-1 3 0,0 3 0,1-1 0,2 0 0,3-1 0,6-1 0,4-2 0,5 0 0,1 1 0,-1 0 0,-4-2 0,-6 6 0,-2 1 0,0 3 0,2-2 0,1 2 0,5-2 0,4 2 0,0-2 0,4 2 0,1-2 0,-2 1 0,-1 5 0,-3-2 0,-6 3 0,-2-2 0,-1 2 0,-1 0 0,4 2 0,6 1 0,6 0 0,5 3 0,2 3 0,-4-1 0,-1 2 0,-10-1 0,-8 4 0,-3 1 0,-1 4 0,3 3 0,4 1 0,4 1 0,0 1 0,1 1 0,-2-2 0,-2 0 0,-6 2 0,1-1 0,-2 1 0,0 1 0,2 0 0,0 1 0,1-1 0,1 1 0,-2 0 0,0-3 0,2 5 0,-4-3 0,-3 0 0,-1 0 0,-2 2 0,-3-1 0,-1 4 0,0 1 0,-1 1 0,2 1 0,1-2 0,1-1 0,-1-5 0,3-3 0,-4-1 0,-1-2 0,-2-2 0,0 1 0,-4 1 0,2-1 0,2 0 0,-2 0 0,3-1 0,-1 0 0,3-2 0,-2 4 0,1-2 0,-3 1 0,0 3 0,2 0 0,2 2 0,-1 3 0,-1 3 0,2 1 0,-2 5 0,-1 3 0,-2 2 0,2 4 0,1 1 0,-3 1 0,3-4 0,0 1 0,-3 1 0,1-6 0,-1-2 0,-1 2 0,-2-6 0,-1-1 0,0 2 0,-2-2 0,1-3 0,1 1 0,-3-5 0,3-5 0,-3-2 0,1-5 0,-1-6 0,0-51-1638,0 44 0,-7-7 0,-6-5 0</inkml:trace>
  <inkml:trace contextRef="#ctx0" brushRef="#br0" timeOffset="58104.951">8197 10725 6280,'-11'-7'212,"-4"-1"0,-1-1 1,-4 5-1,7 2 0,-1 8 1,2 8-1,1 11 0,4 7 1,1 10-213,4 4 0,2 4 0,0-5 0,0-6 0,2-5 0,-2-10 0,0-4 0,0-8 0,0-3 0,0-5 0,0-1 0,0 0 0,-3-1 0,0-2 0,0 0 0,-2 0 0,2-2 0,1 2 0,2 0 0,0 0 0,0 0 0,2 0 0,-2 0 0,6 0 0,6 0 0,10-2 0,5 1 0,9-2 0,3-4 0,5-3 0,5-3 0,1-7 0,-2-3 0,-3-6 0,-8-2 0,-8-5 0,-12-3 0,-9-6 0,-11-6 0,-17-5 0,-15 1 0,-16-3 0,-15 8 0,-15 9 0,-8 8 0,-8 16 0,0 10 0,6 5 0,10 9 0,16 5 0,19 2 0,38-9-276,2 22-187,29-4-225,16 2-664,19-1 0,-5 12 0,28-19 0</inkml:trace>
  <inkml:trace contextRef="#ctx0" brushRef="#br0" timeOffset="58464.0689">8685 10803 6805,'0'0'154,"0"0"0,-1 0 0,-1-1 0,2 1 0,-1 0 0,1 0 0,0 1 0,1 7 0,-1 12-154,2 9 0,2 13 0,2 13 0,4 6 0,0 1 0,1 0 0,1-6 0,-1-7 0,0-10 0,-1-7 0,-3-13 0,-2-6-72,3-9-1551,-5-6 0,-3-7 0,-10-9 0</inkml:trace>
  <inkml:trace contextRef="#ctx0" brushRef="#br0" timeOffset="61843.5139">9709 11286 2916,'1'0'90,"-1"0"15,0 0 40,2 0 45,-35-14 26,27 11 6,-3 2 16,1 0 10,-4-1 2,34 16-62,-25-12-19,1-2-5,1 0-11,2 0-16,1 0 52,-2 0 59,0 0 30,0 0 9,0 0-4,0 0-4,0 0-4,0 0-10,0 0-28,0 0-31,0 0-76,0 0-66,0 0-45,0 0-19,0 0 0,0 0 0,0 0 0,0 0 0,0-4 0,0 3 0,0-4 0,0-5 0,0-2 0,0-3 0,0-2 0,0-2 0,0 1 0,0 1 0,0 1 0,0 0 0,0-1 0,0 0 0,0 0 0,0-3 0,0-1 0,1 0 0,2-2 0,1 5 0,1 1 0,-1 3 0,0 1 0,1 0 0,-2 0 0,0-1 0,0-2 0,2-1 0,-3 0 0,2 0 0,0-1 0,2 6 0,-1-4 0,-1 3 0,1-3 0,0 1 0,1-3 0,0 1 0,-1-3 0,4-1 0,0 1 0,-4 2 0,3 0 0,0 3 0,-2 0 0,0 1 0,1 2 0,1-1 0,1-1 0,1-4 0,2 2 0,-2 1 0,0-1 0,-2 0 0,-3 6 0,1-2 0,0 2 0,-3-1 0,1 0 0,0-1 0,2-1 0,-3-1 0,1 0 0,1-1 0,-1-2 0,-1 1 0,1-1 0,2-2 0,-2 3 0,3-3 0,1 2 0,-2 1 0,3 1 0,-1 0 0,1 0 0,0 1 0,3-2 0,1-1 0,4 0 0,0-2 0,1-1 0,2-2 0,-2 5 0,-1-5 0,-1 6 0,1-1 0,-4 2 0,3 2 0,0-2 0,0 0 0,1-2 0,-1-1 0,3-1 0,-3 2 0,-1 4 0,-1-1 0,-3 2 0,-1 1 0,-3 1 0,1 0 0,4 1 0,0-2 0,4-1 0,1 0 0,4-2 0,-4 0 0,3 2 0,-1-1 0,-5 1 0,2 0 0,-1 1 0,0 0 0,4-1 0,3-1 0,1 1 0,-2 1 0,-1-2 0,-2 4 0,-2 0 0,3 3 0,-1 0 0,4-2 0,3 4 0,1-1 0,1 1 0,4 1 0,-3 0 0,3 1 0,2 1 0,-1 1 0,0 0 0,1 0 0,-1-2 0,-1 2 0,0 0 0,0 0 0,0 0 0,-1 0 0,0 0 0,-1 0 0,-3 0 0,0 3 0,1 2 0,-1 2 0,4 1 0,0 1 0,0 0 0,0 0 0,2 0 0,-2 2 0,2 3 0,0 2 0,0 3 0,1-1 0,0 4 0,-1-2 0,0 1 0,0-1 0,1 0 0,0 0 0,-2-1 0,0 0 0,-3 2 0,-4 1 0,0-1 0,0 4 0,-2 1 0,0 2 0,3 1 0,-1 1 0,0-3 0,0 0 0,-4-3 0,1-2 0,-6-2 0,4-2 0,-6 2 0,5 0 0,-2 2 0,2 1 0,-5 4 0,1-2 0,1 3 0,-3-1 0,-3 2 0,-1-2 0,-1 2 0,0 0 0,0 2 0,-1 3 0,1 2 0,-1-2 0,0 3 0,-4 1 0,0-1 0,-2-3 0,2-1 0,1-4 0,1-1 0,-2-3 0,0 0 0,-1-1 0,-1 0 0,0 3 0,-3 2 0,-1 0 0,-1 5 0,-1 0 0,0 2 0,0 3 0,2 1 0,-1 1 0,1 1 0,2-1 0,0 1 0,2-2 0,0-2 0,2-4 0,-2-3 0,0-3 0,-2-2 0,2-1 0,0-7 0,0-2 0,-1-4 0,-1 0 0,-2-9-184,1 1-1417,-4-11 0,-8-5 0,-10-15 0</inkml:trace>
  <inkml:trace contextRef="#ctx0" brushRef="#br0" timeOffset="62664.0496">10691 10839 8191,'0'-7'0,"0"-1"0,0 1 0,0 0 0,0 4 0,0 4 0,0 9 0,0 8 0,0 10 0,0 10 0,0 7 0,-2 3 0,2-3 0,0-1 0,0-7 0,0-7 0,0-9 0,0-7 0,0-6 0,0-5 0,0-3 0,3 0 0,-1-1 0,-1-2 0,5 2 0,-2-2 0,-1-1 0,4-1 0,4 1 0,4-1 0,7-3 0,6 0 0,6-2 0,6 1 0,7-2 0,3-4 0,2 1 0,0-7 0,-1-4 0,-7-4 0,-6-3 0,-12-5 0,-14-5 0,-13-4 0,-23-4 0,-21-4 0,-18 2 0,-20 4 0,-12 11 0,-8 13 0,3 17 0,6 11 0,10 11 0,16 11 0,19 2 0,15 4 0,19-2 0,15-3 0,15-3-64,19 0-399,14-2-1069,8-1 0,9-2 0,1-3 0</inkml:trace>
  <inkml:trace contextRef="#ctx0" brushRef="#br0" timeOffset="63198.0392">11309 10982 3749,'-7'-13'207,"1"4"126,0-11 123,2 2 1,6-5 0,6 6 0,6-5-1,2 5 1,4-4 0,6 4-126,0 1-82,6 7-124,-2 2-125,-2 4 0,-2 5 0,-3 4 0,-7 6 0,-7 8 0,-5 5 0,-4 8 0,-4 0 0,-7 1 0,-5 0 0,-2 0 0,-4-2 0,0 0 0,5-2 0,6 0 0,5 1 0,3-4 0,10-4 0,8-2 0,12-11 0,15-3 0,8-4 0,8-6 0,1-4 0,-7-2 0,-13-2 0,-13-2 0,-12-10-146,-14 11-1463,-20 3 0,-20-2 0</inkml:trace>
  <inkml:trace contextRef="#ctx0" brushRef="#br0" timeOffset="67999.5548">12657 11335 8191,'0'1'0,"0"-1"0,0 1 0,0 1 0,0-5 0,0 3 0,0 0 0,0-3 0,-3-4 0,-1-4 0,-4-4 0,0-6 0,3-3 0,-1-6 0,4-5 0,-1-2 0,3-2 0,0-3 0,3 0 0,-3-2 0,0 4 0,0 0 0,0-1 0,2 3 0,0 0 0,2 0 0,1 0 0,1-3 0,-1 2 0,4 0 0,0-2 0,-3 2 0,2 1 0,1 4 0,-1 2 0,-1 5 0,0 1 0,-2 3 0,4 0 0,1-1 0,4 0 0,-1-3 0,6-2 0,-1 0 0,-1 0 0,2 0 0,-2 3 0,-2 1 0,-2 3 0,0 1 0,0 1 0,4-3 0,0 2 0,6-5 0,6-2 0,2 1 0,3-3 0,2 0 0,2 4 0,-4 0 0,-2 4 0,-3 1 0,-3 3 0,-1 0 0,4 2 0,1 0 0,3-1 0,-1 0 0,4 0 0,-4 0 0,-1-1 0,1-2 0,-3 3 0,4 0 0,-1 0 0,4 2 0,2 3 0,5 0 0,1 0 0,0 2 0,-2 1 0,-4-2 0,-4 2 0,-5 4 0,2-2 0,0 4 0,3-3 0,7 3 0,1 2 0,4 0 0,1-1 0,1 4 0,-4-2 0,-1 0 0,-3 0 0,-4 2 0,-2 1 0,-7 3 0,0 2 0,0-1 0,6 5 0,1 2 0,4 1 0,5 1 0,-2 2 0,-8-1 0,2 2 0,-8 1 0,1-1 0,-3 1 0,2 2 0,0-1 0,3 2 0,-1-2 0,0 3 0,-4-2 0,-1 1 0,-6 0 0,-5 3 0,1 1 0,-1 4 0,-1 1 0,1 3 0,3 2 0,-5 0 0,2 0 0,4-3 0,-4-4 0,1-4 0,-2-5 0,-1-3 0,-1-1 0,-1-2 0,2-1 0,0 0 0,-1 1 0,3 2 0,0-1 0,-1 3 0,-1 0 0,2 2 0,-3-1 0,-3 2 0,1 0 0,-3-1 0,2 3 0,1-2 0,-1 3 0,3-2 0,1 4 0,-3-3 0,-1 2 0,-1-1 0,1-1 0,-4 3 0,-3 2 0,4 0 0,-4-1 0,0 3 0,2-2 0,-1-1 0,2-1 0,0 2 0,1-1 0,1 2 0,-1 0 0,-1 2 0,-2-2 0,1 7 0,-2-3 0,0 4 0,0 1 0,0 0 0,0-1 0,0 0 0,0-3 0,0-2 0,0 2 0,0-6 0,0 1 0,0-2 0,0-3 0,-2-3 0,1-3 0,-2-7 0,-3-5-229,-1-2-1363,-6-1 0,-6-4 0,-8-4 0</inkml:trace>
  <inkml:trace contextRef="#ctx0" brushRef="#br0" timeOffset="68764.0338">13387 10683 6755,'96'-6'160,"-1"0"-1,-12-1 1,18 5-1,-99 22 1,10 1-1,-1 11 1,11 9-1,-19 7 1,-2-1-160,-5 0 0,-2-3 0,-2-1 0,-1-8 0,-3-3 0,2-8 0,3-8 0,5-6 0,0-3 0,2-4 0,0-2 0,0 1 0,0-2 0,0 0 0,0 0 0,4-3 0,6 0 0,5-1 0,8-2 0,8-1 0,5 0 0,4-2 0,6-2 0,4-1 0,2-5 0,-1-3 0,-5-3 0,-5-5 0,-10-5 0,-13-5 0,-8-8 0,-12-10 0,-23-4 0,-16 0 0,-15 1 0,-16 6 0,-16 16 0,-2 13 0,2 15 0,2 7 0,7 9 0,13 7 0,19 4 0,13-1 0,19-3-1638,7 2 2949,125 9-2949,-85-1 0,18-6 0</inkml:trace>
  <inkml:trace contextRef="#ctx0" brushRef="#br0" timeOffset="69088.0551">14604 10776 8191,'0'0'0,"-1"2"0,-4 8 0,1 5 0,0 6 0,-2 11 0,4 5 0,2 4 0,0 4 0,2 0 0,4 0 0,0-2 0,-2-4 0,0-7 0,-1-4 0,-1-8 0,-2-2-1638,6-7 0,2-6 0,-1-2 0</inkml:trace>
  <inkml:trace contextRef="#ctx0" brushRef="#br0" timeOffset="69763.9968">15411 11439 5581,'0'0'290,"0"-3"0,0 2 0,0-4 0,0 1 0,0-3 0,2 2 0,1-2 0,-2-1 0,4-1-290,0 2 0,-2-21-10,2 21-327,1 2-156,4-3-173,-2-1-671,4 23 0,-1-17 0</inkml:trace>
  <inkml:trace contextRef="#ctx0" brushRef="#br0" timeOffset="70963.7668">15514 11337 2222,'2'2'209,"-1"-2"108,-1 1 111,0-36 182,4 38 1,-2-10 0,-2 4-1,1-2 1,1 34 0,-8-37-139,3 6-70,-3-6-108,2-3-111,-2-5-183,-1-6 0,3-3 0,1-5 0,-2-2 0,2-7 0,2-5 0,-1-4 0,1-3 0,-1-5 0,1-6 0,0-1 0,1-2 0,1 1 0,6 2 0,6 4 0,8 5 0,3 2 0,3 4 0,1 0 0,-3 5 0,-2 3 0,-2 1 0,-1 6 0,-4 1 0,3 2 0,0 2 0,4 1 0,2-3 0,2 2 0,-1-1 0,0 0 0,-4 2 0,-1 1 0,-2 1 0,-2 2 0,6 3 0,2 2 0,2-1 0,7 0 0,0-1 0,1-1 0,1-2 0,-1-2 0,1 4 0,-5-1 0,0 4 0,-2 0 0,-2 3 0,2-1 0,2-1 0,2 3 0,4-1 0,1 2 0,4 1 0,1 2 0,-1 0 0,-5 1 0,-1 3 0,-6 0 0,-3 4 0,-1 0 0,0 1 0,4 2 0,3 3 0,3 1 0,2 5 0,-1 3 0,-1 1 0,1 2 0,-4 0 0,-1 0 0,-1-2 0,0 4 0,-4-2 0,-1 2 0,-3 3 0,-7 2 0,3 1 0,1 5 0,-5 3 0,2 3 0,-3 6 0,2 0 0,0 4 0,3 3 0,-1-1 0,1 0 0,-2 1 0,-2-2 0,1-1 0,-3-3 0,3 2 0,-2-4 0,2 3 0,-1-2 0,-3 6 0,-4 0 0,-5 0 0,-2 1 0,-1-1 0,-1-2 0,1-5 0,1-2 0,-1-1 0,2-2 0,2-2 0,3-2 0,3 0 0,2-3 0,-3 0 0,0 1 0,-4 0 0,-1 3 0,-2 1 0,-1 3 0,-1 1 0,2 3 0,-2-2 0,0-3 0,0 1 0,0-5 0,-2-1 0,-2-5 0,-1-5-241,2-2-1349,-5-4 0,1-10 0</inkml:trace>
  <inkml:trace contextRef="#ctx0" brushRef="#br0" timeOffset="71679.982">16260 10931 8191,'0'-3'0,"-1"1"0,1 1 0,0 6 0,3 8 0,1 8 0,1 8 0,0 5 0,1 0 0,0 1 0,-5-5 0,1-3 0,-2-2 0,0-6 0,0-5 0,0-2 0,0-5 0,0-3 0,0-1 0,0-2 0,0-1 0,0-1 0,0 1 0,0 0 0,0 0 0,3 0 0,2 0 0,7-3 0,10-1 0,5-4 0,8-4 0,9-8 0,3-2 0,3-10 0,2-5 0,-4-8 0,-13-8 0,-12-5 0,-19-5 0,-17-6 0,-27-3 0,-19 4 0,-23 5 0,-21 14 0,-13 19 0,0 18 0,4 21 0,18 20 0,25 15 0,24 7 0,29 7 0,25-2 0,25-2-177,20-8-339,24-9-983,13-12 0,11-11 0,-4-8 0</inkml:trace>
  <inkml:trace contextRef="#ctx0" brushRef="#br0" timeOffset="72112.4552">16972 10847 8105,'2'-12'10,"-1"-2"-1,4 0 1,0 0-1,1 5 1,4 6-1,2 2 1,2 1-1,6 1 1,-1 7-10,3 8 0,-2 6 0,-6 10 0,-8 3 0,-3 5 0,-12 0 0,-9-1 0,-6 0 0,-3-2 0,-3-1 0,7-5 0,6-4 0,11-3 0,7-5 0,18-2 0,10-5 0,13-6 0,11-3 0,12-3 0,3-2-59,8 1-1567,1-5 0,2-3 0,3-8 0</inkml:trace>
  <inkml:trace contextRef="#ctx0" brushRef="#br0" timeOffset="73603.7759">17712 11459 7111,'0'-4'120,"-2"-1"0,1-3 0,-2-1 0,0 1 0,-1-2 0,-2-4 0,1-3 0,-2-6 0,4-3-120,1-5 0,2-5 0,2-6 0,7-2 0,3-5 0,5-6 0,5-5 0,4-5 0,1-8 0,2-4 0,-2-4 0,1-1 0,-3 4 0,1 6 0,-2 9 0,2 3 0,-3 7 0,1 7 0,-2 0 0,0 7 0,-1 0 0,2 1 0,-2 4 0,2 2 0,0 3 0,1 4 0,1 1 0,3 1 0,2 1 0,0 1 0,2 1 0,5 2 0,1 0 0,-1 0 0,3 2 0,-3-1 0,-4-1 0,-1 2 0,-2-2 0,3 0 0,4 0 0,3 2 0,9 1 0,6 3 0,7 1 0,3 3 0,4 2 0,-5-1 0,-1 3 0,-5-1 0,-6 2 0,-5-1 0,-3 4 0,-5-2 0,1 2 0,4 0 0,3 3 0,4 0 0,5 2 0,-1 2 0,-2 2 0,-5 1 0,-2 1 0,-7 1 0,-2 2 0,-4 3 0,0 2 0,-6 0 0,4 1 0,-2 4 0,-2 1 0,-3 2 0,-1 1 0,-6 6 0,-3-2 0,-5 1 0,-5 3 0,-1 1 0,-2-1 0,3 4 0,-1 0 0,3 4 0,-2-1 0,1 1 0,1 2 0,1 2 0,0 2 0,2 2 0,-3 1 0,-1 3 0,1-1 0,-2 3 0,1 0 0,0 0 0,4-1 0,1-2 0,-1 4 0,-3-5 0,-3 3 0,-2-2 0,-1 2 0,0 0 0,0-1 0,2-4 0,2-2 0,1-5 0,4-8 0,-1-8 0,1-5 0,-3-9 0,-1-6-228,-4-2-1364,-7-7 0,-9 0 0,-13-6 0</inkml:trace>
  <inkml:trace contextRef="#ctx0" brushRef="#br0" timeOffset="74303.6504">19108 10897 8191,'-3'-7'0,"1"2"0,1 2 0,-2 6 0,0 13 0,2 14 0,-2 13 0,1 7 0,1 4 0,1 1 0,-3-6 0,0-5 0,-5-9 0,0-7 0,-1-8 0,5-8 0,1-5 0,3-3 0,0-1 0,2-3 0,-2 0 0,0 0 0,0 0 0,1-3 0,2 1 0,3-3 0,3 1 0,6-2 0,4 1 0,4 0 0,6 1 0,2-3 0,2-1 0,3-2 0,4-4 0,1-5 0,-2-6 0,-2-8 0,-8-8 0,-13-7 0,-9-5 0,-16-9 0,-24-5 0,-19-3 0,-19 1 0,-19 6 0,-14 13 0,4 19 0,0 14 0,14 17 0,13 9 0,22 11 0,16 4 0,21 7 0,41 3-257,5 10-1329,20-1 0,16-4 0,12-7 0</inkml:trace>
  <inkml:trace contextRef="#ctx0" brushRef="#br0" timeOffset="74695.7251">19720 10994 8191,'0'-1'0,"0"0"0,0 1 0,0 6 0,1 11 0,-1 15 0,-3 10 0,2 16 0,-3 5 0,1 3 0,-3-2 0,0-3 0,0-8 0,-4-10 0,5-3-1638,-6-17 0,-10-14 0,-31-16 0</inkml:trace>
  <inkml:trace contextRef="#ctx0" brushRef="#br0" timeOffset="77720.562">6670 14976 2794,'-2'0'152,"-2"0"74,1-1 49,2-1 36,-1 2 21,2 7 45,3-5-34,-4-2 46,1 19 8,4-17-87,-3-10-38,4 7-60,3 1 0,11-18 21,5 13-15,14 3-46,13-2 35,14-2-47,11-2-8,8 2-11,7-2-15,0 1-14,1-2-50,2 3-56,6-2-6,7 0 0,7 1 0,10-2 0,3 3 0,4-3 0,1 3 0,5-3 0,-1 2 0,1 2 0,-1-3 0,1 4 0,-1 0 0,2-2 0,9 3 0,2-1 0,4 0 0,4 2 0,-2-2 0,-4 2 0,-3 0 0,-8 2 0,-6 2 0,-5 0 0,-4 1 0,2 4 0,3 0 0,-1 1 0,-1-1 0,2 0 0,1 0 0,-1-2 0,0 3 0,-1 1 0,-5-1 0,-3 1 0,0 0 0,4 2 0,2-2 0,7 0 0,5-1 0,8 0 0,8-2 0,6-2 0,8 0 0,4 0 0,4-1 0,3 0 0,0-2 0,2 4 0,2-3 0,10 1 0,3 3 0,6-2 0,9-2 0,8 4 0,-1 0 0,1-5 0,5 1 0,-1 3 0,-5 0 0,2 0 0,0 4 0,0 1 0,1-5 0,6 4 0,5 3 0,3-2 0,4-1 0,8-1 0,-5 4 0,-3-5 0,-5 3 0,-2 4 0,-11-3 0,0 0 0,-2 4 0,-5 2 0,-1-4 0,4 0 0,0 1 0,-3 0 0,-1 0 0,0-1 0,-1 2 0,-5-2 0,7-1 0,6 0 0,3 2 0,2-3 0,5 1 0,4 0 0,-4-1 0,1 1 0,-3-2 0,-5 3 0,-8-3 0,-3-1 0,-4 1 0,-10-2 0,-10-2 0,-10-1 0,-11-2 0,-15-1 0,-13 0 0,-23 1 0,-16-1 0,-25 0 0,-19-2 0,-19 0 0,-15 0 0,-13 0 0,-5 0 0,-5 1 0,0-1 0,0 0 0,0 0 0,0 0 0,0 0 0,0 0 0,0 0 0,0 0 0,0 0-148,-3-78-1460,1 72 0,-2-5 0,0-6 0</inkml:trace>
  <inkml:trace contextRef="#ctx0" brushRef="#br0" timeOffset="78004.1176">26528 15307 5586,'-7'-12'185,"0"-1"84,3 0 0,-3 0 0,7 5 0,7 5 0,7 3 0,5 0 0,10 5 1,11 7-88,2 5-97,3 9-85,-2 9 0,-6 5 0,-9 3 0,-4 2 0,-11 0 0,-8-3 0,-7-3 0,-12-6 0,-12-5 0,-8-4 0,-10-3-31,-8 8-413,-1-18-1099,-1-3 0,5-7 0,6-9 0</inkml:trace>
  <inkml:trace contextRef="#ctx0" brushRef="#br0" timeOffset="79515.5121">27389 14921 8191,'4'4'0,"3"7"0,0 12 0,2 9 0,-1 10 0,-2 13 0,-4-2 0,-2 2 0,0-6 0,0-1 0,0-11-95,0 2-1524,0-17 2834,0-13-1705,-2-9-9,2-20 6,0-20 32,0-9 28,0-17 25,-4-15 30,-101-12 84,94-6 146,-5 1 550,5 6 87,4 12 10,104 14-6,-81 12-31,13 15-29,18 11-25,14 8-30,15 13-85,20 7-50,2 11-240,0 11-3,-14 10 0,-19 5 0,-28 6 0,-20-1 0,-19-1 0,-21-3 0,-18 1 0,-12-5 0,-5 2 0,-6 0 0,6 0 0,13-1 0,15 1 0,19 0 0,16 1 0,20 4 0,19-3 0,14 4 0,3-1 0,5 1 0,-8 2 0,-15-2 0,-16 0 0,-14 0 0,-13-5 0,-17-3 0,-18-8 0,-11-6 0,-11-11 0,-10-6 0,2-8 0,7-8 0,12-8 0,19-6 0,14-8 0,23-7 0,20-4 0,22-2 0,20-6 0,15 2 0,8 5 0,-1 9 0,-4 11 0,-5 14 0,-12 8 0,-10 11 0,-10 8 0,-10 9 0,-10 6 0,-10 4 0,-8 2 0,-8-1 0,-5-4 0,-1-7 0,-1-5 0,0-7 0,-1-5 0,-5-2 0,4-4 0,1-8 0,-2-7 0,4-5 0,6-8 0,5-6 0,4-3 0,6 4 0,9 1 0,7 8 0,9 7 0,4 12 0,3 3 0,-3 10 0,-7 10 0,-8 6 0,-11 6 0,-7 3 0,-11 2 0,-5-1 0,-9-5-1619,-8-8 0,-8-8 0,-6-7 0</inkml:trace>
  <inkml:trace contextRef="#ctx0" brushRef="#br0" timeOffset="79659.9832">28758 14805 8191,'-2'-19'0,"1"3"0,-1 0 0,139 2-1638,-109 10 0,12 10 0,19 3 0</inkml:trace>
  <inkml:trace contextRef="#ctx0" brushRef="#br0" timeOffset="80112.3711">29637 15088 7126,'-15'-1'118,"-12"0"0,-15-2 1,-17 3-1,-6 3 0,-7-3 1,2 3-1,11 3 0,15 3 1,13 2-119,20 3 0,9 2 0,15 4 0,12-1 0,12-1 0,14-2 0,12-7 0,5-7 0,3-6 0,-6-14 0,-9-9 0,-14-13 0,-12-17 0,-14-10 0,-9-5 0,-10-2 0,-8 6 0,-2 13 0,-3 13 0,0 16 0,-1 11 0,2 13 0,7 14 0,-1 10 0,6 16 0,5 11 0,11 13 0,6 6 0,6 5-206,7 0-1391,4-8 0,-1-7 0</inkml:trace>
  <inkml:trace contextRef="#ctx0" brushRef="#br0" timeOffset="80919.604">30221 15079 6539,'-4'-22'184,"-9"-4"-1,-10-3 1,-9-1-1,-5 15 1,-9 10-1,4 4 1,4 7-1,5 8 1,7 6-184,9 5 0,9 8 0,8 1 0,15-2 0,11-3 0,16-7 0,7-6 0,10-8 0,2-7 0,-2-5 0,-9-7 0,-8-3 0,-10 2 0,-10-4 0,-14 6 0,-2 3 0,-5 5 0,-2 2 0,2 9 0,4 7 0,2 13 0,2 9 0,2 11 0,-1 6 0,-1 0 0,-6 1 0,0-3 0,-7-12 0,-8-7 0,-4-9 0,0-13 0,-4-8 0,7-8 0,6-8 0,3-9 0,12-8 0,7-8 0,11-3 0,10-2 0,13-1 0,7 5 0,9 1 0,6 6 0,5 2 0,1 5 0,-1 2 0,-5 6 0,-6 1 0,-9 2 0,-11 1 0,-15 3 0,-14-3 0,-10 2 0,-9-3 0,-10-1 0,-7-3 0,-6-1 0,-10 2 0,-3 2 0,-3 6 0,0 4 0,-1 4 0,1 9 0,0 11 0,4 11 0,8 9 0,13 15 0,11 6 0,18 0 0,18 1 0,18-5 0,15-3 0,15-5 0,13-6-286,-9-7-1295,-11-7 0,-20-7 0</inkml:trace>
  <inkml:trace contextRef="#ctx0" brushRef="#br0" timeOffset="81547.9423">28532 16072 8191,'0'5'0,"0"15"0,0 16 0,0 22 0,0 13 0,0 16 0,0 0 0,2-3 0,-2-9 0,-2-12 0,-4-13 0,-5-14 0,-5-13 0,2-11 0,1-14-18,4-15-5,4-15 5,13-19 5,3-20 13,8-19 0,5-10 0,9-1 0,2 3 0,3 14 0,-5 16 17,1 15 6,-1 20-5,0 12-4,4 14-14,7 6 0,3 9 0,1 7 0,3 10-244,-6 9-1345,-12 9 0,-16 6 0,-20 4 0</inkml:trace>
  <inkml:trace contextRef="#ctx0" brushRef="#br0" timeOffset="81719.9064">28591 16493 8191,'6'0'0,"10"0"0,10-2 0,16 4 0,10 0-193,16 6-1406,6-3 0,2 3 0,-1-5 0</inkml:trace>
  <inkml:trace contextRef="#ctx0" brushRef="#br0" timeOffset="82244.0246">29346 16349 4386,'2'-13'413,"-2"-2"1,1-1-1,-1-1 1,0 7-1,0 8 1,-4 6-1,-3 11 1,-2 14-1,2 10-329,1 14-84,5 5 0,4 3 0,8-5 0,1-6 0,1-11 0,4-11 0,5-13 0,7-10 0,8-12 0,6-10 0,4-9 0,-1-3 0,-7-5 0,-7 2 0,-8 6 0,-8 6 0,-7 3 0,-5 10 0,0 5 0,2 9 0,7 7 0,6 9 0,10 5 0,10 4 0,9 2 0,11-1 0,1-7 0,2-3 0,-4-9 0,-6-9 0,-13-6 0,-9-10 0,-12-9 0,-11-8 0,-14-4 0,-14-8 0,-4 1 0,-6-3 0,-2-1 0,7 1-311,16 4-1265,7 1 0,13 3 0</inkml:trace>
  <inkml:trace contextRef="#ctx0" brushRef="#br0" timeOffset="82807.5471">30671 16414 8191,'0'17'0,"-6"12"0,-6 10 0,-8 14 0,-1 5 0,-4 4 0,6-1 0,7 0 0,8-3 0,3-10 0,2-7 0,-1-12 0,3-9 0,-6-11 0,3-4 0,3-7 0,-2-10 0,7-12 0,5-12 0,7-13 0,6-13 0,4-14 0,-1-9 0,1-4 0,-1 4 0,-2 12 0,-2 16 0,7 15 0,5 16 0,7 11 0,8 10 0,3 8 0,-3 9 0,-6 9 0,-13 6 0,-20 9 0,-11 4 0,-20 5 0,-14 3 0,-11 0 0,-2 0 0,-2-1 0,11-7 0,11-2 0,16-4 0,18-3 0,20 0 0,20-2 0,19 1 0,21-2 0,13-1 0,9-2 0,0-1 0,-12-3 0,-15 1 0,-22 16-1638,-30-23 0,-29-6 0,-36-9 0</inkml:trace>
  <inkml:trace contextRef="#ctx0" brushRef="#br0" timeOffset="85972.5463">6660 14829 5866,'1'0'222,"2"0"23,-2 0 1,1-2-1,-1 0 1,-1-1-1,0-3 1,0 2-1,0-2 1,0-3-132,0-1-89,0 0-25,0-5 0,0-3 0,0-1 0,0-2 0,0-4 0,0 3 0,0-6 0,2 0 0,1-5 0,0-1 0,2-3 0,3-1 0,0-1 0,-1 2 0,4-1 0,-4 2 0,1 2 0,0 0 0,-1 2 0,-3 1 0,3 3 0,1-2 0,-3 1 0,4 0 0,1 0 0,0 0 0,-1 1 0,2 1 0,-5 3 0,2 0 0,-3 3 0,4 0 0,-2-1 0,2-1 0,3-2 0,0-2 0,-1 0 0,-3 0 0,1 1 0,-3 2 0,1 3 0,-3 1 0,5 0 0,1 1 0,0-3 0,7 0 0,-1-4 0,4 1 0,2-4 0,-3 2 0,0 0 0,-2 0 0,-3 4 0,-2 2 0,-1 3 0,1-1 0,2 2 0,0 0 0,3-2 0,0 0 0,2-1 0,0 1 0,-2 0 0,-1 3 0,-5 0 0,1 0 0,-2 3 0,0-1 0,0 0 0,3 1 0,-1-1 0,5-3 0,2 2 0,0-3 0,-1 2 0,0 0 0,-4 3 0,-2 1 0,0 0 0,0 2 0,3 1 0,3-6 0,4 1 0,0-3 0,4 0 0,3 0 0,-2 1 0,2 2 0,1 0 0,-1 3 0,0 0 0,-3 4 0,1-2 0,-2-2 0,1 2 0,0 0 0,0 0 0,0 1 0,-3 0 0,-4 2 0,0 0 0,-5 4 0,6-1 0,6 3 0,9-1 0,12 5 0,10-2 0,4 5 0,3 2 0,-2-1 0,-5 2 0,-5 2 0,-2 3 0,-5-1 0,1 6 0,-1 5 0,1-3 0,-2 3 0,-1 1 0,-6 0 0,0-3 0,-4 2 0,-3-1 0,2 1 0,0 0 0,1 0 0,-1-1 0,-3 0 0,0 0 0,-5 1 0,-2-1 0,-8 2 0,2-4 0,-4 2 0,-1-3 0,2 2 0,4-2 0,1 1 0,3 1 0,1 1 0,-3 1 0,-2 4 0,-5-1 0,-1 5 0,-4 0 0,2 4 0,-2-2 0,5 1 0,-2 0 0,2 0 0,3-2 0,-1 2 0,1 0 0,0 1 0,0 2 0,-1 0 0,0 0 0,-2 2 0,2-1 0,-2-3 0,-2 1 0,1-4 0,-1 4 0,-1-2 0,-1-1 0,-2 1 0,-1-2 0,1 2 0,-2 0 0,-1-1 0,1 1 0,-1-1 0,-3-2 0,1-2 0,1-1 0,-2-3 0,0-1 0,1 1 0,-1-1 0,-1 0 0,-1 1 0,2-2 0,-3-3 0,2-3 0,-3-1 0,2-5 0,-2-1 0,-2 1 0,-3 0 0,0 0 0,-2 3 0,1-1 0,0-3 0,4 1 0,3-5 0,2-2 0,1-3 0,0-1 0,-3 0 0,-1-2 0,-4 1 0,-4 3 0,-2-4 0,0 0-265,1-4-1320,-1-3 0,-5-8 0,-7-10 0</inkml:trace>
  <inkml:trace contextRef="#ctx0" brushRef="#br0" timeOffset="86975.9993">7685 13305 7590,'0'-8'67,"0"0"0,0-1-1,3 3 1,0 5 0,4 8-1,0 6 1,2 8 0,-2 8 0,3 10-67,-3 4 0,-1 3 0,-3 1 0,-3-5 0,1-2 0,-1-11 0,-1-3 0,2-10 0,-1-7 0,0-3 0,0-5 0,0-1 0,0 0 0,0 0 0,0 0 0,0 0 0,0 0 0,3 0 0,3 0 0,6-1 0,9-1 0,4-3 0,9-2 0,4-3 0,4-4 0,1-3 0,2-5 0,-4-4 0,-6-6 0,-13-4 0,-11-4 0,-12-5 0,-18-2 0,-15-2 0,-23 1 0,-13 4 0,-18 10 0,-3 10 0,3 12 0,8 9 0,17 10 0,16 10 0,14 4 0,16 4 0,15 10-1638,17-2 0,18-1 0,13-1 0</inkml:trace>
  <inkml:trace contextRef="#ctx0" brushRef="#br0" timeOffset="87224.1076">8261 13404 8191,'0'-3'0,"-2"3"0,1 0 0,-2 7 0,3 6 0,0 9 0,0 6 0,0 6 0,0 0 0,2 2 0,-1-2 0,0 0-87,2 0-1533,-1 2 0,-4-1 0,-6 4 0</inkml:trace>
  <inkml:trace contextRef="#ctx0" brushRef="#br0" timeOffset="87848.0074">7732 14155 8191,'-1'0'0,"-1"3"0,2 5 0,-1 6 0,4 6 0,1 9 0,4 4 0,-1 3 0,3-1 0,-4 1 0,-2-5 0,-3-4 0,-1-7 0,0-4 0,0-8 0,0-5 0,0-2 0,0 2 0,0-8 0,0 0 0,0-3 0,0-1 0,0 2 0,0-1 0,0 4 0,0 0 0,5 1 0,6-2 0,5 0 0,9-2 0,5-3 0,5-5 0,2-6 0,0-5 0,0-6 0,-5-8 0,-7-3 0,-10-5 0,-9-2 0,-12-1 0,-14 0 0,-16 6 0,-17 8 0,-21 12 0,-14 13 0,-6 15 0,0 13 0,7 12 0,19 10 0,19 8 0,26 2 0,23-3-1638,23-1 0,25-10 0,15-12 0</inkml:trace>
  <inkml:trace contextRef="#ctx0" brushRef="#br0" timeOffset="88288.1474">8372 14147 8191,'0'-11'0,"1"-5"0,4-2 0,7-8 0,9 5 0,6 2 0,7 1 0,3 9 0,1 4 0,-11 5 0,-2 5 0,-7 10 0,-12 7 0,-6 7 0,-8 7 0,-13 7 0,-2 3 0,1 0 0,-3-1 0,5-3 0,8-8 0,3-5 0,5-5 0,8-5 0,12-7 0,11-4 0,11-2 0,10-5 0,11-1 0,3-1 0,4 4-1638,4-7 0,-4-6 0,-1-2 0</inkml:trace>
  <inkml:trace contextRef="#ctx0" brushRef="#br0" timeOffset="90444.1743">9585 14565 7187,'0'-3'112,"0"3"-1,1 0 1,-1-1-1,0 2 1,0-2-1,0 1 1,0 0-1,0 0 1,0 0-112,0 0 0,0 0 0,0 0 0,0 0 0,0 0 0,0 0 0,-1 0 0,-2-6 0,0-1 0,0-7 0,2-4 0,1-3 0,-2-6 0,-2 1 0,-2-3 0,0-2 0,0-4 0,1-1 0,2-3 0,2 1 0,-1-1 0,2 3 0,0 2 0,2 0 0,1 4 0,1 1 0,1-3 0,1 2 0,2-1 0,-1 1 0,1 0 0,-2-1 0,0 1 0,1 0 0,3 1 0,-3 0 0,4 3 0,1 2 0,-1 2 0,0-1 0,2 2 0,-3 2 0,-1-1 0,1 1 0,-1 0 0,0-1 0,3-1 0,0-3 0,2 0 0,1 1 0,1 2 0,-3-1 0,2 1 0,-3 3 0,-2 1 0,5 0 0,-1 0 0,3-1 0,2-2 0,7-1 0,3-2 0,0 0 0,3-2 0,-2 0 0,-4 4 0,-1 1 0,-5 1 0,-4 3 0,1 1 0,3 0 0,3 0 0,5 0 0,2-1 0,3 2 0,-1-3 0,1-1 0,1 2 0,-4-1 0,3 1 0,-2 0 0,3 2 0,2-3 0,6-1 0,4 2 0,0-1 0,0 1 0,-4 4 0,-4 3 0,-5 0 0,1 3 0,3 0 0,0 1 0,5 0 0,3 0 0,-2 1 0,1 0 0,-2 1 0,-2-1 0,2 0 0,-5 2 0,1-1 0,-3 1 0,2 1 0,-1 1 0,5 0 0,5 0 0,-1 0 0,2 3 0,0 1 0,-1 2 0,-4 4 0,3 1 0,-4 3 0,-2 1 0,-3 4 0,3-1 0,-7 6 0,-3 0 0,2 3 0,-3-2 0,-3 3 0,2-4 0,1 3 0,-1 0 0,-1-3 0,-3 3 0,-5-3 0,-6-2 0,-6 4 0,-4-4 0,-2 2 0,0-1 0,-2-2 0,4-3 0,-1 0 0,0 0 0,2 0 0,3 2 0,1 5 0,0 2 0,4 5 0,1 5 0,-1 0 0,0 1 0,3 0 0,-3-1 0,0 1 0,0-1 0,-2-3 0,-4 4 0,0 1 0,-3 2 0,0 3 0,-2-1 0,0 2 0,2-2 0,-2 2 0,2 1 0,3 1 0,-3 1 0,2 2 0,-2 1 0,3 1 0,-3 0 0,1 1 0,-1 0 0,-1 2 0,-2 1 0,-1 1 0,-1-2 0,-3 2 0,-1-5 0,-2-2 0,-2-8 0,4-6 0,0-4 0,1-11 0,1-6 0,-33-9-105,31-5-1512,-6-2 0,-7-5 0,-10-6 0</inkml:trace>
  <inkml:trace contextRef="#ctx0" brushRef="#br0" timeOffset="91239.7884">10591 13607 7993,'2'-12'22,"-1"-3"0,3-1 0,4 2 0,-1 5 0,-1 9 0,-4 10 0,0 16 0,-5 11 0,-1 10-22,1 13 0,0 0 0,-1-2 0,4-10 0,0-4 0,0-11 0,0-8 0,0-10 0,0-6 0,4-4 0,0-5 0,2-2 0,1-4 0,2-2 0,-1-2 0,1-3 0,-1 1 0,0-3 0,7 1 0,3-2 0,10-4 0,11-2 0,7-7 0,9-2 0,5-5 0,-5-5 0,-7-4 0,-11-7 0,-19-2 0,-15-4 0,-21-3 0,-19 6 0,-18 7 0,-17 7 0,-18 13 0,-5 12 0,-6 8 0,1 6 0,11 10 0,15 10 0,18 10 0,23 4 0,20 11 0,17 3 0,20 0 0,20-3-1638,15-2 0,16-5 0,6-9 0</inkml:trace>
  <inkml:trace contextRef="#ctx0" brushRef="#br0" timeOffset="91755.9981">11066 13542 8191,'-3'-8'0,"3"0"0,3-4 0,6-6 0,12 3 0,10 0 0,5 0 0,3 3 0,-3 6 0,-3 3 0,-8 6 0,-8 9 0,-7 7 0,-5 5 0,-5 8 0,-6-1 0,-1 7 0,-3-3 0,2-6 0,1-3 0,5-5 0,0-7 0,4-2 0,3-5 0,4-1 0,4 1 0,3-1 0,6 3 0,-3-1 0,3 2 0,-2 4 0,-1 1 0,-3 5 0,-7 2 0,-4 1 0,-8 1 0,-10 0 0,-7-1 0,-5-1 0,-8-4 0,-8-1-216,1 0-1379,-6-7 0,7-2 0</inkml:trace>
  <inkml:trace contextRef="#ctx0" brushRef="#br0" timeOffset="92400.4988">10991 14367 8191,'0'2'0,"-1"5"0,1 5 0,-2 5 0,4 7 0,-4 1 0,1 4 0,-1 0 0,-2-2 0,-1 0 0,0-6 0,1-4 0,-1-3 0,1-7 0,2 1 0,1-4 0,-2-3 0,2-1 0,1 0 0,0-1 0,0-3 0,1 0 0,0 0 0,4 0 0,4 1 0,3 1 0,5 2 0,4 0 0,5 0 0,-1 0 0,3 0 0,7 0 0,1-7 0,5-1 0,1-6 0,-4-6 0,-3-6 0,-7-1 0,-12-8 0,-8-2 0,-12-7 0,-14-6 0,-16 0 0,-11 5 0,-11 4 0,-15 14 0,-6 15 0,-3 10 0,-1 14 0,12 7 0,11 8 0,19 2 0,16 2 0,15 0 0,22-3-1638,16-12 0,17 2 0,13-7 0</inkml:trace>
  <inkml:trace contextRef="#ctx0" brushRef="#br0" timeOffset="92944.0105">11618 14270 8191,'-2'0'0,"1"-2"0,-2 1 0,-3 4 0,3 4 0,-2 7 0,-3 6 0,5 5 0,-1 3 0,1 3 0,3-1 0,3-1 0,-3 0 0,1-5 0,5-5 0,4-1 0,4-4 0,1-5 0,6-4 0,-1-4 0,4-1 0,4-5 0,-1-5 0,0 0 0,2-2 0,-7-2 0,-9 3 0,-3 1 0,-1 3 0,-7-1 0,0 1 0,2-4 0,-1 2 0,-1 1 0,0-1 0,-1 6 0,-2 0 0,2 3 0,-1 3 0,0 9 0,-1 5 0,-3 10 0,0 10 0,0 1 0,-5 4 0,3-4 0,2-4 0,3-6-1638,9-4 0,1-9 0,2-3 0</inkml:trace>
  <inkml:trace contextRef="#ctx0" brushRef="#br0" timeOffset="95068.0123">12207 14773 7047,'0'0'127,"0"0"0,0 0 0,0-2 0,0 1 0,0-3 0,0-1 0,0-5 0,-2-1 1,2-2-128,0-2 0,0-2 0,4-3 0,1-7 0,4 0 0,2-3 0,0 0 0,0-5 0,-2 4 0,0-1 0,-1-3 0,0-2 0,5-2 0,2-1 0,1-2 0,5 1 0,-3 2 0,-2 5 0,-4 4 0,-1 4 0,-3 1 0,-1-2 0,0 0 0,2-2 0,0-2 0,5 0 0,1-3 0,1 2 0,-3-2 0,-4 2 0,1 0 0,-2 1 0,-5 0 0,3 0 0,4-1 0,-2 0 0,1-4 0,5-1 0,1 0 0,-1 2 0,4 1 0,2 2 0,1 1 0,-1 1 0,4 1 0,-3 1 0,-1-1 0,-2 3 0,3 0 0,-2 0 0,2 0 0,3 3 0,-4 0 0,1-1 0,1 5 0,-4-4 0,0 2 0,3-3 0,-2 2 0,2-2 0,1 1 0,-2 1 0,3 2 0,0 2 0,1 2 0,3 1 0,0 1 0,7-1 0,-2 0 0,1 2 0,-1 0 0,1-1 0,-2 2 0,5-1 0,0 0 0,3 0 0,-1 1 0,2 0 0,0 3 0,-1-2 0,-1 4 0,0 0 0,-4 2 0,3 0 0,-4 3 0,7 0 0,0 1 0,6 1 0,0 0 0,7 0 0,1 3 0,0-1 0,-3 5 0,1 0 0,-3 3 0,-4 2 0,-2 0 0,1 2 0,-3-1 0,2 4 0,-3 1 0,0 3 0,-1 1 0,-3 4 0,-1 3 0,-3 0 0,-2 3 0,-3-1 0,1 2 0,-7-1 0,4 1 0,5 0 0,2 0 0,4 0 0,2-2 0,-5 1 0,-3-4 0,-2 3 0,-4 0 0,-6 0 0,0 2 0,-5 3 0,0 5 0,-7-1 0,3 1 0,-5 4 0,2-2 0,-5-1 0,1 1 0,2 1 0,0-3 0,2 2 0,3 0 0,-2 0 0,3 0 0,0-1 0,2 0 0,-2-1 0,-1-2 0,-1 5 0,-5-3 0,-2 2 0,1 1 0,-4 2 0,2-2 0,-1 0 0,-1-1 0,-5 1 0,3-4 0,0 4 0,-1-2 0,3-1 0,0-4 0,2-1 0,-1-4 0,-1-7 0,-1 0 0,-1-4 0,-3 0 0,0-1 0,-3 0 0,0-2 0,1-3 0,1-2 0,0-4 0,2-4 0,2-14-1638,-3 8 0,4-9 0,-12-9 0</inkml:trace>
  <inkml:trace contextRef="#ctx0" brushRef="#br0" timeOffset="95891.8496">13333 13349 8191,'0'1'0,"4"7"0,1 7 0,0 13 0,1 7 0,1 12 0,-1 0 0,-4 1 0,1-1 0,-4-1 0,-3-3 0,-2-2 0,1-7 0,1-5 0,0-8 0,4-9 0,0-5 0,0-3 0,0-4 0,0 0 0,0-2 0,0-2 0,0-1 0,6 0 0,3-4 0,9 1 0,11-1 0,7-3 0,9 0 0,4-8 0,1 1 0,1-10 0,-3-3 0,-10-11 0,-9-5 0,-13-6 0,-13-1 0,-22-5 0,-21 4 0,-25 5 0,-21 5 0,-20 14 0,-3 11 0,3 13 0,11 12 0,14 12 0,18 10 0,17 8 0,21 7 0,16 5 0,22-2 0,28-2-1638,15-3 0,16-7 0,14-5 0</inkml:trace>
  <inkml:trace contextRef="#ctx0" brushRef="#br0" timeOffset="96143.6494">14031 13574 8191,'0'0'0,"2"6"0,-4 9 0,0 9 0,-2 12 0,2 7 0,0 4 0,2 1 0,0-2 0,0 1 0,-1-7 0,-1-2 0,0-18-400,0 9-1158,-2-2 0,-2-3 0,-7 2 0</inkml:trace>
  <inkml:trace contextRef="#ctx0" brushRef="#br0" timeOffset="96804.0177">13533 14602 8191,'-4'-6'0,"1"-3"0,0-2 0,-1 1 0,4 5 0,2 2 0,3 6 0,-2 9 0,-1 9 0,2 8 0,-4 9 0,0 1 0,0 1 0,0-3 0,0-7 0,0-5 0,0-9 0,0-6 0,2-4 0,-2-5 0,2-1 0,1-2 0,1-3 0,6-4 0,1-2 0,4-2 0,7 0 0,4-4 0,3 0 0,2-2 0,3-3 0,2-4 0,-1-2 0,-2-7 0,-2-5 0,-5-7 0,-10-7 0,-7-9 0,-16-1 0,-17 5 0,-21 6 0,-22 12 0,-23 18 0,-16 14 0,-5 11 0,2 15 0,13 10 0,21 4 0,23 8 0,20 1 0,22 0 0,16-2 0,25-3 0,21-7-278,22-5-1304,24-6 0,9-10 0,6-2 0</inkml:trace>
  <inkml:trace contextRef="#ctx0" brushRef="#br0" timeOffset="97195.1699">14036 14432 8191,'-2'-14'0,"1"-2"0,1-2 0,3-4 0,7 8 0,7 6 0,6 1 0,6 4 0,0 6 0,-4 6 0,-8 8 0,-5 6 0,-8 8 0,-4 2 0,-10 4 0,-2-1 0,-3 0 0,0 1 0,-2-2 0,5-4 0,8-2 0,2-5 0,6-8 0,10-2 0,10-4 0,11-4 0,14-5 0,9-5-17,9-4-389,8-4-1147,-1-3 0,1-6 0,-2-3 0</inkml:trace>
  <inkml:trace contextRef="#ctx0" brushRef="#br0" timeOffset="98684.204">15279 14783 6953,'0'0'138,"0"0"-1,0 0 1,0 0-1,1-3 1,-1 0-1,0-4 1,0-4-1,0-6 1,0-5-138,2-7 0,2-3 0,0-7 0,5-8 0,0-4 0,7-7 0,-1-8 0,3-2 0,-4 2 0,2 0 0,-3 7 0,1 3 0,1 1 0,4 3 0,2-1 0,0-2 0,6 0 0,-1-3 0,-2 0 0,-2 2 0,-5 4 0,-2 5 0,-2 7 0,0 4 0,0 6 0,1 0 0,2 1 0,2 1 0,5 1 0,1 0 0,4 0 0,0-2 0,-2 2 0,-4 2 0,-3 0 0,-1 2 0,-3 2 0,4 0 0,1-1 0,6 2 0,5-6 0,2 8 0,5-1 0,3 1 0,1-2 0,1 7 0,-2-3 0,-1-1 0,5 5 0,-2 0 0,5 3 0,2 0 0,-1 7 0,0 0 0,-4 1 0,1 4 0,-2 4 0,3 1 0,1 6 0,3 4 0,-3 4 0,0 1 0,0 4 0,-6-1 0,-2 3 0,1 3 0,-7-1 0,1 3 0,-3 2 0,0 3 0,-2 2 0,-3 8 0,-4 4 0,-3 7 0,-5 2 0,-5-1 0,2 3 0,-5 0 0,2-2 0,-5 1 0,1 2 0,-2 0 0,0 0 0,-1 4 0,2 0 0,-2-1 0,-1 0 0,1 1 0,-8-1 0,-3 1 0,-4 0 0,-6 2 0,-4 0 0,2-2 0,-1-1 0,3-2 0,3-8 0,3-6 0,0-9 0,8-12 0,-1-7 0,3-10 0,1-10 0,2-3-82,3-2-1539,0 0 0,-3-5 0,-4-3 0</inkml:trace>
  <inkml:trace contextRef="#ctx0" brushRef="#br0" timeOffset="99379.8374">16102 13496 6647,'0'-5'172,"0"5"-1,0 2 1,0 8-1,0 13 1,0 9-1,5 7 1,-2 5-1,0 1 1,2-5-172,-4-4 0,0-5 0,-1-7 0,0-7 0,0-4 0,-1-6 0,-2-2 0,0-4 0,0 1 0,2-4 0,1 0 0,0-2 0,6 1 0,10-5 0,5-1 0,11-4 0,7 0 0,6-4 0,-2-1 0,3-1 0,-2-2 0,0-3 0,-11-6 0,-10-6 0,-12-5 0,-8-7 0,-17-3 0,-16 0 0,-17 5 0,-17 8 0,-20 9 0,-5 11 0,-2 6 0,6 8 0,13 11 0,15 10 0,23 9 0,19 10 0,16 8 0,20 0 0,19 2-104,14 9-1513,12-19 0,11-6 0,6-9 0</inkml:trace>
  <inkml:trace contextRef="#ctx0" brushRef="#br0" timeOffset="99855.5918">16740 13633 7702,'0'-14'54,"2"-1"0,0-6 1,2 1-1,4 4 0,2 5 1,4 4-1,4 4 0,3 2 1,4 8-55,-2 7 0,-1 4 0,-7 7 0,-9 3 0,-4 1 0,-11-2 0,-11 1 0,-3-3 0,-2-3 0,-7-1 0,8-5 0,5-1 0,9-2 0,5-3 0,5 1 0,8 1 0,5-2 0,7 2 0,6 3 0,4-2 0,-2 0 0,-6 4 0,-5-2 0,-10 4 0,-4 0 0,-6 0 0,-9-1 0,-9-1 0,-9 0 0,-13-3 0,-5-2-1638,-6 0 0,0-4 0,0 0 0</inkml:trace>
  <inkml:trace contextRef="#ctx0" brushRef="#br0" timeOffset="100503.868">16135 14395 8191,'-4'0'0,"2"1"0,-1 5 0,0 7 0,3 6 0,0 10 0,2 3 0,-2 5 0,0-1 0,1 0 0,-1-3 0,0-8 0,0-4 0,0-8 0,0-4 0,0-3 0,0-6 0,0 1 0,0-2 0,0-5 0,-1 0 0,-1-2 0,1-1 0,-1-4 0,2 3 0,0 1 0,3-1 0,5 2 0,6-3 0,7 0 0,11 1 0,7-3 0,6 1 0,3-2 0,1-1 0,-4-2 0,-6-4 0,-10-4 0,-11-8 0,-12-5 0,-12-10 0,-18-3 0,-18-1 0,-19 3 0,-21 8 0,-15 12 0,-7 12 0,2 11 0,11 6 0,14 10 0,24 9 0,21 7 0,19 4 0,23 7-13,28-1-1622,27-1 0,14-5 0,13-6 0</inkml:trace>
  <inkml:trace contextRef="#ctx0" brushRef="#br0" timeOffset="100951.7895">16598 14399 8191,'0'-3'0,"0"2"0,0-1 0,2 0 0,-2 9 0,0 3 0,0 4 0,0 6 0,0 3 0,0 2 0,0 1 0,0-1 0,0-4 0,1-2 0,4-4 0,0-3 0,7-4 0,1-4 0,10-3 0,3-2 0,4-6 0,3-5 0,2-5 0,-3-2 0,-6-2 0,-9 3 0,-2 7 0,-8 5 0,-1 8 0,-5 6 0,2 9 0,3 9 0,-4 9 0,7 8 0,2 1 0,4-2 0,1-3 0,4 8-1638,-2-22 0,-4-4 0,-5-9 0</inkml:trace>
  <inkml:trace contextRef="#ctx0" brushRef="#br0" timeOffset="102302.1016">17440 14858 6694,'0'-1'166,"0"-2"0,0 1 1,0 0-1,0 2 0,0-1 1,0 1-1,0 0 0,1-1 1,2-4-167,2-1 0,0-4 0,6-5 0,4-7 0,3-9 0,4-3 0,2-12 0,0-5 0,-3-9 0,-1-11 0,-3-9 0,1-9 0,-3-1 0,2-1 0,0 6 0,-1 7 0,2 5 0,5 6 0,6 2 0,3 2 0,6-3 0,2 3 0,5 3 0,-3 5 0,2 4 0,-5 5 0,-5 6 0,-4 5 0,0 3 0,-2 3 0,2 4 0,3-2 0,2-3 0,0-3 0,-1 0 0,4 0 0,-4 1 0,1 1 0,-2 0 0,2 3 0,1 2 0,6-1 0,0 2 0,4 0 0,2 2 0,-1 0 0,0 3 0,3 3 0,0 4 0,3 2 0,3 2 0,5 6 0,2 3 0,2 0 0,1 2 0,-4 4 0,0 1 0,-1 3 0,-6 6 0,-1 0 0,-1 2 0,-3 3 0,0 4 0,-1 1 0,-7 4 0,-2 4 0,-4 4 0,-6 6 0,-7 2 0,-4 5 0,-6 4 0,-3 1 0,-4 2 0,1 0 0,0 2 0,-4 6 0,-1 0 0,-1 6 0,-1 1 0,-1 4 0,-2-1 0,-2 1 0,-2 1 0,0-3 0,1 0 0,0-1 0,1 1 0,-2-5 0,-2 2 0,2-3 0,-5-2 0,2-4 0,1-5 0,-3-5 0,3 3 0,0-5 0,-1-5 0,0-6 0,3-9 0,-5-13 0,21-7-206,-21-141-1391,-1 117 0,-8-10 0</inkml:trace>
  <inkml:trace contextRef="#ctx0" brushRef="#br0" timeOffset="103032.0465">18703 13650 7399,'-1'-9'88,"-2"5"0,-1 0 0,-2 5 0,3 13 0,0 10 0,2 8 0,1 6 0,0 3 0,1-1-88,-1-1 0,0-1 0,0-3 0,-1-3 0,1-7 0,0-4 0,0-6 0,0-4 0,1-5 0,5-5 0,3 0 0,5-1 0,3-1 0,5 0 0,1 1 0,5 0 0,2-2 0,6 1 0,3-2 0,1-3 0,2-2 0,-1-4 0,-2-9 0,-7-4 0,-9-9 0,-10-10 0,-12-11 0,-20-13 0,-25-7 0,-19-2 0,-18 2 0,-18 11 0,-5 16 0,7 17 0,8 15 0,12 12 0,20 12 0,22 12 0,22 9 0,17 9 0,22 5 0,55 3-252,-15 3-1335,15-5 0,16-1 0,5-6 0</inkml:trace>
  <inkml:trace contextRef="#ctx0" brushRef="#br0" timeOffset="103260.0514">19316 13808 7619,'0'-5'64,"0"2"-1,-2 1 1,1 0-1,1 9 1,0 5-1,0 7 1,-2 11-1,4 7 1,-1 10-64,-1 5 0,0 3 0,0 2 0,2-7-1638,-2 0 0,0-4 0,0-6 0</inkml:trace>
  <inkml:trace contextRef="#ctx0" brushRef="#br0" timeOffset="103920.1529">18693 14492 8191,'-18'-18'0,"13"17"0,1 7 0,-2 7 0,4 9 0,17 30 0,-15-10 0,2 0 0,2-1 0,-1-6 0,1-6 0,-1-8 0,-2-7 0,1-7 0,1-3 0,0 0 0,2-3 0,3-1 0,6 0 0,-2 0 0,2-4 0,1 0 0,5-2 0,1-6 0,6-2 0,0 2 0,5-2 0,3 1 0,-3 0 0,0-2 0,0-1 0,-5-8 0,-6-3 0,-4-9 0,-8-7 0,-6-3 0,-15-4 0,-20-3 0,-20 4 0,-13 6 0,-16 8 0,0 15 0,2 9 0,8 10 0,9 9 0,13 7 0,11 6 0,17 3 0,17 8 0,20 2-1638,22 5 0,16-3 0,18 5 0</inkml:trace>
  <inkml:trace contextRef="#ctx0" brushRef="#br0" timeOffset="104379.9842">19214 14674 8191,'14'-16'0,"3"-2"0,6-6 0,6-3 0,-2 10 0,3 6 0,-1 2 0,-1 7 0,-5 2 0,-6 5 0,-7 6 0,-5 5 0,-8 6 0,-6 7 0,-7 2 0,-4 3 0,-6 0 0,-1 0 0,-2 1 0,1 1 0,5-1 0,7 0 0,9-5 0,3-1 0,11-4 0,10-11 0,6-2 0,6-9 0,6-1 0,0-6 0,-5-1 0,-4-4 0,-6-1 0,-10-2 0,-5 1-1638,-7-1 0,-11 3 0,-10-1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1:44.02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14378 4507 762,'-2'0'166,"0"0"66,0 2 51,1-2 36,1 0 36,1 0 27,-1 0 20,0 0 21,0 0-3,0 0-92,0 0-72,0 0-63,0 0-50,0 0-33,0 0-43,0 0-27,0 0-15,0 0-13,0 0 9,0 0 0,0 0 7,0 0 8,0 0-4,0 0-14,0 0 7,-1 0-11,-1 4-5,1 1-9,1 4-11,-2 0-13,4 0 1,1-1-7,4-1 1,2-2 10,4-3 4,7 1 11,-3-3 1,-4 0 1,-1-3 5,-4 1 10,-5 0-4,-3-1 0,0-2 5,-3 3 4,-1-2 9,0 1 1,-2 2 0,2-1-1,2 1-7,2 2-4,0-1-3,0 0-5,0 3-5,2 0-15,2 3-17,6-1 8,0-1 3,4-3 3,2 1 12,-5-4 12,-2 2 2,-4 0-3,-5-1-5,0 0 9,-2 1 0,-6-3-11,2 3-5,-5 0-7,-3-2-12,3 2-21,5 0-18,1 2-7,5 1 9,0 1 1,5 1 7,3 0 7,3 2 4,5-5 9,4-1 12,-6-1 17,2-3 26,-7 3 17,-5-2-10,-2 0-1,-2 1-6,-6-1-6,-3 2-10,-3 0-11,1 0-14,-3 0-18,5 2-22,3 1-16,4 1-3,2 1-1,2 3-2,0-4 2,2-1 8,1 0 11,4-1 15,-2-2 20,2-2 22,-3 1 22,-3-3 29,0 0 17,-3 0 13,0 0-1,0 3-8,0 0-12,-1 1-7,-2 0-14,-3 2-17,3 2-32,-1-1-37,2 2-33,2 2-29,0-4 0,2 3 6,-2-3 9,0-1 3,0 1 11,0-3 4,0 2 18,0-2 22,0 0 21,0 0 20,0 0 1,0 0-1,1 0-1,0 0-4,1 0 1,-1 0 1,1 0 1,-2 0-1,0 0-2,0 0 1,0 0-2,2 0-3,2 0-16,1 0-44,5-2-132,1-13-482,0 11 0,-4-1 0,1 1 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08:12.1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2461 1196 8191,'0'-4'0,"0"1"0,0-1 0,0 3 0,0 0 0,0 14 0,0 15 0,0 20 0,-1 19 0,-2 20 0,0 8 0,0 1 0,0-6 0,3-8 0,0-7 0,0-12 0,0-12-13,0-17-1622,0-5 0,1-18 0,-1-10 0</inkml:trace>
  <inkml:trace contextRef="#ctx0" brushRef="#br0" timeOffset="296.3648">2455 1240 5819,'-3'-46'263,"3"-10"1,-1-6 0,5-6-1,11 17 1,18 18-1,16 6 1,15 7-1,12 3 1,4 8-264,-4 9 0,-8 8 0,-15 10 0,-18 11 0,-20 8 0,-17 13 0,-21 3 0,-19 3 0,-16-2 0,-4-6 0,-7-7 0,8-9-1638,12-6 0,16-8 0,17-9 0</inkml:trace>
  <inkml:trace contextRef="#ctx0" brushRef="#br0" timeOffset="933.0343">3309 1521 8191,'-9'-7'0,"-8"2"0,-9 0 0,-9 1 0,-8 0 0,-9 6 0,-6 4 0,0 8 0,1 2 0,9 7 0,9 4 0,14 3 0,12 2 0,12 2 0,14 0 0,13 0 0,14-5 0,8-2 0,8-10 0,2-7 0,-6-8 0,-7-8 0,-9-9 0,-7-5 0,-9-5 0,-7-7 0,-7-1 0,-4 2 0,-2 2 0,0 5 0,0 5 0,0 7 0,0 6 0,0 4 0,0 2 0,2 9 0,1 9 0,1 11 0,1 9 0,4 11 0,3 2 0,-2-1 0,3 3-1638,-4-4 0,-3-8 0,-3-8 0</inkml:trace>
  <inkml:trace contextRef="#ctx0" brushRef="#br0" timeOffset="1307.839">3471 1666 8191,'4'-20'0,"1"-1"0,3-1 0,5 0 0,7 8 0,6 11 0,11 1 0,8 9 0,4 9 0,-1 11 0,-5 9 0,-9 8 0,-10 2 0,-14-2 0,-4-5 0,-15-8 0,-7-7 0,-8-11 0,-5-6 0,-4-7 0,2-12 0,5-8 0,12-7 0,5-10 0,11-8 0,11-5 0,7 1 0,6 3 0,0 8 0,3 9 0,-8 12-278,7 5-1304,-2 11 0,-3 4 0,0 4 0</inkml:trace>
  <inkml:trace contextRef="#ctx0" brushRef="#br0" timeOffset="1800.3679">4324 1591 7925,'-6'-3'30,"-4"-1"-1,-7-1 1,-5 2-1,-4 2 1,-3 1-1,0 0 1,-1 2-1,-1 2 1,3 6-30,-1 5 0,3 6 0,8 6 0,5 4 0,9-2 0,3 1 0,9-1 0,9-6 0,8-5 0,7-4 0,10-7 0,0-4 0,-1-7 0,-6-6 0,-8-5 0,-9-2 0,-7-5 0,-8-2 0,-3 0 0,-4 1 0,-1 0 0,2 7 0,0 6 0,0 4 0,3 1 0,1 8 0,4 5 0,3 5 0,1 9 0,5 10 0,3 4 0,1 3-426,-1 0-1127,0-1 0,-4-4 0</inkml:trace>
  <inkml:trace contextRef="#ctx0" brushRef="#br0" timeOffset="2456.3593">4649 1635 8191,'3'-8'0,"-2"-1"0,2 0 0,2 1 0,1 3 0,4 8 0,8 7 0,4 8 0,5 11 0,-3 13 0,-2 6 0,-7 3 0,-10-3 0,-1-9 0,-4-10 0,-6-10 0,-3-12 0,-4-10 0,-2-12 0,-1-10 0,2-11 0,7-5 0,5-5 0,1 2 0,5 4 0,11 7 0,9 4 0,12 11 0,15 5 0,7 8 0,2 5 0,-1 10 0,-4 12 0,-7 6 0,-5 9 0,-11 6 0,-9 0 0,-14-1 0,-5-6 0,-10-7 0,-9-7 0,-5-11 0,3-7 0,-6-9 0,7-7 0,7-13 0,4-5 0,4-7 0,7-4 0,6-2 0,4 5 0,9 1 0,8 5 0,0 10 0,6 7 0,-1 10 0,1 6 0,1 11 0,-3 11 0,-5 9 0,-4 8 0,-9 10 0,-7 1 0,-6 1-58,39-4-1568,-45-3 0,-4-12 0,2-7 0</inkml:trace>
  <inkml:trace contextRef="#ctx0" brushRef="#br0" timeOffset="3096.2903">5770 1802 8191,'2'-6'0,"-2"-3"0,4-1 0,6 1 0,6 4 0,7 2 0,7-1 0,5 3 0,3-1 0,0 0 0,-3-1 0,-4-1 0,-8-2 0,-6-1 0,-11-2 0,-3-1 0,-7 0 0,-10-2 0,-10 2 0,-5-1 0,-10 1 0,-1 1 0,4 1 0,7 1 0,7 4 0,5 1 0,6 5 0,3 8 0,2 7 0,5 9 0,-1 11 0,7 8 0,7 2 0,7-2 0,12-3 0,10-6 0,10-8 0,10-12 0,4-8 0,7-15 0,-3-14 0,1-14 0,-8-14 0,-8-18 0,-9-10 0,-13-7 0,-15 1 0,-8 11 0,-9 14 0,-10 17 0,1 17 0,-3 12 0,-3 10 0,2 12 0,-2 15 0,7 15 0,3 13 0,4 15 0,1 10 0,1 6 0,1 1 0,-4 0 0,7 1-532,-5-10-999,-3-16 0,-7-18 0,2-22 0</inkml:trace>
  <inkml:trace contextRef="#ctx0" brushRef="#br0" timeOffset="3860.4011">6245 1780 8191,'-1'-9'0,"-1"1"0,2 0 0,8-1 0,9 2 0,20 7 0,13-1 0,15 1 0,10 1 0,4 4 0,-1-3 0,0 0 0,-3-1 0,-5-1 0,-6-5 0,-16-4 0,-15-3 0,-14-4 0,-13-6 0,-15-3 0,-13 0 0,-8-1 0,-7 1 0,-9-1 0,1 2 0,3 4 0,6 3 0,8 6 0,9 5 0,5 8 0,5 5 0,6 14 0,0 12 0,8 9 0,8 12 0,6 7 0,7-3 0,5-7 0,3-5 0,2-10 0,1-12 0,4-12 0,-2-7 0,1-13 0,0-13 0,-3-6 0,-1-6 0,-3-8 0,-6 2 0,-2 3 0,-8 5 0,-1 6 0,-4 6 0,2 9 0,2 3 0,6 4 0,7 7 0,7 10 0,1 7 0,2 8 0,-6 12 0,-8 4 0,-14 0 0,-11 0 0,-13-8 0,-13-8 0,-8-9 0,-7-11 0,1-12 0,7-13 0,10-9 0,14-11 0,7-5 0,17-5 0,8 0 0,7 2 0,5 3 0,7 7 0,0 4 0,3 8-411,1 6-1145,-7 6 0,-3 4 0</inkml:trace>
  <inkml:trace contextRef="#ctx0" brushRef="#br0" timeOffset="4244.1809">8047 1624 8191,'-14'-1'0,"-14"-2"0,-4 1 0,-8 1 0,3-1 0,5 4 0,9 4 0,5 1 0,7 2 0,7 11 0,4-1 0,5 5 0,13 0 0,6 3 0,8-3 0,6 1 0,-1-1 0,-4-4 0,-8-2 0,-9 3 0,-11-3 0,-10 2 0,-14-4 0,-13 4 0,-10-5 0,-14-1 0,-6-6 0,0-2-183,20-1-1418,0-5 0,15-8 0,22-11 0</inkml:trace>
  <inkml:trace contextRef="#ctx0" brushRef="#br0" timeOffset="4928.0506">9513 1569 8191,'0'-5'0,"-2"2"0,-8 0 0,-8 0 0,-6 9 0,-6 6 0,-2 8 0,6 8 0,9 10 0,11 2 0,6 4 0,12-2 0,14-4 0,10-6 0,13-10 0,6-10 0,1-7 0,-8-12 0,-11-11 0,-18-8 0,-16-8 0,-18-8 0,-17-6 0,-12-5 0,-3 1 0,-1 5 0,7 6 0,11 13-90,18 16-305,21 8-1146,33 7 0,26 1 0,26-1 0</inkml:trace>
  <inkml:trace contextRef="#ctx0" brushRef="#br0" timeOffset="5176.2133">10453 1359 8191,'-15'-15'0,"-14"-6"0,-18-3 0,-15 4 0,-3 10 0,-6 10 0,6 15 0,11 13 0,10 16 0,12 14 0,14 15 0,11 12 0,2 6 0,5 2 0,4 1 0,-7-2-38,0-7-386,-1-71-1121,-1 34 0,-2-24 0,0-28 0</inkml:trace>
  <inkml:trace contextRef="#ctx0" brushRef="#br0" timeOffset="5316.1975">9886 1777 8191,'14'-6'0,"12"-1"0,14 3 0,21-1 0,12 2-366,8 3-1199,7 1 0,0-1 0</inkml:trace>
  <inkml:trace contextRef="#ctx0" brushRef="#br0" timeOffset="5940.3848">11739 1350 8191,'1'-2'0,"-1"2"0,2 8 0,-2 12 0,0 15 0,0 17 0,0 15 0,0 9 0,0 5 0,-2-1 0,-2-4 0,-4-7 0,-3-15 0,-5-18 0,-2-17 0,0-21 0,3-18 0,0-20 0,7-16 0,4-13 0,3-14 0,1-12 0,5 3 0,2 3 0,5 12 0,7 14 0,13 17 0,11 14 0,13 13 0,9 9 0,9 8 0,7 11 0,-1 8 0,-2 15 0,-13 4-379,-18 8-1183,-26 4 0,-20-2 0,-23-7 0</inkml:trace>
  <inkml:trace contextRef="#ctx0" brushRef="#br0" timeOffset="6084.1455">11658 1681 8191,'21'3'0,"13"3"0,18 3-313,20-1-1262,3-1 0,9-4 0,-6-1 0</inkml:trace>
  <inkml:trace contextRef="#ctx0" brushRef="#br0" timeOffset="6616.0396">12418 1444 8191,'2'0'0,"1"2"0,3 3 0,1 11 0,2 4 0,0 17 0,5 14 0,-3 7 0,3 9 0,1 0 0,-6-1 0,-2-11 0,0-13 0,-5-12 0,-2-13 0,2-14 0,7-17 0,9-10 0,7-13 0,6-8 0,7-6 0,-4 2 0,-3 6 0,-5 7 0,-9 9 0,-7 9 0,0 9 0,-1 6 0,5 6 0,9 12 0,8 6 0,7 11 0,9 7 0,3 1 0,2-4 0,2-6 0,-5-9 0,-6-13 0,-5-10 0,-7-10 0,-12-16 0,-9-10 0,-7-7 0,-6-7 0,-1-1 0,-6 5 0,2 6 0,-1 9-407,5-3-1149,4 16 0,13 4 0,18 9 0</inkml:trace>
  <inkml:trace contextRef="#ctx0" brushRef="#br0" timeOffset="7168.8979">13656 1439 8191,'5'7'0,"1"6"0,-1 8 0,2 12 0,-4 12 0,-3 11 0,1 6 0,0 5 0,1 0 0,0-1 0,0-6 0,0-9 0,-2-13 0,-8-12 0,-4-17 0,-1-14 0,0-16 0,3-20 0,8-16 0,11-17 0,15-17 0,6-9 0,6 1 0,4 7 0,0 14 0,-2 20 0,2 22 0,4 14 0,6 17 0,3 12 0,1 13 0,-8 11 0,-17 6 0,-16 10 0,-22-2 0,-22 3 0,-17-6 0,-8-4 0,-7-7 0,7-4 0,5-7 0,13-4 0,9 2 0,10 1 0,12 5 0,14 0 0,16 7 0,19 0 0,10-1 0,13 2 0,4-1 0,2-5 0,0-2-482,-3-9-1059,-6-8 0,-3-4 0,-3-9 0</inkml:trace>
  <inkml:trace contextRef="#ctx0" brushRef="#br0" timeOffset="7365.2246">14587 1771 8191,'0'-1'0,"6"-1"0,12 1 0,23 1 0,18 3 0,21 1 0,22 2 0,2 1 0,-6 0 0,-11-3-320,-18-1-1254,-25-6 0,-29-6 0,-15-3 0</inkml:trace>
  <inkml:trace contextRef="#ctx0" brushRef="#br0" timeOffset="7568.6254">15162 1526 8191,'18'0'0,"9"4"0,9 5 0,7 7 0,-1 8 0,-2 9 0,-6 5 0,-10 4 0,-13 1 0,-16 2 0,-24 2 0,-22-2-36,-25-45-1595,-25 31 0,-29-11 0</inkml:trace>
  <inkml:trace contextRef="#ctx0" brushRef="#br0" timeOffset="9407.9977">3277 2552 3948,'0'0'185,"0"0"22,0 0 58,0-1 146,0 1 28,3 0 1,4 0 0,6 0 0,13 0 0,13 0-157,17 0-28,21 0-22,20 0-58,18 1-145,18 1-30,17 3 0,16-4 0,17 5 0,14-1 0,5 0 0,4-1 0,-4 3 0,-12-4 0,-16 5 0,-13-1 0,-16 5 0,-13 0 0,-9 0 0,-8 3 0,-3-3 0,-2 0 0,4-6 0,2 0 0,7-4 0,7 2 0,1 0 0,5 0 0,0-1 0,1 0 0,1-2 0,2 0 0,-1 3 0,-3-1 0,-1 0 0,-6 3 0,-5-2 0,-4 1 0,-5 1 0,-9-3 0,-7-1 0,-6 0 0,-4-2 0,-2 0 0,2 0 0,4 0 0,1-2 0,1-2 0,3 0 0,-3-1 0,-2-1 0,-4-1 0,-2 2 0,-3 0 0,1 3 0,0-1 0,3 3 0,3-3 0,3 2 0,3-3 0,5 0 0,-1-1 0,2 1 0,-5-1 0,-6-1 0,-1 3 0,1-1 0,3-3 0,8 3 0,9-3 0,10-1 0,4-1 0,1 0 0,-9-3 0,-6 0 0,-17 0 0,-6 2 0,-7-1 0,0 4 0,-5 0 0,3 2 0,-1 1 0,2 0 0,-2 1 0,-2 0 0,-2 0 0,-12 2 0,-6-1 0,-8-1 0,-8 1 0,-6 2 0,-3-1 0,-1 1 0,0 0 0,2 0 0,1-1 0,-1-1 0,-2-1 0,-1 2 0,3-3 0,1 1 0,4-1 0,5-1 0,2 0 0,2 0 0,0-1 0,1 2 0,-2 4 0,2-2 0,-6 2 0,-3 0 0,-7 0 0,-11 0 0,-3 0 0,-8 0 0,-6 0 0,0 0 0,-4 0 0,0 0 0,23 2-373,-46 4-1190,-5-5 0,-15 0 0,-29-13 0</inkml:trace>
  <inkml:trace contextRef="#ctx0" brushRef="#br0" timeOffset="76993.7347">6319 4039 6463,'0'-1'187,"0"-1"1,0-2-1,0 2 1,0-1-1,0 1 1,0 1-1,0 1 1,0 0-1,0-1-146,0 1-41,0 0 0,0 0 0,0 1 0,0 3 0,0 4 0,2 6 0,-2 3 0,0 5 0,1 2 0,-1 1 0,1 3 0,1-2 0,-2 6 0,1-1 0,-1-1 0,0 2 0,0-1 0,0 4 0,0-1 0,0 2 0,0 3 0,0 2 0,0 1 0,0 1 0,0 4 0,0-2 0,0 4 0,4 4 0,-2 5 0,1 5 0,1 4 0,3 6 0,1 0 0,3 1 0,-2-1 0,0 4 0,0-1 0,-3 2 0,0 1 0,0 0 0,-2-1 0,-1 0 0,1-2 0,-1-2 0,2-1 0,-1 2 0,0 0 0,-1 2 0,2-1 0,-4 0 0,1-1 0,-1-1 0,5-5 0,-4 1 0,3-3 0,-2-1 0,-2 2 0,1-1 0,-2 4 0,0-2 0,1 1 0,-2-1 0,2-4 0,-1 1 0,0-5 0,2 1 0,-1-1 0,1-1 0,1 1 0,-2 2 0,0-1 0,3 1 0,-2-1 0,-1-2 0,2 0 0,0-5 0,-1 1 0,-1 1 0,-1 0 0,2-2 0,-2 6 0,0 3 0,1 3 0,-1 0 0,0 3 0,0-1 0,0 0 0,0 2 0,0 3 0,0 0 0,0 3 0,0 2 0,0-1 0,0 3 0,0-3 0,-1 2 0,1-1 0,-3 3 0,1 1 0,-1 2 0,0-1 0,2 2 0,-1 1 0,1-3 0,1 0 0,1 0 0,-2 2 0,-2 1 0,1-1 0,-3-2 0,1 0 0,-1-1 0,1-5 0,1-3 0,0-3 0,-1-1 0,3-2 0,-2-4 0,-2-2 0,2-2 0,-1-3 0,1-5 0,-3-3 0,3-5 0,1-4 0,-1-5 0,1-2 0,1-5 0,-1-3 0,1-2 0,0-4 0,-1-3 0,-1 0 0,-1 0 0,-1-1 0,-3 1 0,1 1 0,-2 2 0,2 0 0,-2 0 0,2 3 0,1 1 0,0 1 0,-2 3 0,2 3 0,0 0 0,0 4 0,0-2 0,3 6 0,-2-3 0,-1 3 0,3 0 0,0-3 0,-1-2 0,1-2 0,0-5 0,-1-6 0,0-4 0,-1-5 0,-1-3-30,18 13-373,-19-16-1148,-5-2 0,-1-5 0,3-8 0</inkml:trace>
  <inkml:trace contextRef="#ctx0" brushRef="#br0" timeOffset="79577.3364">6515 6189 6204,'0'0'106,"2"0"44,1 0 55,5 0 0,8 0 0,6 2 0,10 0 0,8 1 1,8 3-1,8-3-65,8 3-41,13 0-43,10 0-56,8 0 0,8 1 0,11-3 0,0 0 0,7 1 0,3-2 0,2 4 0,-2-2 0,0 1 0,-1-1 0,0 0 0,-2-2 0,3 2 0,-1-1 0,-3-4 0,1 0 0,3 3 0,8-6 0,6 3 0,10 0 0,5 0 0,4 0 0,6 0 0,0 0 0,1 3 0,1-3 0,-1 2 0,0 2 0,-2 2 0,0-1 0,-2 2 0,-1-2 0,-2 4 0,-2-1 0,-2 1 0,-2 1 0,-1 0 0,-1-1 0,2 0 0,0 2 0,1-6 0,-1 2 0,-1-4 0,-3 0 0,-2 0 0,-1-2 0,2 2 0,-2 1 0,5-3 0,-6 0 0,3 2 0,-2-1 0,-4-1 0,-3-1 0,0 2 0,2 0 0,-1 0 0,3 1 0,3 2 0,5-1 0,5 4 0,5-1 0,5-1 0,3 3 0,4-3 0,0 4 0,3-2 0,1 1 0,1-1 0,3-1 0,1 1 0,2-2 0,-1 1 0,-5 1 0,-7-1 0,-16-1 0,-10-2 0,-13 3 0,-13-3 0,-11-1 0,-6 2 0,-13 0 0,-12-3 0,-13 1 0,-13 1 0,-14-2 0,-8 2 0,-5-3 0,3 0 0,1 1 0,4 1 0,5 1 0,8 2 0,6-1 0,6 4 0,1-2 0,0 2 0,-9-1 0,-13-1 0,-12-2 0,-9-2 0,-9 0 0,-4-3 0,-1 1 0,1-2 0,0 1 0,1 0 0,-2 0 0,1 0 0,-3 0 0,-1 0 0,-1 0-75,-26 1-169,23-1-79,1 1-1186,-1-1 0,2 0 0,27-1 0</inkml:trace>
  <inkml:trace contextRef="#ctx0" brushRef="#br0" timeOffset="79871.5289">19467 6511 4954,'0'-6'95,"0"4"37,0-1 14,0-2-1,5 3 54,6 5 82,9 1 48,9 11 1,10 4-1,-1 8-58,-2 7-36,-4 0-38,-11 4-14,-11-6 2,-4-2-55,-12-2-80,-11-2-50,-11-4-208,-3 1-255,-14-9-1041,2 1 0,6-7 0</inkml:trace>
  <inkml:trace contextRef="#ctx0" brushRef="#br0" timeOffset="81593.7932">20094 6007 4987,'0'-7'351,"0"-1"0,1 1 0,-1-1 0,0 5 0,3 7 0,4 10 0,6 10 1,0 15-1,4 14-307,0 13-44,-5 6 0,-3-1 0,-3-4 0,-2-9 0,-2-12 0,1-14 0,1-14 0,-1-5 0,4-11 0,8-9 0,3-13 0,2-17 0,1-14 0,-3-15 0,-7-8 0,-2 4 0,-3 4 0,-1 12 0,-2 9 0,-2 11 0,8 12 0,-1 10-413,8 3-1142,6 6 0,5 5 0,-1 3 0</inkml:trace>
  <inkml:trace contextRef="#ctx0" brushRef="#br0" timeOffset="81910.2341">20756 6478 8191,'0'0'0,"0"1"0,0 6 0,0 9 0,0 7 0,0 13 0,2 7 0,-2 6 0,0 1-45,0-6-1584,1-5 0,-2-10 0,-4-12 0</inkml:trace>
  <inkml:trace contextRef="#ctx0" brushRef="#br0" timeOffset="82070.1303">20720 6148 8191,'0'-13'0,"0"1"-232,6 2-245,-2 1-1019,7 4 0,1 10 0,5 2 0</inkml:trace>
  <inkml:trace contextRef="#ctx0" brushRef="#br0" timeOffset="82519.658">20980 6451 6402,'9'11'199,"2"6"0,1 9-1,2 7 1,-6 2 0,-1-4-1,-1 1 1,-3-3 0,1-7 0,-3-5-199,-1-6 0,0-5 0,0-4 0,0-5 0,2-8 0,-1-7 0,3-6 0,2-10 0,2-7 0,4 0 0,0-2 0,5 5 0,1 4 0,5 9 0,4 8 0,6 7 0,7 8 0,3 8 0,-3 9 0,-4 11 0,-5 9 0,-14 9 0,-10 6 0,-7-1 0,-9 5-315,-8-4-1260,-9-5 0,-7-13 0,-9-10 0</inkml:trace>
  <inkml:trace contextRef="#ctx0" brushRef="#br0" timeOffset="83309.8049">19388 5688 4543,'0'-17'395,"0"-1"0,0 1 0,0-2 0,-2 9 0,2 8 0,0 10 0,-1 8 1,-1 16-1,-2 14-303,1 17-92,2 7 0,-1 7 0,7 1 0,2-3 0,1-6 0,6-9 0,4-10 0,5-10 0,3-9 0,3-8 0,3-6 0,-2-7 0,-1-8 0,-1-7-1638,-7 2 0,-1-7 0,-5-6 0</inkml:trace>
  <inkml:trace contextRef="#ctx0" brushRef="#br0" timeOffset="83552.132">19254 5917 7212,'12'-2'109,"12"-2"0,13 0-1,14 0 1,2 1 0,8 1-1,-4 0 1,-9 1 0,-10-1 0,-24 4-1747,5 3 0,-13 0 0,-8 4 0</inkml:trace>
  <inkml:trace contextRef="#ctx0" brushRef="#br0" timeOffset="91240.1858">6531 6052 7935,'5'-9'11,"2"-3"5,0-3 3,5-6 7,0 0 0,0-1 1,1-2-1,0-2 0,-1-2 1,0 1-9,0-2-3,0-1-4,4 0-3,-2-1-8,5 1 0,-1-1 0,0 2 0,2-1 0,-1 1 0,0 1 0,-2 1 0,0 0 0,2 1 0,0 1 0,1-1 0,3-1 0,0 1 0,-1 1 0,1-1 0,2-1 0,-5 1 0,-1 2 0,-1 0 0,0 0 0,-1 1 0,0-1 0,-1 0 0,3 0 0,-3 3 0,4-3 0,-2 3 0,2-1 0,0 1 0,-1 0 0,-1 1 0,1-1 0,-1-1 0,-1 0 0,-3 3 0,3 1 0,-2 0 0,1 4 0,-3 0 0,3 0 0,-2 1 0,0-1 0,1 0 0,-1 1 0,1-1 0,-1 1 0,1-1 0,2 1 0,-2 0 0,-1 2 0,-2 0 0,-2 1 0,0-2 0,0 3 0,-1-1 0,2 1 0,-2-2 0,2 2 0,-1-3 0,2 2 0,2 0 0,-1-1 0,1 0 0,1 0 0,-2 2 0,-3 1 0,0 0 0,1 1 0,-1 1 0,0 0 0,3-1 0,0 2 0,0-4 0,3 1 0,-5-1 0,3 3 0,-3 2 0,-4-1 0,0 2 0,2-3 0,-3 2 0,2-2 0,4 1 0,-1-1 0,1 2 0,4-2 0,-2 1 0,2 2 0,-3 0 0,1 0 0,0 0 0,1 0 0,0 0 0,2 0 0,-2 0 0,0 2 0,-3-1 0,1 2 0,-3 0 0,0-1 0,2 2 0,-2-2 0,-1 1 0,3 0 0,-1 0 0,0 0 0,4 0 0,-4 3 0,4-2 0,-2 6 0,-1-1 0,0 2 0,1 3 0,0-4 0,-1 4 0,1-1 0,0-1 0,1 0 0,-2 1 0,-2 0 0,3-1 0,-3-1 0,-1 2 0,1 0 0,1-2 0,-2 2 0,1-2 0,-1 1 0,-1 0 0,-2 2 0,4 1 0,-1 0 0,-2 2 0,2-1 0,-1 0 0,0 3 0,-2-1 0,3-1 0,-3-2 0,2 0 0,-3 0 0,3-2 0,2 2 0,-2-1 0,1 2 0,-1 1 0,0-2 0,-1 3 0,-1-1 0,4 0 0,-1 2 0,-1 0 0,4-1 0,-4 4 0,3-2 0,-2-2 0,0 1 0,0 1 0,-2-4 0,0 1 0,-2 1 0,-1 0 0,2-1 0,-2 0 0,1 4 0,2-3 0,-2 1 0,1 1 0,0 0 0,0-3 0,-1 3 0,1-2 0,2 3 0,-3-3 0,1 2 0,1-2 0,1 0 0,-4-1 0,0 0 0,1-2 0,-2 0 0,2 0 0,-2-2 0,0 1 0,1-2 0,-1 0 0,0-1 0,0 1 0,0-2 0,1 1 0,0 4 0,1-3 0,1 3 0,-2 1 0,2 3 0,0 1 0,1 4 0,0 0 0,2 5 0,2 1 0,-1-2 0,1 2 0,0 2 0,-1-1 0,0-1 0,-4 0 0,3 2 0,-4-1 0,1 1 0,0-1 0,2 0 0,0-2 0,-2 1 0,-1-3 0,1 0 0,1-3 0,-1 0 0,0 0 0,0-4 0,0 2 0,1 1 0,-2-1 0,1 0 0,0 1 0,1 1 0,2-1 0,-3 2 0,0-2 0,-1 2 0,1-1 0,0-1 0,1 1 0,-3-2 0,2 1 0,-1 1 0,1-1 0,2 2 0,-2-1 0,1 3 0,0-2 0,0 2 0,-1 3 0,1-3 0,1 0 0,2 1 0,-2 1 0,0-1 0,0 0 0,1 0 0,-3-1 0,1 0 0,1 1 0,0 0 0,-1 0 0,2-2 0,-1 0 0,-2-1 0,1-2 0,1 2 0,-3-3 0,2 0 0,-2-1 0,1 0 0,-2-1 0,-1 0 0,4 0 0,-1 3 0,-2-1 0,0-1 0,2 0 0,-3 0 0,2-2 0,0 2 0,-1 0 0,1 0 0,-1 1 0,-1-1 0,2 2 0,-1-2 0,1 1 0,1-2 0,-1 4 0,-2-1 0,1 1 0,-1-1 0,0 2 0,4 2 0,-1-1 0,1 1 0,2 1 0,2-3 0,-1 2 0,-1-2 0,1 3 0,0 1 0,-3 2 0,5 0 0,-4-2 0,4 2 0,-2-2 0,0 1 0,-2-2 0,0 0 0,1 1 0,-5-1 0,0 1 0,1 0 0,-2 0 0,1-4 0,2 2 0,-2-1 0,2-1 0,0 0 0,0 0 0,0-3 0,2 0 0,-4 1 0,2-5 0,-2 2 0,1-3 0,-1 2 0,0-3 0,2 1 0,-2-3 0,2 1 0,-1 0 0,2 1 0,-3 0 0,2-1 0,-2 1 0,2-1 0,-2 2 0,3 0 0,-2-1 0,1 1 0,1 1 0,-1-3 0,2 1 0,-1-2 0,2 0 0,-1 0 0,0-1 0,1-1 0,-2 1 0,4 1 0,0-3 0,2 4 0,-1 0 0,0 0 0,2 0 0,-2 0 0,0 1 0,1-1 0,0-4 0,1 3 0,1-3 0,0 0 0,1-1 0,0 2 0,0 0 0,0-1 0,-1-1 0,-1-1 0,2 0 0,0-1 0,-3-1 0,1 1 0,-1-2 0,0-1 0,1 1 0,2-1 0,3 0 0,3-2 0,-4 0 0,1 0 0,0 0 0,-3 0 0,4-2 0,2 1 0,-2 0 0,3-3 0,0-2 0,-3 1 0,-2 0 0,-1-4 0,-2 2 0,0-3 0,0-2 0,1-1 0,-3-2 0,5-3 0,-2 3 0,2-2 0,-1 0 0,2-2 0,-1 0 0,-1-1 0,0 3 0,0-2 0,2-1 0,-1-1 0,1-2 0,3-2 0,1 0 0,0-2 0,2-1 0,-1 2 0,-1-4 0,-3-1 0,-1 2 0,3-1 0,-4 1 0,3 3 0,1-2 0,4 1 0,-2 2 0,2 2 0,0-2 0,-3 0 0,0 3 0,-4-2 0,1 0 0,0-1 0,1 1 0,0-2 0,2 2 0,-1 2 0,1-5 0,-1 3 0,-5 0 0,-1-1 0,1-1 0,0 2 0,3-3 0,1 2 0,1-2 0,3-1 0,0 0 0,-3-4 0,-2 2 0,-2-1 0,-4 0 0,0 2 0,-2 1 0,1-1 0,-1-1 0,-3 1 0,3-1 0,1-6 0,-1 5 0,4-5 0,-1-1 0,2 3 0,-2-1 0,0 0 0,-1 3 0,-3 0 0,-1-1 0,1 0 0,-1 1 0,3 1 0,0-1 0,-1 1 0,0 2 0,1-3 0,-4 3 0,3-1 0,-1 0 0,5-4 0,-3 0 0,3 1 0,0 1 0,4 3 0,-5 1 0,1 1 0,-2 2 0,2 1 0,-1-5 0,1 2 0,-1-1 0,2-2 0,2-2 0,-1-1 0,-1 1 0,0-2 0,-1 3 0,0 0 0,0 3 0,-3 0 0,1 3 0,-2 2 0,0-1 0,-1 0 0,2-3 0,4-2 0,2-3 0,0-2 0,5 0 0,-1 2 0,-5-1 0,0 6 0,-1 1 0,-2 4 0,-3 1 0,5 1 0,-2-2 0,1 2 0,-1-2 0,1 1 0,0 2 0,-2-1 0,-3 4 0,3 1 0,1 0 0,3-2 0,-2-2 0,6-1 0,-1-4 0,0-2 0,0 2 0,-2-1 0,-2 1 0,-1 2 0,1 1 0,2-2 0,-4 2 0,4-3 0,3 2 0,-4 1 0,4-1 0,-1 0 0,-6 3 0,1-1 0,-3 3 0,1 1 0,-1 1 0,1 0 0,-1 0 0,1 1 0,2 0 0,2-1 0,-1 3 0,0-2 0,0-1 0,-1 3 0,-3 0 0,-1 2 0,3 0 0,-3 0 0,3-1 0,2 1 0,0-2 0,-1 0 0,2-2 0,0 2 0,-1-1 0,0 1 0,1 2 0,-1-1 0,0 1 0,-2-2 0,3 2 0,-2-3 0,2 4 0,4-5 0,0 1 0,3 1 0,-2-2 0,0 1 0,-4 4 0,-1-3 0,-4 3 0,4 2 0,-3-2 0,4 3 0,-1-2 0,-3 1 0,3-1 0,-5 2 0,2 3 0,2-2 0,-1 3 0,-3-1 0,6 0 0,-2 0 0,4 0 0,6-2 0,0 2 0,6 2 0,-1-1 0,-3 2 0,-4-1 0,0 1 0,-3-3 0,-4 3 0,3 0 0,-6 0 0,-1 0 0,-1 0 0,0 0 0,3 0 0,0 3 0,2 0 0,3 3 0,-2 0 0,2 4 0,-1-1 0,1 3 0,0 0 0,0 2 0,4 3 0,-3 0 0,0 3 0,1 1 0,0 0 0,-4 1 0,2 1 0,-1-1 0,-2-1 0,2 1 0,-4 0 0,0-3 0,-3 2 0,3 1 0,-3 0 0,-1 0 0,-1 0 0,-1 3 0,0-2 0,-3 2 0,3 0 0,3 5 0,0-1 0,5 1 0,-2 1 0,-2-1 0,-1 0 0,-3 1 0,2-4 0,1 2 0,4 0 0,-2 2 0,5-1 0,1 2 0,0 4 0,0 0 0,6 1 0,0 4 0,6 4 0,-1-1 0,4 2 0,1 0 0,0 2 0,-2-1 0,-2 1 0,-1-3 0,-1-1 0,-4-1 0,-4-1 0,-4-1 0,0-3 0,-6-1 0,0-2 0,-2-2 0,1-1 0,-1-2 0,-1-2 0,-1-1 0,3 1 0,-5-2 0,3 1 0,0 2 0,-3-1 0,1 4 0,0 0 0,4 3 0,-2 3 0,1-1 0,-1 1 0,2 1 0,1 1 0,-1 2 0,6 0 0,0 1 0,2 1 0,1 1 0,-3 1 0,-2 4 0,0 0 0,-1 2 0,-1 3 0,1-1 0,0 1 0,1 0 0,0-1 0,2-1 0,1 1 0,3-3 0,-2-2 0,-4-2 0,1 1 0,-4-1 0,-1-4 0,-4 1 0,3-4 0,-3 0 0,1-3 0,0-5 0,0-1 0,0-2 0,0-4 0,-2 0 0,2-4 0,-2-1 0,-1-3 0,-2 0 0,1 0 0,2-2 0,-2 0 0,3 0 0,-1 3 0,4-2 0,1 2 0,0 0 0,2 0 0,1-1 0,0 1 0,3 0 0,2 0 0,3 1 0,3-2 0,4 2 0,2 1 0,0-1 0,0-2 0,-5-3 0,-8-3 0,-3-2 0,-6-2 0,-6-2 0,2-1 0,-5 0 0,1-3 0,-2 2 0,0-3 0,3 0-1638,-9-7 0,-9-10 0,-16-17 0</inkml:trace>
  <inkml:trace contextRef="#ctx0" brushRef="#br0" timeOffset="93856.1102">6463 11423 4062,'0'-2'154,"-3"3"53,2 39 74,1-43 44,29 0-1330,-25 2 2434,5-12-1005,-2-32-1,7 41 1,-22 1 0,31 0-110,14 9-44,11-10-54,16 4-72,15 1-45,16 5-99,18 1 0,18 1 0,20 3 0,22 2 0,22-1 0,17 1 0,17-2 0,11 1 0,5-2 0,4-1 0,7 0 0,8 2 0,10-2 0,11 3 0,8 0 0,8 0 0,4 0 0,3 1 0,1-4 0,7 4 0,0-1 0,6 2 0,0-2 0,0 0 0,-3 0 0,-6 2 0,-5-1 0,-5 2 0,-2-1 0,-4 2 0,-5 1 0,-5 1 0,-5 1 0,-11 4 0,-6-2 0,-7 1 0,-8 1 0,-6-1 0,-1 0 0,-7-2 0,-6-2 0,-6-2 0,-8 0 0,-11-2 0,-10 2 0,-7-4 0,-10 0 0,-7 0 0,-3-3 0,-4-2 0,-6 3 0,-11-2 0,-18-1 0,-20 0 0,-25-1 0,-25-2 0,-20-4 0,-12 1 0,-10 0 0,-6-1 0,-5 0 0,-5 2 0,-1-1 0,0-1 0,0 0 0,0 0 0,0 1 0,0-1 0,0 0 0,0 0 0,0 0 0,0 0 0,0-2 0,0-5 0,-6-3 0,-5-4 0,-4-5 0,-3-2 0,-6-4 0,4 2 0,3 0 0,5 1 0,5 5 0,4 4 0,3 4 0,3 1 0,4 7 0,4 1 0,6 0 0,9 7 0,4 9 0,3 11 0,3 7 0,-2 12 0,-11 3 0,-9 1 0,-7-2 0,-11-4 0,-9-7 0,-7-6 0,-2-6 0,-4-2-286,2-9-265,9-11-454,10 0 0,14-7 0,13-15 0</inkml:trace>
  <inkml:trace contextRef="#ctx0" brushRef="#br0" timeOffset="94152.1604">20801 11821 8191,'2'-9'0,"1"1"0,-2 2 0,2 1 0,-3 10 0,0 18 0,0 11 0,0 12 0,0 17 0,0 10 0,3 6 0,4-1 0,2-3 0,5-7 0,3-9 0,2-9 0,3-10 0,3-5 0,3-10 0,3-7 0,2-7 0,6-56-1638,0 39 0,-5-9 0,-2-12 0</inkml:trace>
  <inkml:trace contextRef="#ctx0" brushRef="#br0" timeOffset="94371.8629">20811 12133 8191,'15'-2'0,"14"2"0,13-1 0,12 0 0,1 1 0,3 0 0,-12 0 0,-10 0-248,-14 0-1340,-12 0 0,-21 0 0,-21-7 0</inkml:trace>
  <inkml:trace contextRef="#ctx0" brushRef="#br0" timeOffset="95687.9328">6417 8639 7399,'-10'-14'88,"-9"4"0,-1 1 0,-6 6 0,2 22 0,4-4 0,3-1 0,7-1 0,3-4 0,6-9-179,2-4-36,9-4-64,2-2 114,-2-9 1,12 0 76,1-4 0,3-7 0,-2 1 0,6 5 0,-6 7 90,-1 4 38,-2 8 63,2 10-114,1 5-1,3 9-76,0 6 0,-1 4 0,0 6-1638,-4-2 0,-6-3 0,-6-4 0</inkml:trace>
  <inkml:trace contextRef="#ctx0" brushRef="#br0" timeOffset="96360.1633">3830 8098 8191,'0'-3'0,"0"1"0,1-1 0,11 8 0,8 8 0,11 15 0,7 10 0,6 9 0,-5 6 0,-6 1 0,-6-4 0,-4-6 0,-7-9 0,-6-10 0,-4-10 0,-4-11 0,-1-16 0,-1-18 0,0-18 0,-1-16 0,-2-18 0,0-8 0,0-4 0,-2-1 0,3 12 0,0 16 0,0 19 0,2 21 0,57 19-1638,-45 16 0,4 13 0,2 9 0</inkml:trace>
  <inkml:trace contextRef="#ctx0" brushRef="#br0" timeOffset="96756.1848">4532 8215 8191,'0'3'0,"0"0"0,0 2 0,0 3 0,0 5 0,0 8 0,0 4 0,0 9 0,1 3 0,2 1 0,7-1 0,2-4 0,9-1 0,7-8 0,8-9 0,0-10 0,4-7 0,-1-12 0,-7-7 0,-13-5 0,-9-8 0,-7-6 0,-19-2 0,-13 2 0,-11 4 0,-11 5 0,-4 9 0,3 6 0,12 10-1638,12 4 0,17 4 0,11 0 0</inkml:trace>
  <inkml:trace contextRef="#ctx0" brushRef="#br0" timeOffset="97412.3854">4969 8192 8191,'0'3'0,"0"3"0,1 8 0,-1 6 0,0 7 0,2 9 0,5 2 0,5-1 0,4 1 0,5-5 0,1-5 0,1-5 0,0-10 0,1-7 0,4-9 0,1-7 0,-1-9 0,-2-6 0,-6-3 0,-7-4 0,-6 3 0,-4 5 0,-3 7 0,0 5 0,0 5 0,0 6 0,2 2 0,3 6 0,8 3 0,12 5 0,8 3 0,8 2 0,4-8 0,4-5 0,-4-4 0,-3-10 0,-6-8 0,-7-5 0,-9-9 0,-5-9 0,-11-3 0,-3-4 0,-8-4 0,-3 3 0,-6 4 0,4 9 0,0 11 0,3 11 0,0 7 0,2 12 0,1 8 0,3 11 0,2 7 0,5 14 0,8-1 0,2 6 0,3 1 0,4-3 0,0-2 0,-2-3 0,-1-9 0,0-8 0,10-7-108,-8-6-1508,2-11 0,-1-5 0,-5-9 0</inkml:trace>
  <inkml:trace contextRef="#ctx0" brushRef="#br0" timeOffset="97635.4585">5503 8238 8191,'5'0'0,"12"-3"0,12-1 0,8-1 0,9-2 0,4-2 0,-7 0 0,-13 0 0,-11 4 0,75 0-1638,-87 4 0,-20 1 0,-10-2 0</inkml:trace>
  <inkml:trace contextRef="#ctx0" brushRef="#br0" timeOffset="98756.5724">6326 3774 8191,'-4'1'0,"-5"7"0,-3 5 0,-5 8 0,3 8 0,-2 3 0,-1 2 0,7-3 0,1-1 0,3-7 0,-1-5 0,4-7 0,2-6 0,-1-3 0,4-6 0,1-8 0,4-5 0,0-5 0,0-2 0,3 2 0,-1 6 0,-2 3 0,3 6 0,7 4 0,3 6 0,7 3 0,5 8 0,-1 2 0,2 5-1638,-5 0 0,-9-3 0,-10-9 0</inkml:trace>
  <inkml:trace contextRef="#ctx0" brushRef="#br0" timeOffset="99236.155">4806 3327 8191,'-1'-3'0,"-1"0"0,2 3 0,-1-2 0,7 8 0,6 14 0,9 12 0,12 14 0,9 14 0,3 3 0,-1 0 0,-5-5 0,-6-8 0,-5-11 0,-8-8 0,-4-13 0,-2-9 0,-1-13 0,3-14 0,-1-14 0,0-15 0,-1-14 0,-7-14 0,-2 0 0,0-2 0,-5 13 0,0 13 0,0 15 0,0 12 0,0 16-1638,0 5 0,3 8 0,2 3 0</inkml:trace>
  <inkml:trace contextRef="#ctx0" brushRef="#br0" timeOffset="99441.6315">5574 3537 8191,'1'13'0,"-1"11"0,2 7 0,1 9 0,1-1 0,2-2 0,3-4-1638,1-3 0,-2-12 0,-2-6 0</inkml:trace>
  <inkml:trace contextRef="#ctx0" brushRef="#br0" timeOffset="99592.1141">5476 3364 8191,'-7'-12'0,"-4"-1"0,0 1 0,4-3-379,5-88-1183,10 99 0,7-1 0,5 3 0</inkml:trace>
  <inkml:trace contextRef="#ctx0" brushRef="#br0" timeOffset="99951.7041">5684 3372 8191,'3'3'0,"4"6"0,3 5 0,3 8 0,4 5 0,2 4 0,-2 1 0,1-1 0,-7-6 0,-2-6 0,-5-6 0,-1-2 0,-2-11 0,-1-4 0,0-9 0,0-9 0,2-10 0,-1-4 0,1-4 0,2-1 0,2 5 0,4 6 0,9 6 0,8 10 0,11 9 0,9 9 0,6 13 0,0 11 0,85 11-1638,-88 9 0,-10 9 0,-7 0 0</inkml:trace>
  <inkml:trace contextRef="#ctx0" brushRef="#br0" timeOffset="101104.0228">9142 6621 6093,'6'37'49,"5"14"2,1 17-51,2 14-1238,0-1 0,1 3 0,1-1 0</inkml:trace>
  <inkml:trace contextRef="#ctx0" brushRef="#br0" timeOffset="101276.1429">9292 7897 7227,'9'37'107,"3"14"0,2 10 0,3 13-11,-7-4-88,-4-3-118,-3-6-1398,-2 11 0,-2 3 0,-1-2 0</inkml:trace>
  <inkml:trace contextRef="#ctx0" brushRef="#br0" timeOffset="101520.1578">9283 10113 7576,'3'31'-1516,"0"13"2,0 7-1,0 11 0</inkml:trace>
  <inkml:trace contextRef="#ctx0" brushRef="#br0" timeOffset="101644.1797">9286 10799 7915,'72'1'-258,"-62"38"-1273,-1 2 0,1 2 0,-7-16 0</inkml:trace>
  <inkml:trace contextRef="#ctx0" brushRef="#br0" timeOffset="102288.251">12211 6490 6262,'2'35'214,"8"18"0,6 22 1,8 22-1,3 11 0,7 4 1,0 11-1724,-14 4 0,-12 4 0,-10 4 0</inkml:trace>
  <inkml:trace contextRef="#ctx0" brushRef="#br0" timeOffset="102460.1808">12200 8543 6197,'0'66'222,"7"22"-1,9 26 1,8 29-1,5-5 1,12-8-1,-3 4 1,0 1-1,-6-4-175,-5-1-1649,-13-8 0,-10-9 0</inkml:trace>
  <inkml:trace contextRef="#ctx0" brushRef="#br0" timeOffset="102634.7318">12339 10590 8191,'3'41'0,"4"10"0,1 10 0,4 10 0,2-14 0,-1-11 0,0-6-46,-1-58-1583,-1 40 0,0-11 0</inkml:trace>
  <inkml:trace contextRef="#ctx0" brushRef="#br0" timeOffset="103319.7009">15728 6640 4580,'-2'39'313,"2"22"55,0 23 10,-1 28 8,1 9 0,1 9-1,-1 8 1,5 4 0,-1 2-95,3 1-1862,-3-2 0,-1-7 0,-1-8 0</inkml:trace>
  <inkml:trace contextRef="#ctx0" brushRef="#br0" timeOffset="103435.6356">15674 8863 5742,'-1'50'62,"-2"15"-18,0 17-48,2 15-1164,1-3 0,0-9 0,0 2 0</inkml:trace>
  <inkml:trace contextRef="#ctx0" brushRef="#br0" timeOffset="103608.9446">15637 10156 6298,'0'50'210,"0"15"-11,0 19-264,6 15-1263,3-9 0,2-10 0,3 1 0,4-2 6488,-7-5-5217,-1-7 28,-6-7-1,-2-9-1298</inkml:trace>
  <inkml:trace contextRef="#ctx0" brushRef="#br0" timeOffset="105832.1431">6524 11122 6190,'4'-10'222,"1"-2"0,-1-4 1,3-4-1,-3-1 0,1-1 1,2-2-1,3-5 0,5-2 1,-1-7-223,5-1 0,-2-2 0,1-3 0,-1-6 0,-1-1 0,2 1 0,-1-2 0,0-1 0,0 3 0,-3 1 0,1 1 0,2 2 0,5 3 0,-2 3 0,5-3 0,4 3 0,-2-2 0,0 1 0,-2 1 0,-2 2 0,-1-1 0,-2 3 0,1 2 0,0 2 0,0 1 0,-1-1 0,0 4 0,-2-2 0,1 0 0,-2 1 0,3 0 0,-1 1 0,3 0 0,2 1 0,2 1 0,2 1 0,1-1 0,-2-1 0,-1 2 0,0-1 0,0 1 0,-6 4 0,-1 0 0,1 4 0,-3 2 0,0 0 0,4 3 0,2 1 0,1 1 0,3 0 0,2 0 0,-2-1 0,-1 0 0,0 2 0,-3 2 0,-4-1 0,3 4 0,1 1 0,4 1 0,3 2 0,6 0 0,5 2 0,2 1 0,2 1 0,0 1 0,-3 4 0,-2-1 0,0 3 0,-1 1 0,1 5 0,3-4 0,0 1 0,1 1 0,-1-2 0,-4-1 0,-7 2 0,-6 1 0,-6 0 0,-1 1 0,2 3 0,2-1 0,3 1 0,3 3 0,-3 2 0,2-1 0,-2 1 0,0 1 0,-3 4 0,-2-2 0,1 1 0,-2 2 0,2 1 0,-3 0 0,1 1 0,1 2 0,3 2 0,-1 1 0,1 2 0,2 2 0,0 0 0,0 0 0,-1-3 0,1 1 0,0-2 0,-3 1 0,-3-4 0,0 2 0,0 0 0,-2 2 0,1-1 0,1 2 0,-1-2 0,-1-1 0,2-2 0,-1 0 0,0-2 0,-1 2 0,-1-1 0,-3 0 0,2-2 0,-4 1 0,0-2 0,-1 2 0,-3-1 0,2 2 0,-1-1 0,-2 2 0,3 0 0,0 3 0,-1 3 0,0-1 0,-2 2 0,-4 1 0,1-2 0,-2-2 0,-2-1 0,1-2 0,-1-4 0,0-2 0,0-7 0,-1-6 0,-1-9 0,-1-8-1638,3-9 0,-4-8 0,1-4 0</inkml:trace>
  <inkml:trace contextRef="#ctx0" brushRef="#br0" timeOffset="107071.6973">9556 11162 8191,'-3'-6'0,"-1"-5"0,1-3 0,0-6 0,5-4 0,-2-5 0,1-4 0,-1-6 0,0-7 0,0-4 0,0-4 0,0-2 0,0-3 0,3 2 0,1 3 0,6 2 0,6 2 0,7 3 0,6-1 0,6-3 0,5 0 0,-2-4 0,1-2 0,-3-2 0,-3 1 0,-5 2 0,0 2 0,-2 6 0,3 5 0,0 4 0,3 3 0,3 1 0,2 1 0,2 1 0,0 1 0,3 4 0,-3 1 0,0 5 0,-3 0 0,0 1 0,0 4 0,-3 0 0,2-2 0,-2 2 0,0-3 0,-2-2 0,-1 4 0,-4-2 0,-2 3 0,4 3 0,-1 3 0,5 4 0,4 1 0,6 2 0,3-3 0,1 2 0,-1-2 0,-3 1 0,-6 0 0,-3 1 0,-3 0 0,1-1 0,-2 3 0,1 0 0,2 0 0,-1 0 0,1 3 0,-3-2 0,0 2 0,-3 0 0,0 0 0,-2 0 0,1 0 0,0 0 0,2 0 0,2 0 0,8 5 0,2 1 0,3 1 0,3 5 0,0 3 0,0 1 0,-7 3 0,0 1 0,-3 0 0,-1 1 0,-2-1 0,4 2 0,0 2 0,-7 2 0,3 3 0,-1 5 0,-4 3 0,-2 6 0,-1 3 0,3 6 0,0 2 0,1 6 0,3 1 0,0 2 0,-4-5 0,1 0 0,-4 0 0,-2-2 0,1 0 0,-7-1 0,-3-1 0,-1 1 0,-5 0 0,-3-1 0,-2 3 0,0-2 0,-2-2 0,2 1 0,1-2 0,3-5 0,-1 2 0,0 0 0,-1 0 0,-4 2 0,4-1 0,-1 2 0,3-3 0,4 2 0,-4-4 0,-3-5 0,-2-6 0,2-10 0,-8-5 0,-6-4 0,-3-6 0,-25-7-214,20-1-1381,-2-5 0,8-3 0,4-6 0</inkml:trace>
  <inkml:trace contextRef="#ctx0" brushRef="#br0" timeOffset="108608.0463">12706 11314 8112,'0'-5'9,"0"-3"0,2-4-1,3-4 1,14-4 0,0-4-1,4-5 1,-1-3 0,-2-5 0,-8-6-9,-4-3 0,-3-4 0,-1-4 0,-2-4 0,3-5 0,4-3 0,2-4 0,5-4 0,4 2 0,1-2 0,3 4 0,1 2 0,-1 1 0,7 4 0,-1 1 0,3 5 0,2 1 0,3 3 0,-2 2 0,2 5 0,1 0 0,-1 7 0,-5 2 0,1 5 0,-3 1 0,3 4 0,1 2 0,7-1 0,-2-1 0,4 0 0,6-3 0,0 0 0,1 1 0,-1 1 0,-3 2 0,-2 4 0,0 4 0,-2-3 0,1 0 0,1 1 0,2-1 0,-1-3 0,-2 3 0,1-1 0,-2 5 0,2 1 0,0 2 0,0 1 0,-2 5 0,2 3 0,-7 0 0,2 2 0,3 1 0,-5 1 0,0 1 0,4 0 0,-1 1 0,1 4 0,4 2 0,-1 4 0,1 7 0,0 5 0,-1 8 0,-3 0 0,-1 10 0,0 1 0,-3 1 0,-4 1 0,1-1 0,-1 1 0,1-4 0,-2 1 0,-1-1 0,0 2 0,-3-4 0,-5 3 0,-2 0 0,-2 2 0,-1 3 0,-5 5 0,1 0 0,-2 3 0,-1 3 0,2 1 0,2 5 0,3-2 0,-1 0 0,3 1 0,-4-6 0,4 1 0,-3-3 0,-5-1 0,3-2 0,-5 0 0,-1 3 0,-2 1 0,-3-1 0,-2 5 0,-3-1 0,2 1 0,-2-2 0,0 2 0,0-1 0,0 0 0,0-2 0,4-2 0,-4-2 0,3-4 0,-2 1 0,1-4 0,-2-3 0,7-1 0,-1-6 0,3-3 0,3-7 0,0-3 0,-1-6 0,-2-1 0,0-5 0,-2 0 0,0-3 0,-2 0 0,-1-3 0,-3-2 0,-1 0 0,0-5 0,2-98-1638,1 76 0,3-11 0,3-10 0</inkml:trace>
  <inkml:trace contextRef="#ctx0" brushRef="#br0" timeOffset="110892.0682">6395 4398 7662,'0'-3'59,"0"0"0,0-1-1,3 2 1,9 0 0,11 2-1,15 0-169,116 2-1469,-79 4 0,5-3 0,5 1 0</inkml:trace>
  <inkml:trace contextRef="#ctx0" brushRef="#br0" timeOffset="111063.4634">7439 4427 6304,'26'2'199,"11"-1"-159,8 3-1348,13 0 0,-8-2 0,3-1 0</inkml:trace>
  <inkml:trace contextRef="#ctx0" brushRef="#br0" timeOffset="111268.1906">8060 4393 5694,'10'0'163,"5"0"22,6 0 5,7 0 7,-1 0 1,5 0-5,-2 0-90,-1 0-132,-4 2-1349,-12-2 0,-7 0 0,-3 1 0</inkml:trace>
  <inkml:trace contextRef="#ctx0" brushRef="#br0" timeOffset="111995.3129">4506 4461 7669,'-2'-8'58,"1"1"0,-1 2 0,1-2 0,2 7 0,9 1 0,9 13 0,9 8 0,8 11 0,8 13-58,-3 6 0,-3-2 0,-8-3 0,-4-8 0,-8-11 0,-6-8 0,-5-14 0,2-8 0,-5-14 0,-1-12 0,-1-13 0,-1-5 0,-2-14 0,-2 0 0,0 1 0,-3 4 0,-2 11 0,-1 13 0,4 11 0,127 13-1638,-117 4 0,6 16 0,1 8 0</inkml:trace>
  <inkml:trace contextRef="#ctx0" brushRef="#br0" timeOffset="112643.7265">5077 4541 8191,'0'1'0,"3"3"0,0 5 0,0 6 0,-2 6 0,4 9 0,-1 4 0,2 4 0,3 3 0,2 0 0,-1-4 0,-2-6 0,-6-4 0,4-11 0,-5-6 0,2-7 0,5-6 0,0-9 0,2-5 0,0-7 0,1-7 0,-1-3 0,-3 2 0,0 3 0,1 3 0,-6 9 0,8 5 0,3 7 0,5 2 0,4 8 0,5 2 0,3 10 0,-1 5 0,-2 5 0,-1 4 0,-1 1 0,-5-3 0,-2-7 0,-4-5 0,-7-7 0,-4-6 0,-2-5 0,-1-5 0,0-9 0,0-4 0,0-4 0,0-4 0,2 0 0,1 0 0,6 0 0,5 0 0,3 4 0,8 3 0,2 6 0,-1 7 0,2 7 0,-4 9 0,-2 10 0,-3 7 0,-8 9 0,-2 8 0,-6 0 0,-2-3-1638,-2-2 0,-2-5 0,-7-8 0</inkml:trace>
  <inkml:trace contextRef="#ctx0" brushRef="#br0" timeOffset="113479.4706">6518 8995 6427,'0'1'196,"4"2"0,7 0 0,7 1 0,7 1 0,8-1 0,3-1 0,3 0 0,0 0-234,3-32-1553,-1 29 0,2-2 0,-1-1 0</inkml:trace>
  <inkml:trace contextRef="#ctx0" brushRef="#br0" timeOffset="113751.6066">7084 9056 5758,'19'1'270,"7"1"0,10 1 1,10-2-1,-1 1 0,5 1-262,3-1-135,3 0-1271,0 1 0,-4 0 0,-7 2 5468,-6-2-4115,-9-2-223,-8 2 47,-1-1 124,0-5 97,-4 4 0,5 2 0,7 0 263,4 0 134,1-1-40,4 1-315,-8-1-1440,-9-2 0</inkml:trace>
  <inkml:trace contextRef="#ctx0" brushRef="#br0" timeOffset="114383.8048">4390 9232 8191,'0'0'0,"0"4"0,3 12 0,4 10 0,3 11 0,8 13 0,6 5 0,3-1 0,1-1 0,0-7 0,-4-5 0,-8-8 0,-3-10 0,-4-10 0,-1-7 0,-1-10 0,7-13 0,3-12 0,-1-15 0,5-11 0,1-11 0,-5-4 0,-2-1 0,-4 10 0,-4 11 0,-4 14 0,-1 15 0,1 14-318,2 11-1256,6 8 0,6 5 0,0 5 0</inkml:trace>
  <inkml:trace contextRef="#ctx0" brushRef="#br0" timeOffset="114991.576">5119 9347 8191,'0'4'0,"0"2"0,0 5 0,0 4 0,0 8 0,1 6 0,1 8 0,2 6 0,4-1 0,-1 0 0,3-5 0,-4-5 0,-3-6 0,1-9 0,-1-6 0,-2-9 0,5-3 0,4-11 0,2-5 0,6-12 0,3-5 0,2-7 0,0-2 0,-5 6 0,-4 9 0,-4 8 0,0 11 0,0 6 0,3 10 0,4 7 0,3 6 0,4 4 0,2 5 0,0-1 0,1-5 0,-1-4 0,-3-6 0,-4-4 0,0-6 0,-3-3 0,-1-4 0,-3-7 0,-1-3 0,-2-3 0,0-6 0,2-1 0,1-2 0,-2 0 0,1 4 0,0 5 0,-1 7 0,3 5 0,0 11 0,0 8 0,-3 8 0,-1 6 0,1 9-1638,-8-1 0,-2-5 0,-11-9 0</inkml:trace>
  <inkml:trace contextRef="#ctx0" brushRef="#br0" timeOffset="120620.1983">5759 5989 4934,'0'-4'342,"0"-1"-1,-3 0 1,-3 0-1,0 1 1,-2 2-1,-3 1 1,-1 1-1,-3 4 1,-4 6-159,3 8-183,1 6 0,6 11 0,4 5 0,8-1 0,9 2 0,7-4 0,4-7 0,7-4 0,8-7 0,-2-10 0,1-4 0,-3-13 0,-5-5 0,-9-10 0,-12-5 0,-9-9 0,-12-1 0,-16-1 0,-10 4 0,-6 8 0,-5 6-76,14 6-1547,0 10 0,13 1 0</inkml:trace>
  <inkml:trace contextRef="#ctx0" brushRef="#br0" timeOffset="122516.1533">9324 5820 6481,'0'-6'190,"1"1"0,-1-2 0,2 1 0,-2 6 0,1 0 0,-1-2 0,0 4 0,1-2 0,5 8-190,-5 12 0,5 8 0,2 11 0,-1 6 0,-4 1 0,1-1 0,-1-8 0,-2-7-248,1-100-1340,2 75 0,5-3 0,1-9 0</inkml:trace>
  <inkml:trace contextRef="#ctx0" brushRef="#br0" timeOffset="122736.1275">9495 5889 6186,'0'-5'223,"0"2"0,0 0-1,0 4 1,0 8 0,0 11-1,0 6 1,3 8 0,2 5 0,2 2-223,4-3 0,1-3-304,0-38-1273,-4 24 0,-4-9 0,-2-9 0</inkml:trace>
  <inkml:trace contextRef="#ctx0" brushRef="#br0" timeOffset="123000.1556">9140 5838 5931,'-3'-15'251,"3"-2"0,-1 1 0,2-1 0,10 9 0,14 4 0,17 0 0,15 2 0,18-1 1,0 1-252,0 1 0,-16 2 0,-17-2 0,-3 1-240,-25 18-1350,-15-15 0,-12 2 0,-6-1 0</inkml:trace>
  <inkml:trace contextRef="#ctx0" brushRef="#br0" timeOffset="123957.1241">11650 5809 5617,'2'-10'286,"1"-5"0,5 1 0,0-4 0,4 7 0,1 3 0,2 2 0,-1 3 0,1 3 0,-4 3-286,-5 8 0,-4 5 0,0 9 0,-10 9 0,-6 1 0,-5 1 0,-7-3 0,-5-6 0,-1-5 0,3-8 0,4-5 0,10-6 0,4-3 0,8 0 0,3-2 0,6 2 0,6 0 0,6 0 0,4 2 0,10 6 0,-2 4 0,3 4 0,-2 6 0,-17 7-1638,16-6 0,-4-7 0,-3-7 0</inkml:trace>
  <inkml:trace contextRef="#ctx0" brushRef="#br0" timeOffset="124175.9165">11947 5753 8191,'2'-1'0,"0"1"0,4 5 0,3 8 0,3 4 0,2 12 0,-1 6 0,0 2 0,0-5-1638,-1 2 0,-1-5 0,0-9 0</inkml:trace>
  <inkml:trace contextRef="#ctx0" brushRef="#br0" timeOffset="124395.5558">12151 5704 8191,'1'0'0,"4"0"0,3 11 0,1 5 0,6 10 0,1 8 0,4 4 0,-2 2 0,2-4-218,-7-1-1376,1-8 0,-9-8 0,-1-8 0</inkml:trace>
  <inkml:trace contextRef="#ctx0" brushRef="#br0" timeOffset="124600.1195">11904 5641 8191,'15'-3'0,"19"2"0,15 0 0,21-1 0,6-3 0,6 5 0,-43-12-3,22 9-1634,-20 3 0,-21 3 0,-20-3 0</inkml:trace>
  <inkml:trace contextRef="#ctx0" brushRef="#br0" timeOffset="125700.1027">6811 6715 8191,'0'0'0,"0"0"0,-2 5 0,-6 2 0,-5 2 0,-8 6 0,-8 5 0,-5 1 0,-5 2 0,2-1 0,5-5 0,6-3 0,12-4 0,6-6 0,7-1 0,1-2 0,3 1 0,9-1 0,12 0 0,12 4 0,13 4 0,9 6 0,0 4 0,-8 2 0,15 6-1638,-27-2 0,-13-3 0,-7-6 0</inkml:trace>
  <inkml:trace contextRef="#ctx0" brushRef="#br0" timeOffset="126575.2455">6820 6909 7378,'9'-2'41,"8"-1"43,12 3 0,16-1 0,14-1 0,10 2 0,12 0 0,11 0-1,7 0 1,6 0-26,5 0-15,1 0-43,1 0 0,0 0 0,0-1 0,2 1 0,-2-1 0,0-1 0,1 2 0,-6 0 0,-2-2 0,-7 2 0,-3 0 0,-4 0 0,0 0 0,3 0 0,3 2 0,5 1 0,1 0 0,1-2 0,-5 4 0,-2-3 0,-4-1 0,-1-1 0,1 0 0,0 3 0,-2-2 0,-1 0 0,-5 2 0,-7-2 0,-7-1 0,-3 3 0,-2-3 0,2 0 0,-2 0 0,5 0 0,-2 0 0,0 0 0,-2 0 0,-5 0 0,-9 0 0,-3 0 0,-3 0 0,-3 0 0,0 0 0,1 0 0,4 0 0,3 0 0,-1 0 0,-1 0 0,-5 0 0,-8 0 0,-2 0 0,-5 0 0,-3 1 0,0 1 0,-1 1 0,1-2 0,2 2 0,3-1 0,-3 0 0,-2 0 0,1 2 0,-2-3 0,-3 2 0,-1-2 0,-1-1 0,-1 0 0,-3 0 0,-3 0 0,-3 0 0,-8 0 0,0 0 0,-3 0 0,0 0 0,0 0 0,5 1 0,-2-1-1638,-3 3 0,-3 1 0,1-1 0</inkml:trace>
  <inkml:trace contextRef="#ctx0" brushRef="#br0" timeOffset="127008.1293">11993 6767 8191,'-1'-2'0,"1"-1"0,0 0 0,0 1 0,0 2 0,0 0 0,1 0 0,4 2 0,6 6 0,5 6 0,7 8 0,6 7 0,0 4 0,-2 3 0,0-1 0,-5-1 0,-4-1 0,-7-4 0,-1-4 0,-8-4 0,-11-1 0,-7-5 0,-13-2 0,-7 1-1638,-14-2 0,-2-8 0,-1-1 0</inkml:trace>
  <inkml:trace contextRef="#ctx0" brushRef="#br0" timeOffset="129599.9188">5835 11258 8191,'-1'-3'0,"-3"3"0,-2-2 0,-7 2 0,-2 8 0,-2 10 0,4 9 0,3 13 0,4 7 0,10 8 0,9-2 0,8-5 0,7-8 0,9-11 0,6-11 0,0-11 0,1-8 0,-5-11 0,-9-12 0,-7-9 0,-14-7 0,-11-10 0,-14 0 0,-14 2 0,-13 5 0,-5 6 0,-7 9 0,3 11-1638,7 10 0,8 5 0,6 8 0</inkml:trace>
  <inkml:trace contextRef="#ctx0" brushRef="#br0" timeOffset="130396.0427">9084 11839 8191,'0'-2'0,"1"0"0,12 1 0,13 0 0,15-1 0,18 2 0,16 0 0,7 3 0,-2 2 0,-11 2 0,-11-2 0,-22 4 0,-24-2-103,-6-1-1514,-18 3 0,-16-5 0,-11-1 0</inkml:trace>
  <inkml:trace contextRef="#ctx0" brushRef="#br0" timeOffset="130599.8714">9143 11879 8191,'0'1'0,"0"8"0,0 6 0,2 7 0,-4 12 0,4 6 0,-1 3 0,3-3 0,3 0-72,1-3-1551,-1-6 0,0-8 0,3-7 0</inkml:trace>
  <inkml:trace contextRef="#ctx0" brushRef="#br0" timeOffset="130828.1879">9410 11966 8191,'0'-5'0,"0"2"0,0 0 0,0 2 0,2 9 0,1 9 0,2 5 0,4 7 0,0 7 0,-4 0 0,1 0 0,-3-3-129,-1-3-1483,-1-3 0,-1-7 0,3-6 0</inkml:trace>
  <inkml:trace contextRef="#ctx0" brushRef="#br0" timeOffset="132559.5691">12160 11887 8191,'6'-8'0,"10"-2"0,6 1 0,5 2 0,-1 4 0,0 11 0,-8 6 0,-8 11 0,-8 6 0,-12 13 0,-13 5 0,-7-2 0,-9 1 0,-10-6 0,-4-6 0,1-9 0,4-11 0,8-6 0,11-7 0,11-6 0,14-4 0,2 0 0,5-4 0,8 3 0,10 4 0,6 3 0,7 6 0,6 6 0,-2 7 0,-2 3 0,0 3 0,69 2-207,-73-1-1389,-5-9 0,-2 0 0,0-7 0</inkml:trace>
  <inkml:trace contextRef="#ctx0" brushRef="#br0" timeOffset="132812.0924">12677 12019 8191,'0'-2'0,"0"0"0,0 6 0,0 6 0,0 9 0,4 11 0,1 6 0,3 5 0,4 2 0,-3-6 0,45-3-327,-39-6-1245,0-10 0,-2-10 0,3-5 0</inkml:trace>
  <inkml:trace contextRef="#ctx0" brushRef="#br0" timeOffset="132999.7914">12843 12068 6323,'0'-8'208,"2"6"-1,0 0 1,2 6-1,-1 14 1,2 11-1,4 5 1,-3 8-1,1 0 1,0-1-429,2-2-1373,-5-5 0,-1-10 0</inkml:trace>
  <inkml:trace contextRef="#ctx0" brushRef="#br0" timeOffset="133236.1721">12458 11976 8191,'25'3'0,"21"-3"0,16 1 0,14 0 0,8-1 0,-11 2 0,-16-1 0,-20 0 0,-20 1-281,-11 0-1301,-12 2 0,-11-1 0</inkml:trace>
  <inkml:trace contextRef="#ctx0" brushRef="#br0" timeOffset="155971.7263">20821 6981 5748,'-10'10'253,"-4"-5"1,-2 2-1,-1 1 1,6-2-1,5-7 1,4 5-1,1-1 1,2-3-1,6 1-91,13 0-162,12-3 0,13 2 0,12 0 0,3-2 0,-7-1 0,-5 2 0,-9-2 0,-9 2 0,-10-1 0,-8 2 0,-8-9-206,-5 9-153,-6 1-84,-12 6-41,-10 1-30,-8 16-15,-11-2 4,-6 0 35,4 5 56,4 0 95,12-2 295,13-23 254,-2-40-1016,11 51 2055,8-3-765,1-1 29,1 19 17,21 36-5,16-54-35,11-3-57,13-5-93,8-2-91,-5-5-99,-9-4-150,-12 0 0,-17 1 0,32 3-246,-47 136-560,-18-124 0,-12 5 0,-12 2 0</inkml:trace>
  <inkml:trace contextRef="#ctx0" brushRef="#br0" timeOffset="158048.5556">5070 8915 4686,'-4'0'129,"1"0"33,0-2 138,3-2 61,15 1 0,0-5 0,6 0 1,6 3-1,3-6 0,-2 2-107,4-3-22,-2 2-33,3-7-137,-3 7-62,2-2 0,-6 9-1638,-6 1 0,-5-1 0,-2 1 0</inkml:trace>
  <inkml:trace contextRef="#ctx0" brushRef="#br0" timeOffset="158291.7227">5269 8969 8191,'18'0'0,"9"0"0,8-5 0,5-2 0,-7-1 0,-4-4 0,-7 0-21,-3 5-1613,-8-1 0,-5 4 0</inkml:trace>
  <inkml:trace contextRef="#ctx0" brushRef="#br0" timeOffset="223539.7312">8262 7257 4216,'-1'1'162,"-2"1"27,2-1 66,-1 1 133,2-2 22,2 0-1,2 0 2,3-2-1,10 2-1,11-1-123,11-5-38,14 1-27,14-5-66,5-4-133,6-1-22,0 0 0,-7-5 0,-12 4 0,-11 2 0,-7 3 0,-11 2 0,-8 4 0,-6 3 0,-6-1 0,-1 1 0,-8 2-223,4 0-261,12 0-1013</inkml:trace>
  <inkml:trace contextRef="#ctx0" brushRef="#br0" timeOffset="223855.9491">8819 7128 5088,'-2'-2'345,"0"2"0,0-1-1,0 1 1,1 0 0,1 3-1,0 7 1,0 11 0,4 10 0,4 15-345,4 9 0,7 11 0,3 6 0,5 6 0,2 0 0,1-3 0,-2-9 0,-4-7 0,-5-13 0,-6-13 0,-3-10-268,-2-11-1316,-3-7 0,-8-12 0,-14-13 0</inkml:trace>
  <inkml:trace contextRef="#ctx0" brushRef="#br0" timeOffset="227116.7536">6771 12593 4697,'0'-10'384,"0"-2"0,-3-4 1,2 1-1,-2 5 0,-3 8 1,-3 4-1,-1 13 0,-6 9 0,0 15-348,-5 9-36,-5 13 0,-3 4 0,-4-1 0,-5-5 0,-2-4 0,2-10 0,1-9 0,6-12 0,9-12 0,8-7 0,8-8 0,12-6 0,16-6 0,11-1 0,13-1 0,12 4 0,11 8 0,1 3 0,-1 9 0,3 6-207,-3 3-1389,-4 4 0,-8-2 0,-8-2 0</inkml:trace>
  <inkml:trace contextRef="#ctx0" brushRef="#br0" timeOffset="227644.6328">6923 12989 4517,'-3'-3'169,"1"0"19,1 0 37,4-3 77,17 0 78,16-4 0,22-6 0,20-6 0,21-10 0,10-9-126,13-5-43,12-9-19,7-4-37,3 1-77,-4 1-78,-10 3 0,-15 6 0,-13 7 0,-13 4 0,-12 8 0,-8 3 0,-9 4 0,-9 4 0,-5 2 0,-4 1 0,-3 0 0,-1 1 0,-2 1 0,-3-1 0,-3 4 0,-4-3 0,-6 5 0,-7 1 0,-4 5 0,-2-1 0,-4 3 0,1 0 0,-1 0 0,0 0 0,0 0 0,-1 0 0,-1 0 0,-1 0 0,0 0 0,0 0-221,105 1-1373,-105 2 0,-3-1 0</inkml:trace>
  <inkml:trace contextRef="#ctx0" brushRef="#br0" timeOffset="228067.7551">8722 12165 5067,'0'-7'347,"1"-5"0,6 0 0,9-3 0,10 10 0,13 2 0,13 2 0,4 5 0,0 12 1,-6 7-348,-4 7 0,-12 8 0,-8 7 0,-12 0 0,-9 3 0,-9 1-213,-12 7-1382,-9-11 0,-6-4 0,-5-10 0</inkml:trace>
  <inkml:trace contextRef="#ctx0" brushRef="#br0" timeOffset="338440.6416">23147 2426 8191,'-2'-13'0,"0"-2"0,-1-1 0,0-1 0,3 10 0,0 4 0,-1 1 0,5 9 0,6 13 0,3 13 0,7 21 0,6 18 0,-2 15 0,-3 1 0,-1-2 0,-5-8 0,-2-12 0,-5-13 0,1-15 0,-1-12 0,3-10 0,2-9 0,4-19 0,1-15 0,-1-21 0,-2-20 0,-7-19 0,-4-6 0,-1-5 0,-1 3 0,-2 14 0,0 8 0,0 17 0,0 12 0,1 19 0,2 4 0,10 16-1638,1 8 0,7 7 0,2 7 0</inkml:trace>
  <inkml:trace contextRef="#ctx0" brushRef="#br0" timeOffset="339179.8039">23768 2700 7893,'0'-3'33,"2"3"0,-2-1 0,3 7 0,-2 11 0,1 10 0,2 12 0,3 8 0,2 4 1,-1 0-34,1-5 0,-1-10 0,-5-4 0,-1-9 0,-2-10 0,0-6 0,0-7 0,0-11 0,4-10 0,4-10 0,1-9 0,6-9 0,1 2 0,-3 3 0,-3 9 0,0 9 0,-4 11 0,4 10 0,3 7 0,3 8 0,7 11 0,0 9 0,-1 6 0,1 7 0,-3 0 0,-4-3 0,0-5 0,-6-5 0,-4-8 0,1-7 0,-4-7 0,1-5 0,2-10 0,3-10 0,1-9 0,3-10 0,1-10 0,4-8 0,2 1 0,-1 5 0,-2 6 0,-2 9 0,-4 14 0,-1 9 0,3 6 0,3 10 0,2 8 0,3 8 0,-2 10 0,-1 8 0,-3 4 0,-3 2 0,-4 0 0,-4-5 0,-4-3 0,0-4 0,-1-4-1638,-4-3 0,4-6 0,-4-4 0</inkml:trace>
  <inkml:trace contextRef="#ctx0" brushRef="#br0" timeOffset="339911.7269">25409 2764 8191,'0'3'0,"0"6"0,-2 2 0,-5 5 0,-11 5 0,-5 1 0,-11 0 0,-5-5 0,-4-2 0,-2-5 0,2-6 0,4-4 0,8-3 0,9-6 0,12-9 0,10-4 0,16-8 0,10-4 0,10 0 0,5 0 0,5 1 0,-3 1 0,-8 5 0,-6 2 0,-11 2 0,-4 4 0,-12 0 0,0 0 0,-6-1 0,-2 3 0,1 2 0,-4 3 0,5 4 0,4 7 0,0 1 0,4 9 0,5 10 0,6 13 0,6 11 0,8 15 0,-4 6 0,-4 6 0,-9 2-20,1 1-1614,-3-9 0,-1-5 0,0-13 0</inkml:trace>
  <inkml:trace contextRef="#ctx0" brushRef="#br0" timeOffset="340171.7209">26153 2552 8191,'0'-2'0,"7"-1"0,8 2 0,18 1 0,15 1 0,15 6 0,11-1 0,0 2 0,-11 0 0,-11-3 0,-16-1-1638,-16 1 0,-13-3 0,-14-1 0</inkml:trace>
  <inkml:trace contextRef="#ctx0" brushRef="#br0" timeOffset="340399.7086">26453 2584 8191,'0'0'0,"0"0"0,0 4 0,0 10 0,0 10 0,0 12 0,0 14 0,0 10 0,0 3 0,0 1 0,0-3 0,0-7 0,3-5 0,40-9-1638,-39-7 0,-2-6 0,-6-9 0</inkml:trace>
  <inkml:trace contextRef="#ctx0" brushRef="#br0" timeOffset="340575.7065">26175 3168 8191,'2'-2'0,"6"2"0,13 0 0,15 0 0,12 0 0,15 2 0,6-2 0,1 1 0,-7 1-1638,-7-2 0,-11 0 0,-9-11 0</inkml:trace>
  <inkml:trace contextRef="#ctx0" brushRef="#br0" timeOffset="341203.619">26817 2842 8191,'0'0'0,"0"0"0,0 0 0,4 4 0,-2 5 0,4 7 0,1 11 0,6 5 0,-3 8 0,-4-4 0,1 1 0,-5-8 0,-2-5 0,0-7 0,0-9 0,-2-4 0,2-6 0,0-9 0,4-5 0,5-11 0,4-5 0,6-9 0,1-2 0,4 4 0,-3 5 0,2 8 0,-10 10 0,5 8 0,-3 5 0,4 11 0,-6 7 0,5 8 0,-5 9 0,-1 4 0,-3 0 0,-1 0 0,-3-3 0,-1-7 0,-1-5 0,0-8 0,3-7 0,3-6 0,3-10 0,3-8 0,-2-11 0,5-5 0,1-5 0,-2 0 0,-1 1 0,-1 8 0,-1 9 0,-3 9 0,4 8 0,0 5 0,5 10 0,5 7 0,-1 6 0,1 10 0,-2 7 0,-8 1 0,-3 4 0,-8-2-1638,-8 1 0,-5-4 0,-12-7 0</inkml:trace>
  <inkml:trace contextRef="#ctx0" brushRef="#br0" timeOffset="341707.3393">28066 2949 8191,'0'-3'0,"0"3"0,0-3 0,6 1 0,7 0 0,19 4 0,15 0 0,18 1 0,9 1 0,7 2 0,-8-3 0,-7 0 0,-15-3 0,-9-2-1638,-18 0 0,-12-10 0,-8-3 0</inkml:trace>
  <inkml:trace contextRef="#ctx0" brushRef="#br0" timeOffset="341915.3759">28436 2733 8191,'5'-2'0,"8"1"0,10 6 0,8 5 0,6 9 0,9 11 0,-2 6 0,-4 5 0,-9 2 0,-11 2 0,-10-2 0,-22 0 0,-14-24-1638,-18 20 0,-11-8 0,-18-14 0</inkml:trace>
  <inkml:trace contextRef="#ctx0" brushRef="#br0" timeOffset="342415.7404">29426 2608 8191,'0'0'0,"0"5"0,2 9 0,3 18 0,2 18 0,1 18 0,0 14 0,1 2 0,-6-2 0,-2-11-1638,-1-7 0,-1-11 0,1-20 0</inkml:trace>
  <inkml:trace contextRef="#ctx0" brushRef="#br0" timeOffset="342675.2011">29332 2501 8191,'17'-22'0,"9"-2"0,16 0 0,16 2 0,6 10 0,2 13 0,-1 7 0,-10 7 0,-15 4 0,-21 8 0,-13 8 0,-19 5 0,-20 2 0,-16-1 0,-8-4 0,0-109-1638,7 99 0,21-6 0,17-7 0</inkml:trace>
  <inkml:trace contextRef="#ctx0" brushRef="#br0" timeOffset="343131.1153">30060 2952 8191,'0'0'0,"0"0"0,3 0 0,7 0 0,7 0 0,11-3 0,8 0 0,7-4 0,0-1 0,-4-4 0,-4 2 0,-13-4 0,-8-1 0,-8-1 0,-12 0 0,-10 0 0,-11-3 0,-6 2 0,-8 0 0,-5 5 0,4 2 0,3 8 0,6-1 0,4 8 0,9 9 0,5 8 0,8 8 0,6 9 0,13 4 0,13 4 0,11-5 0,16-3 0,23-5-1638,2-5 0,8-11 0,-4-9 0</inkml:trace>
  <inkml:trace contextRef="#ctx0" brushRef="#br0" timeOffset="343783.7065">30876 2877 6863,'-31'-4'148,"-5"2"-1,-8 0 1,-4-1-1,13 8 1,8 4-1,4 3 1,6 3-1,9 7 1,4-1-148,10 4 0,9 0 0,8-1 0,6-3 0,7-5 0,5-5 0,5-7 0,0-4 0,2-4 0,-5-5 0,-4-4 0,-7-3 0,-7-2 0,-11 0 0,-7 2 0,-4 1 0,-3 1 0,-1 7 0,-1-1 0,4 4 0,-2 1 0,0 6 0,2 0 0,9 6 0,6 7 0,7 2 0,10 4 0,5-3 0,1-5 0,0-4 0,1-7 0,-5-6 0,-3-8 0,-5-13 0,-7-9 0,-6-10 0,-7-10 0,-5-4 0,-1 0 0,-5 3 0,-3 9 0,0 12 0,1 12 0,-1 9 0,1 8 0,4 11 0,2 13 0,8 13 0,7 13 0,3 13 0,2 3 0,2 1 0,-5-3 0,6-6-225,-15-4-1368,-5-8 0,-2-11 0,-2-12 0</inkml:trace>
  <inkml:trace contextRef="#ctx0" brushRef="#br0" timeOffset="344035.7432">31719 2755 8191,'-28'-3'0,"-5"3"0,-8 0 0,-2 8 0,16 7 0,12 12 0,9 6 0,14 6 0,16 1 0,17-1 0,9-4 0,14-7 0,4-2-1638,-5-9 0,-11-7 0,-5-4 0</inkml:trace>
  <inkml:trace contextRef="#ctx0" brushRef="#br0" timeOffset="344679.1573">28986 3973 8191,'0'-3'0,"1"0"0,2 3 0,3 9 0,0 11 0,3 14 0,-2 19 0,3 14 0,1 11 0,-1 2 0,2-2 0,2-8 0,-1-15 0,0-16 0,-3-12 0,3-16 0,3-15 0,0-17 0,3-17 0,-2-14 0,-5-16 0,-5-5 0,0-1 0,0 4 0,0 7 0,-1 13 0,0 13 0,0 11 0,-1 13-258,4 7-1328,4 13 0,5 10 0,5 5 0</inkml:trace>
  <inkml:trace contextRef="#ctx0" brushRef="#br0" timeOffset="345379.6338">29752 4224 8191,'-17'-3'0,"-11"-2"0,-7 1 0,-9 1 0,2-1 0,2 4 0,-2 4 0,9 4 0,2 8 0,5 3 0,6 8 0,14 5 0,2-1 0,7 4 0,13-5 0,9-3 0,6-9 0,14-4 0,8-9 0,1-3 0,1-9 0,-5-5 0,-8-5 0,-10 0 0,-11-7 0,-9 2 0,-6-1 0,-5 7 0,-1 2 0,0 6 0,0 4 0,0 4 0,0-1 0,0 6 0,3 6 0,1 4 0,8 11 0,7 4 0,8 0 0,8-2 0,7-4 0,8-9 0,4-7 0,0-7 0,-4-10 0,-1-12 0,-9-13 0,-5-11 0,-9-17 0,-8-4 0,-9 0 0,-4 6 0,-7 11 0,-2 12 0,-1 15 0,4 8 0,-4 8 0,-1 5 0,1 9 0,2 10 0,0 12 0,3 10 0,6 17 0,5 5 0,3 2 0,54 2-1638,-48-3 0,0-9 0,-3-10 0</inkml:trace>
  <inkml:trace contextRef="#ctx0" brushRef="#br0" timeOffset="345788.7226">30754 4227 8191,'0'-3'0,"0"0"0,0 3 0,0 3 0,0 6 0,3 11 0,7 7 0,6 6 0,7 4 0,6-6 0,3-7 0,1-3 0,-4-10 0,-2-7 0,-1-7 0,-2-8 0,-3-8 0,-2-6 0,-8-6 0,-2 2 0,-3-1 0,-5 8 0,1 6 0,-1 7 0,-1 4 0,0 3 0,0 6 0,3 8 0,3 5 0,0 10 0,6 6 0,5 6 0,13-2-196,-4 1-1403,7-4 0,-1-5 0</inkml:trace>
  <inkml:trace contextRef="#ctx0" brushRef="#br0" timeOffset="346193.5155">31452 4324 8191,'4'-4'0,"2"0"0,4-1 0,3 0 0,4-1 0,5 5 0,5 1 0,8 0 0,1 0 0,0 0 0,-4-3 0,-6-1 0,-10-1 0,-9-3 0,-4-4 0,-9-3 0,-8-1 0,-8 1 0,-4 3 0,-10 4 0,-2 5 0,-2 3 0,0 7 0,5 6 0,8 12 0,7 8 0,12 12 0,14 5 0,10 0 0,15-3 0,15-3 0,12-8 0,9-11 0,6-5-1638,2-5 0,-7-10 0,-4-7 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14:06.0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2940 2210 8191,'0'-4'0,"0"0"0,0 0 0,0 4 0,3 12 0,5 17 0,7 20 0,10 21 0,10 17 0,5 10 0,6 4 0,-2-7 0,-2-11 0,-4-16 0,-2-20 0,2-17 0,1-20 0,0-24 0,-4-21 0,-4-19 0,-5-21 0,-10-15 0,-4-9 0,-8 0 0,-2 1 0,-1 7 0,-2 19 0,1 19 0,0 17 0,0 21 0,0 17 0,3 17-1638,4 11 0,9 12 0,4 5 0</inkml:trace>
  <inkml:trace contextRef="#ctx0" brushRef="#br0" timeOffset="627.8668">4139 2890 8191,'-1'-10'0,"-5"-1"0,-8 1 0,-8-5 0,-12 10 0,-9 4 0,-6 1 0,-3 8 0,0 6 0,6 7 0,7 7 0,14 1 0,12 1 0,18 11 0,8-10-1638,12-2 0,9-5 0,-83-5 6552,95-22-4914,9-4 0,-5-11 0,1-11 0,80-12 0,-97-8 0,-10-3 0,-8-6 0,-10-3 0,-9-2 0,-9 5 0,-2 2 0,-1 12 0,2 10 0,3 13 0,3 8 0,6 9 0,1 5 0,0 11 0,1 12 0,6 9 0,2 13 0,4 12 0,4 6 0,2 3 0,-3-2 0,-4-2 0,-1-8 0,-7-10-282,5-4-1356,1-13 0</inkml:trace>
  <inkml:trace contextRef="#ctx0" brushRef="#br0" timeOffset="947.8869">4661 2733 7511,'0'-6'76,"-9"0"-1,-8 3 1,-7-2-1,-3 6 1,-10 10-1,9 4 1,3 6-1,9 6 1,6 5-76,7 2 0,8 1 0,9 1 0,13-3 0,8-5 0,10-4 0,4-6 0,-3-4 0,-6-4 0,-8-7 0,-6 1-231,-4-4-1361,-5 0 0,-5-4 0</inkml:trace>
  <inkml:trace contextRef="#ctx0" brushRef="#br0" timeOffset="1579.4885">5782 2599 7353,'59'-4'93,"-8"1"-1582,-7 6 3071,-3 7-1489,-76 16 0,9 8 0,10 10 0,9 7 0,3 1 0,13-2 1,14-3-94,7-8 0,9-7 0,8-12 0,0-10 0,-6-6 0,-6-9 0,-10-8 0,-11-10 0,-8-7 0,-9-11 0,-13-2 0,-11-1 0,-8 2 0,-8 7 0,1 6 0,3 14-238,5 7-1251,7 11 0,9 5 0,10 4 0</inkml:trace>
  <inkml:trace contextRef="#ctx0" brushRef="#br0" timeOffset="1943.2978">6419 2709 8191,'2'0'0,"4"-3"0,4 2 0,6 0 0,3 6 0,9 4 0,2 7 0,3 10 0,-1 10 0,-2 7 0,-5 1 0,-11-2 0,-10-5 0,-5-7 0,-10-8 0,-10-6 0,-2-9 0,-3-10 0,2-10 0,9-8 0,8-8 0,12-8 0,15-2 0,8 0 0,13-2-1638,6 6 0,2 10 0,-14 3 0</inkml:trace>
  <inkml:trace contextRef="#ctx0" brushRef="#br0" timeOffset="2619.6503">7812 2262 8191,'0'-6'0,"1"0"0,9 2 0,8 0 0,8 14 0,11 16 0,9 13 0,2 19 0,3 17 0,-5 10 0,-6 5 0,-8-2 0,-9-5 0,-11-16 0,-5-16 0,-4-16 0,-3-17 0,0-18 0,0-21 0,0-20 0,1-22 0,5-15 0,7-9 0,9-6 0,5 5 0,3 10 0,-4 15 0,-2 22 0,-6 15-59,89 11-1567,-92 29 0,-2 13 0,-1 5 0</inkml:trace>
  <inkml:trace contextRef="#ctx0" brushRef="#br0" timeOffset="3452.8518">9054 2671 8191,'-15'-1'0,"-11"1"0,-7 0 0,-12 0 0,0 1 0,-1 5 0,3 5 0,2 3 0,4 7 0,8 4 0,7 2 0,8 1 0,7 4 0,5-1 0,10-1 0,10-3 0,8-1 0,7-8 0,11-5 0,5-8 0,0-5 0,2-8 0,-4-7 0,-4-8 0,-5-3 0,-9-9 0,-8-1 0,-9-3 0,-5 7 0,-5 3 0,-2 10 0,-2 5 0,2 10 0,2 8 0,-2 8 0,4 10 0,5 10 0,5 8 0,5 4 0,4-5 0,-2-3 0,-1-7 0,-2-7 0,0-7 0,0-6 0,2-6 0,5-6 0,-2-9 0,3-10 0,-1-7 0,-4-12 0,-3-1 0,-3-1 0,-4 7 0,-2 9 0,-4 8 0,-1 9 0,2 7 0,4 9 0,8 8 0,2 8 0,7 7 0,9 9 0,3-1 0,5 1 0,-1-6 0,-4-5 0,-7-6 0,-8-10 0,-5-5 0,-2-7 0,-5-7 0,-2-9 0,-4-10 0,-5-5 0,-1-6 0,-1-3 0,-1 5 0,-1 6 0,2 6 0,-1 10-376,2 6-1187,12 5 0,11 3 0</inkml:trace>
  <inkml:trace contextRef="#ctx0" brushRef="#br0" timeOffset="4003.7923">10468 2755 8191,'-8'0'0,"-14"0"0,-14 0 0,-15 0 0,-8 2 0,-9 5 0,-1 5 0,4 6 0,12 8 0,11 1 0,18-1 0,16 0 0,25-4 0,24-6 0,17-3 0,7-4 0,8-5 0,-8-4 0,-10-5 0,-10-7 0,-10 0 0,-7-8 0,-8-1 0,-6 2 0,-7 4 0,-3 6 0,-3 5 0,-1 10 0,0 16 0,2 14 0,-1 14 0,2 18 0,3 12 0,0 4 0,-3 1 0,0 1 0,-3-11 0,-5-13 0,-5-14 0,-5-14 0,-7-15 0,-9-11 0,1-16 0,4-11 0,10-14 0,12-7 0,14-6 0,18 3 0,10 2 0,7 8 0,8 8 0,5 2-1638,-10 11 0,-11 6 0,-16 1 0</inkml:trace>
  <inkml:trace contextRef="#ctx0" brushRef="#br0" timeOffset="4676.6457">4774 3961 8191,'26'3'0,"45"3"0,62-1 0,70 4 0,71-9 0,66 7 0,40 2 0,27 5 0,7 2 0,6 4 0,-14-2 0,-29 7 0,-50-4 0,-62 3 0,-73-8 0,-71 1 0,-60-6 0,-42-4 0,-24-4 0,-15 1 0,-11-2 0,0 0 0,-1-1-1638,-1-1 0,8 0 0,7-4 0</inkml:trace>
  <inkml:trace contextRef="#ctx0" brushRef="#br0" timeOffset="4916.2749">8980 4009 8191,'0'-1'0,"0"1"0,4 0 0,6 1 0,13 8 0,9 12 0,10 6 0,9 12 0,-5 9 0,-10 0 0,-13 0 0,-20-4 0,-26-2 0,-22-6 0,-30-23-1638,-25 13 0,-6-10 0,3-12 0</inkml:trace>
  <inkml:trace contextRef="#ctx0" brushRef="#br0" timeOffset="11519.6977">10148 5845 8191,'0'-9'0,"-1"0"0,-1 0 0,1-1 0,-1 5 0,1 4 0,-1 1 0,4 0 0,1 9 0,8 19 0,5 19 0,7 17 0,6 20 0,3 6 0,-1-6 0,0-4 0,-5-14 0,0-14 0,-6-16 0,5-14 0,2-19 0,2-17 0,3-23 0,1-17 0,-3-19 0,-7-18 0,-4-11 0,-6-8 0,-7 2 0,-3 9 0,-2 22 0,-1 21 0,0 25 0,3 14 0,8-18-1638,8 46 0,6 14 0,4 10 0</inkml:trace>
  <inkml:trace contextRef="#ctx0" brushRef="#br0" timeOffset="12287.3359">11353 6421 8191,'-13'-21'0,"-4"0"0,-4-3 0,-11 3 0,2 18 0,-7 5 0,-5 6 0,-4 6 0,6 10 0,5 8 0,9 4 0,12 3 0,8 0 0,14-1 0,7-4 0,11-4 0,6-4 0,10-14 0,4-5 0,-1-9 0,-2-8 0,-6-8 0,-8-7 0,-10-9 0,-9-8 0,-5-4 0,-8-7 0,-9-2 0,-1-3 0,-1 6 0,-4 4 0,1 8 0,7 8 0,3 13 0,1 5 0,3 6 0,3 3 0,0 5 0,0-2 0,3 7 0,1 8 0,4 10 0,-1 11 0,4 14 0,-2 12 0,2 10 0,-2 4 0,1 1 0,-1-1 0,2-11 0,-2-7-1638,0-10 0,-5-12 0,1-12 0</inkml:trace>
  <inkml:trace contextRef="#ctx0" brushRef="#br0" timeOffset="12658.4489">11765 6341 8191,'-16'0'0,"-5"1"0,-3 7 0,-6 9 0,6 4 0,2 11 0,9 5 0,4 6 0,5 2 0,11-1 0,11 0 0,7-3 0,4-6 0,12-6 0,-2-10 0,2-6 0,2-9-1638,-2-4 0,-11-9 0,3-7 0</inkml:trace>
  <inkml:trace contextRef="#ctx0" brushRef="#br0" timeOffset="12958.2839">12569 6307 8191,'0'0'0,"14"0"0,8 0 0,15 0 0,9 0 0,8 2 0,0 0 0,-11-1 0,-8 0-114,-8 3-1501,-10 0 0,-9-1 0,-6 0 0</inkml:trace>
  <inkml:trace contextRef="#ctx0" brushRef="#br0" timeOffset="13167.8996">12611 6588 8191,'0'4'0,"5"6"0,8 1 0,12 1 0,9 1 0,13-6 0,2-2 0,-5-2 0,-8-3 0,-9 0-1638,-15 0 0,-9 0 0,-10 0 0</inkml:trace>
  <inkml:trace contextRef="#ctx0" brushRef="#br0" timeOffset="18119.9984">14944 5704 8191,'0'-3'0,"0"-1"0,0-1 0,0 3 0,0 4 0,-2 13 0,-1 16 0,2 13 0,1 16 0,-1 13 0,2 1 0,2 0 0,0-5 0,5-27-1638,-3 13 0,-2-11 0,-1-13 0</inkml:trace>
  <inkml:trace contextRef="#ctx0" brushRef="#br0" timeOffset="18392.0162">14439 6285 8191,'0'0'0,"4"0"0,15 4 0,23 2 0,27-3 0,30 3 0,31 2 0,9-4 0,-3-3 0,-8 1 0,-19-2 0,-29 0 0,28-2-318,-74-78-1256,-20 83 0,-24 3 0,-16 1 0</inkml:trace>
  <inkml:trace contextRef="#ctx0" brushRef="#br0" timeOffset="18883.7097">14418 6849 8191,'2'-7'0,"1"-3"0,1 0 0,12-1 0,4 6 0,9 2 0,7 10 0,-4 10 0,-5 13 0,-16 8 0,-11 15 0,-16 3 0,-20 4 0,-8-6 0,-15-3 0,-2-9 0,-1-10 0,9-11 0,11-6 0,9-11 0,14-5 0,8-7 0,9-3 0,7-4 0,12 3 0,16 0 0,8 8 0,13 1 0,8 7 0,-1 7 0,-2 6 0,-7 1 0,-2 5-1638,-6 0 0,-8-7 0,-4-5 0</inkml:trace>
  <inkml:trace contextRef="#ctx0" brushRef="#br0" timeOffset="19135.7944">15111 6849 8191,'0'-5'0,"3"4"0,0 1 0,1 7 0,3 11 0,5 14 0,-2 11 0,2 6 0,-1 8 0,-2-3 0,-2-1 0,35-6-220,-35-7-1374,0-8 0,-5-12 0,-4-7 0</inkml:trace>
  <inkml:trace contextRef="#ctx0" brushRef="#br0" timeOffset="19404.1706">14841 6849 8191,'2'-3'0,"-2"2"0,11 0 0,18 0 0,17 1 0,15 0 0,12 0 0,3 0 0,-11 0 0,-14 1 0,-11 0 0,-13 3 0,-18-1 0,106-2-1638,-106 4 0,-3-4 0,-2-1 0</inkml:trace>
  <inkml:trace contextRef="#ctx0" brushRef="#br0" timeOffset="19879.4133">15560 6863 8191,'-1'0'0,"-5"0"0,2 0 0,-1 0 0,1 4 0,0 4 0,1 7 0,1 9 0,1 8 0,1 6 0,0 9 0,3 5 0,1-1 0,2 2 0,-2-5 0,2-8 0,-4-7 0,-2-7 0,4-7-1638,-1-6 0,2-8 0,4-6 0</inkml:trace>
  <inkml:trace contextRef="#ctx0" brushRef="#br0" timeOffset="20391.7735">17281 5431 8191,'-17'-6'0,"-14"5"0,-16 2 0,-17 15 0,-4 22 0,-3 31 0,7 24 0,18 29 0,18 22 0,14 22 0,18 5 0,8 5 0,5-4 0,-3-7 0,0-18 0,-5-11 0,-6-15 0,-13-19 0,-16-22 0,-14-17 0,17-25 0,-34-18-1638,-2-12 0,9-16 0,8-12 0</inkml:trace>
  <inkml:trace contextRef="#ctx0" brushRef="#br0" timeOffset="20844.4335">16785 7665 8191,'-12'-1'0,"-7"1"0,-8 4 0,-6 10 0,-2 11 0,0 12 0,5 14 0,11 10 0,10-3 0,18 5 0,19-5 0,17-11 0,12-9 0,17-15 0,1-18 0,-2-17 0,-12-14 0,-19-17 0,-20-7 0,-24-13 0,-21 1 0,-23 2 0,-11 9 0,-2 7-1638,0 17 0,4 6 0,21 3 0</inkml:trace>
  <inkml:trace contextRef="#ctx0" brushRef="#br0" timeOffset="21757.1158">16842 4715 8191,'-7'-7'0,"-7"-3"0,1-7 0,-3-2 0,7-3 0,3 0 0,5 0 0,2 2 0,9 1 0,12 4 0,8 2 0,14 8 0,8-1 0,0 12 0,-8 6 0,-7 7 0,-14 8 0,-16 8 0,-14 7 0,-18 6 0,-15 3 0,-8 2 0,-4-3 0,1-2 0,14-6 0,12-5 0,17-5 0,11-6 0,16-4 0,18-2 0,11-10 0,12 16 0,11-19-1638,3-4 0,-5-9 0,-7-1 0</inkml:trace>
  <inkml:trace contextRef="#ctx0" brushRef="#br0" timeOffset="21987.9379">17525 4678 8191,'0'-1'0,"0"1"0,2 6 0,-2 6 0,4 10 0,-1 11 0,0 13 0,0 6 0,1 3 0,-36-3 0,41-3-1638,1-16 0,0-4 0,5-12 0</inkml:trace>
  <inkml:trace contextRef="#ctx0" brushRef="#br0" timeOffset="22209.218">17856 4695 8191,'0'0'0,"0"3"0,3 7 0,1 11 0,3 9 0,5 13 0,5 10 0,4 3 0,2-1 0,2-4 0,10-5 0,68-8-221,-79-11-1373,-7-12 0,-8-9 0</inkml:trace>
  <inkml:trace contextRef="#ctx0" brushRef="#br0" timeOffset="22427.9144">17483 4588 8191,'6'-2'0,"16"0"0,17 0 0,23-3 0,17 0 0,18 0 0,3-1 0,-15 0 0,-20 3 0,16-1 0,-54 2-1638,-20 2 0,-14 3 0,-12-3 0</inkml:trace>
  <inkml:trace contextRef="#ctx0" brushRef="#br0" timeOffset="24872.0359">17875 6145 8191,'0'-12'0,"0"2"0,0-2 0,0 1 0,0 7 0,4 11 0,3 13 0,6 14 0,6 17 0,4 19 0,3 6 0,-3 3 0,-3-5 0,-1-8 0,-4-14 0,-3-10 0,0-15 0,-1-10 0,6-15 0,6-16 0,7-15 0,-1-17 0,1-17 0,-5-12 0,-9-8 0,-5-4 0,-1 5 0,-2 11 0,-4 14 0,0 14 0,16 14-1638,-14 16 0,4 5 0,-3 11 0</inkml:trace>
  <inkml:trace contextRef="#ctx0" brushRef="#br0" timeOffset="25572.7668">18692 6352 8191,'0'5'0,"0"8"0,1 11 0,1 7 0,2 10 0,5 6 0,4 5 0,1 1 0,3 1 0,-1-2 0,-1-9 0,-7-7 0,-2-12 0,-1-9 0,2-12 0,3-11 0,3-12 0,3-11 0,4-10 0,-1-10 0,-4-3 0,-1 3 0,-4 3 0,-3 9 0,-3 8 0,-2 14 0,1 8 0,4 6 0,7 10 0,8 9 0,8 7 0,6 11 0,0 9 0,1-1 0,-6 0 0,-2-4 0,-6-6 0,-2-6 0,-1-9 0,-2-8 0,3-6 0,2-11 0,-2-5 0,2-11 0,-1-6 0,0-8 0,-2 1 0,-1-6 0,1 4 0,-3 7 0,-1 6 0,-3 8 0,5 9 0,0 9 0,3 14 0,0 10 0,1 10 0,-3 11 0,-2 6 0,3 2 0,-1-4-1638,3-2 0,2-8 0,3-8 0</inkml:trace>
  <inkml:trace contextRef="#ctx0" brushRef="#br0" timeOffset="26019.9168">20632 6478 8191,'-13'-12'0,"-11"3"0,-14 2 0,-13 2 0,1 11 0,-6 9 0,5 3 0,11 1 0,12 1 0,8-1 0,12 0 0,6 0 0,11 0 0,14 2 0,10-1 0,12 3 0,6 0 0,0-1 0,-6-1 0,-7 1 0,-14 1 0,-11-2 0,-10 1 0,-12-1 0,-17-1 0,-13-1 0,-10-4 0,-7-3 0,1-5 0,5-4 0,7-3 0,8-3 0,12-5-1638,8 0 0,11-4 0,10-8 0</inkml:trace>
  <inkml:trace contextRef="#ctx0" brushRef="#br0" timeOffset="26247.8971">20836 6654 8191,'4'18'0,"0"9"0,4 8 0,2 8 0,1 1 0,2-4 0,2 63-263,-2-71-1322,-4-5 0,-4-14 0,-5-10 0</inkml:trace>
  <inkml:trace contextRef="#ctx0" brushRef="#br0" timeOffset="26383.899">20883 6479 8191,'-1'-37'0,"1"-2"0,-1-1 0,1-3 0,4 15-1638,5 21 0,5 5 0,4 7 0</inkml:trace>
  <inkml:trace contextRef="#ctx0" brushRef="#br0" timeOffset="26811.6209">21193 6604 7651,'8'5'60,"4"20"0,-2-9 0,7 8 0,-7 7 0,-1 4 0,1-14 0,0 16 0,-4-3 0,-2-5-60,-1-7 0,-1-5 0,-2-8 0,0-3 0,0-5 0,-2-6 0,1-6 0,1-10 0,-2-5 0,2-7 0,3-4 0,7-1 0,3 1 0,3 3 0,7 3 0,8 12 0,1 2 0,2 10 0,3 6 0,0 9 0,-6 12 0,-2 13 0,-4 7 0,-4 9 0,-38-2 0,33 2-1638,-3-5 0,-3-9 0,1-10 0</inkml:trace>
  <inkml:trace contextRef="#ctx0" brushRef="#br0" timeOffset="27299.9169">22269 6577 8191,'0'-2'0,"-4"2"0,-4 8 0,-10 12 0,-5 11 0,-7 13 0,1 8 0,7 4 0,14-2 0,8-2 0,13-6 0,11-5 0,12-6 0,6-7 0,9-13 0,5-7 0,5-8 0,1-11 0,0-12 0,-7-6 0,-8-10 0,-14-12 0,-19-4 0,-14-4 0,-18-3 0,-18 4 0,-10 5 0,-10 13 0,-12 11 0,-2 18 0,1 8 0,10 20 0,14 9 0,19 10 0,17 8 0,17 5 0,12-2 0,3-3 0,3-7 0,14-6-1638,2-9 0,2-8 0,0-11 0</inkml:trace>
  <inkml:trace contextRef="#ctx0" brushRef="#br0" timeOffset="28108.8856">23650 6750 7979,'0'-5'24,"-3"-2"-1,-3-2 1,-7-1-1,-3 0 1,-10 4-1,-8-1 1,-11 5-1,-6 4 1,-4 10-24,1 5 0,6 8 0,9 4 0,15 7 0,15 1 0,9-4 0,13-2 0,9-8 0,11-5 0,10-11 0,15-8 0,11-14 0,3-12 0,2-11 0,-6-11 0,-14-11 0,-16-11 0,-18-11 0,-14-5 0,-15 3 0,-8 4 0,-7 17 0,5 14 0,-1 16 0,6 10 0,3 12 0,4 9 0,2 17 0,4 15 0,-1 18 0,7 15 0,8 13 0,3 6 0,0 4 0,-1-1 0,-1-5 0,-7-35-1638,0 24 0,3-7 0,2-17 0</inkml:trace>
  <inkml:trace contextRef="#ctx0" brushRef="#br0" timeOffset="28610.604">24415 6595 8191,'-7'-3'0,"-12"1"0,-7 2 0,-6 7 0,-1 13 0,0 11 0,10 8 0,8 10 0,11 5 0,13-1 0,17 1 0,10-6 0,8-7 0,11-11 0,7-10 0,0-14 0,3-8 0,-4-10 0,-5-10 0,-11-12 0,-11-8 0,-14-9 0,-13-4 0,-10-2 0,-19 3 0,-8 5 0,-12 5 0,-8 6 0,-4 9 0,-1 8 0,5 11 0,2 5 0,5 10 0,5 10 0,6 9 0,6 10 0,11 7 0,9 7 0,17 2 0,22-3 0,14 0 0,15-5 0,11-8 0,0-21-1638,-8 3 0,-18-13 0,-28-14 0</inkml:trace>
  <inkml:trace contextRef="#ctx0" brushRef="#br0" timeOffset="48411.5618">12901 10868 8191,'-6'-5'0,"-1"0"0,0-2 0,-2 0 0,5 2 0,1 5 0,1-3 0,2 3 0,0 0 0,0 0 0,0 0 0,5 0 0,4 0 0,11 3 0,9 1 0,11 1 0,0 0 0,2 4 0,-4-3-1638,-5 1 0,-6-2 0,-8 1 0</inkml:trace>
  <inkml:trace contextRef="#ctx0" brushRef="#br0" timeOffset="48683.6277">12942 11115 8191,'7'3'0,"8"2"0,10 3 0,9-3 0,6 3 0,-3-2 0,-2-3 0,-13 2 0,-3-13-1638,-7 14 0,-6 0 0,-8-3 0</inkml:trace>
  <inkml:trace contextRef="#ctx0" brushRef="#br0" timeOffset="72084.4763">16756 10256 8191,'0'0'0,"0"0"0,0-3 0,0 3 0,1-2 0,-1 2 0,0 0 0,0 0 0,0 0 0,0 0 0,0 0 0,0 9 0,0-9 0,0 0 0,3 0 0,-3-1 0,-1-7 0,-4 8 0,-2 0 0,-9 2 0,0 4 0,-7 3 0,-6 6 0,-3 10 0,1 10 0,-5 11 0,4 12 0,3 14 0,3 15 0,6 8 0,10 12 0,4 5 0,7 3 0,7 1 0,3-6 0,3-3 0,3-4 0,-3-2 0,-2-9 0,-7 2 0,-6-6 0,-5-6 0,-7-11 0,-12-10 0,-6-13 0,-11-13 0,-4-56-1638,8 24 3276,2-11-3276,10-7 0,12-7 0,11 31 0</inkml:trace>
  <inkml:trace contextRef="#ctx0" brushRef="#br0" timeOffset="76895.7955">16376 12446 7338,'0'-5'95,"-1"-1"0,-5 0-1,-3-1 1,-7 1 0,-1 2-1,-5 3 1,-2 0 0,-2 3 0,1 9-95,-1 5 0,-1 10 0,4 10 0,7 10 0,6 3 0,5 1 0,10 1 0,8-2 0,4-4 0,10-8 0,11-10 0,10-11 0,6-11 0,3-14 0,-7-11 0,-8-11 0,-13-10 0,-19-9 0,-14-4 0,-15 0 0,-10 1 0,-8 7 0,-7 7 0,105 6-1638,-101 4 0,8 10 0,7 4 0</inkml:trace>
  <inkml:trace contextRef="#ctx0" brushRef="#br0" timeOffset="77984.1174">16525 9629 8191,'0'-5'0,"-2"2"0,-1-1 0,3-1 0,-4 3 0,1 2 0,-4 7 0,-2 9 0,1 11 0,0 12 0,5 15 0,6 3 0,-1 6-1638,-1-1 0,2-5 0,-1-9 0</inkml:trace>
  <inkml:trace contextRef="#ctx0" brushRef="#br0" timeOffset="78243.992">16867 9672 8191,'1'-2'0,"2"2"0,0 4 0,1 11 0,1 10 0,-1 11 0,1 13 0,0 4 0,1 3 0,-2-2 0,4-5-1638,-3-5 0,-1-8 0,-2-12 0</inkml:trace>
  <inkml:trace contextRef="#ctx0" brushRef="#br0" timeOffset="78531.6465">16214 9452 8191,'28'0'0,"24"0"0,29 0 0,31 1 0,22-2 0,2 2 0,-10 2 0,-17-1 0,-29 4 0,-44 1 0,-17-96-1638,-9 39 0,-17 57 0,-21-1 0</inkml:trace>
  <inkml:trace contextRef="#ctx0" brushRef="#br0" timeOffset="83611.8085">17312 10863 8191,'0'-8'0,"-3"-2"0,1 1 0,1 0 0,-1 6 0,2 3 0,0 7 0,2 13 0,-1 18 0,2 19 0,7 18 0,2 11 0,1 5 0,4-3 0,-2-10 0,-1-6 0,1-12 0,2-17 0,-7-11 0,1-11 0,2-13 0,2-16 0,-4-16 0,-2-18 0,-2-16 0,0-17 0,-5-6 0,-1-5 0,5 3 0,1 8 0,2 7 0,0 11 0,-4 11 0,3 14 0,-4 11 0,5 8 0,-2 9-1638,16 6 0,-9 5 0,1 7 0</inkml:trace>
  <inkml:trace contextRef="#ctx0" brushRef="#br0" timeOffset="84387.5287">17857 11156 8191,'0'2'0,"0"-1"0,0 0 0,0 1 0,2 4 0,1 6 0,2 10 0,0 10 0,5 15 0,0 5 0,1 5 0,0-3 0,-1-2 0,-3-11 0,-3-11 0,-1-8 0,-1-7 0,-1-10 0,3-4 0,5-7 0,4-13 0,0-11 0,4-8 0,-1-11 0,0-4 0,-3 5 0,1 2 0,-2 8 0,-1 10 0,-2 12 0,2 8 0,0 7 0,3 9 0,4 9 0,2 14 0,3 8 0,0 9 0,0 2 0,-1-2 0,-2-5 0,-3-7 0,-7-7 0,-1-10 0,-1-7 0,0-8 0,1-6 0,4-10 0,3-9 0,0-9 0,-1-8 0,4-10 0,-4-1 0,2 2 0,-3 5 0,2 9 0,-4 9 0,0 9 0,0 9 0,3 5 0,2 8 0,1 9 0,0 9 0,-1 9 0,-3 8 0,0 2 0,-3-2 0,-3 0 0,-1-5 0,-1-7 0,-5-6 0,0-3 0,4-7-291,2-5-1289,2-5 0,4-1 0</inkml:trace>
  <inkml:trace contextRef="#ctx0" brushRef="#br0" timeOffset="84963.679">19385 11272 8191,'0'-4'0,"0"0"0,0-2 0,-4-1 0,-5 2 0,-4-1 0,-6 3 0,-7 1 0,-1 1 0,-3 4 0,-4 3 0,2 6 0,7 2 0,3 6 0,7 0 0,10 1 0,6-3 0,8 2 0,12-1 0,10-1 0,5 2 0,7 1 0,-3 1 0,-3-1 0,-6 1 0,-5 4 0,-6-1 0,-8 2 0,-8-2 0,-1 1 0,-7-2 0,-6-4 0,-10-5 0,-5-4 0,-9-7 0,-6-1 0,1-8 0,5 1-121,1-86-1493,11 73 0,9-5 0</inkml:trace>
  <inkml:trace contextRef="#ctx0" brushRef="#br0" timeOffset="85191.7796">19773 11379 7389,'0'14'89,"0"5"0,0 11 0,0 8 0,0 1 0,0 0 0,0-3 0,55-4-1691,-50-4 0,-1-6 0,-4-10 0</inkml:trace>
  <inkml:trace contextRef="#ctx0" brushRef="#br0" timeOffset="85356.8076">19589 11125 8191,'-6'-18'0,"-2"0"0,1-1 0,59 3-532,-35 8-999,-2 9 0,5 4 0,6 4 0</inkml:trace>
  <inkml:trace contextRef="#ctx0" brushRef="#br0" timeOffset="85803.8356">19782 11314 5862,'36'7'259,"0"2"0,2 12-1,0 7 1,-33 8 0,-4 4-1,-1 1 1,2 0 0,-2-3 0,0-3-259,0-6 0,0-7 0,0-7 0,0-4 0,0-5 0,0-6 0,0-5 0,1-7 0,1-7 0,2-8 0,5-5 0,5-5 0,4-2 0,5 0 0,0 3 0,0 6 0,-1 6 0,2 10 0,2 8 0,3 5 0,0 5 0,1 13 0,-4 4 0,-6 7 0,-4 8 0,-7 5 0,-6 1 0,-5 1 0,-4-4 0,-2-28-1638,-8 20 0,-3-8 0,-5-8 0</inkml:trace>
  <inkml:trace contextRef="#ctx0" brushRef="#br0" timeOffset="86843.4424">20918 11105 8191,'0'-12'0,"-1"0"0,-1 1 0,-2 1 0,-9 7 0,-7 16 0,-6 14 0,-5 20 0,3 20 0,6 19 0,10 6 0,6 4 0,14-8 0,8-11 0,13-16 0,15-16 0,15-14 0,9-14 0,12-13 0,-1-15 0,-2-14 0,-9-14 0,-14-11 0,-20-18 0,-18-9 0,-16-6 0,-16 4 0,-19 8 0,-11 16 0,-9 19 0,-6 22 0,2 11 0,7 16 0,13 12 0,16 12 0,12 6 0,22 9 0,15-2 0,13-2 0,11-3 0,15-9-1638,0-11 0,-1-10 0,-12-9 0</inkml:trace>
  <inkml:trace contextRef="#ctx0" brushRef="#br0" timeOffset="87559.8089">22293 11423 6183,'-10'-11'216,"-11"-4"0,-9-1 1,-9-4-1,-7 10 0,-3 6 1,-3 5-1,0 9 0,0 12 0,4 5-154,6 10-62,10 6 0,14 4 0,11-1 0,15-1 0,15-6 0,13-4 0,12-11 0,11-10 0,5-9 0,1-15 0,-3-12 0,-6-12 0,-7-12 0,-8-15 0,-14-14 0,-12-12 0,-8-5 0,-11 3 0,-8 7 0,-10 14 0,2 16 0,-5 17 0,4 11 0,2 11 0,7 8 0,4 13 0,3 11 0,4 12 0,5 15 0,5 15 0,6 13 0,2 9 0,4 3 0,-3 2 0,-1-5 0,-5-9-68,3-19-1556,-4-10 0,3-8 0,2-16 0</inkml:trace>
  <inkml:trace contextRef="#ctx0" brushRef="#br0" timeOffset="88055.8008">22899 11246 8191,'-7'-3'0,"-8"-1"0,-9 2 0,-7 8 0,1 9 0,-2 13 0,5 7 0,11 13 0,10 8 0,8 2 0,11 6 0,10-2 0,9-4 0,8-10 0,6-8 0,0-15 0,4-9 0,2-11 0,-3-10 0,-4-13 0,-2-10 0,-10-14 0,-6-14 0,-9-11 0,-8-8 0,-6 0 0,-14 4 0,-13 12 0,-13 15 0,-9 14 0,-13 16 0,2 7 0,7 8 0,9 11 0,15 8 0,16 9 0,15 8 0,19 8 0,12 1 0,12 1 0,3-7 0,-3-6 0,-6-12-1638,-15-10 0,-21-7 0,-34-10 0</inkml:trace>
  <inkml:trace contextRef="#ctx0" brushRef="#br0" timeOffset="93671.838">14994 10521 8191,'0'-14'0,"0"-4"0,-3-2 0,-1-2 0,1 5 0,-4 7 0,3 0 0,1 6 0,-2 1 0,5 1 0,-1 7 0,-1 16 0,0 13 0,2 20 0,4 17 0,3 12 0,6 0 0,1-2 0,20-7-318,-3-9-1256,-15-7 0,-2-12 0,-3-12 0</inkml:trace>
  <inkml:trace contextRef="#ctx0" brushRef="#br0" timeOffset="94031.1813">14502 11178 8191,'-23'0'0,"4"0"0,0 2 0,3 0 0,38 2 0,31 4 0,34-1 0,39 2 0,38 0 0,15-5 0,2-1 0,-11 0 0,-25 1 0,-28-2 0,-31 3 0,-28 1 0,-26-3-16,-19-3-1619,-18 0 0,-15 8 0</inkml:trace>
  <inkml:trace contextRef="#ctx0" brushRef="#br0" timeOffset="94379.7636">14850 11729 8191,'-7'-11'0,"1"-2"0,-4 4 0,1-3 0,7 8 0,2 8 0,-2 9 0,2 13 0,2 13 0,-2 11 0,0 11 0,0 3 0,0-2 0,0-6 0,5-61-1638,4 42 0,4-12 0,8-14 0</inkml:trace>
  <inkml:trace contextRef="#ctx0" brushRef="#br0" timeOffset="94627.0287">15322 11748 8191,'0'0'0,"0"3"0,0 9 0,0 10 0,0 11 0,0 11 0,2 10 0,2 5 0,0 1 0,-1-5 0,-1 1 0,-1-8-204,-1-9-1393,0-10 0,0-7 0,-1-13 0</inkml:trace>
  <inkml:trace contextRef="#ctx0" brushRef="#br0" timeOffset="94927.5508">14272 11729 8191,'5'-3'0,"15"2"0,25-1 0,33 2 0,31-1 0,36 1 0,24 0 0,4-3 0,-14 1 0,-22-3 0,-30 3 0,-41 0 0,-28-1 0,-22 3 0,-16 0-1638,-22 0 0,-8 0 0,-20-8 0</inkml:trace>
  <inkml:trace contextRef="#ctx0" brushRef="#br0" timeOffset="97984.7612">24259 11348 6078,'-1'-4'235,"-1"-1"0,-1-1-1,-1 1 1,4 2 0,-2 2-1,1 1 1,1 0 0,0 0 0,0 0-235,1 0 0,5 0 0,11 0 0,9 1 0,9 2 0,7 2 0,2-1 0,-4 2 0,-7-3 0,-6-1 0,-5 0 0,-6 0-225,-3 1-1368,-7 3 0,-5 1 0,-2 1 0</inkml:trace>
  <inkml:trace contextRef="#ctx0" brushRef="#br0" timeOffset="98211.6044">24273 11657 8191,'0'4'0,"5"3"0,5 1 0,9 5 0,5 1 0,11-2 0,1-1 0,2 0 0,-4-2 0,1-4-1638,-5 2 0,-1-6 0,-2-4 0</inkml:trace>
  <inkml:trace contextRef="#ctx0" brushRef="#br0" timeOffset="99140.8451">25373 10040 6287,'-2'-3'212,"2"-3"-1,-2 3 1,1-1-1,2 2 1,-1 2-1,2 1 1,4 10-1,5 10 1,6 15-212,6 19 0,5 16 0,2 9 0,-1 6 0,-3 3 0,-7-5 0,-3-9 0,-5-9 0,-1-14 0,-5-17 0,0-14 0,3-7 0,1-11 0,2-15 0,6-17 0,5-15 0,-2-17 0,-2-19 0,-7-8 0,1-6 0,-5 0 0,-1 3 0,0 8 0,2 13 0,1 16 0,-1 10 0,-1 14 0,-2 13 0,-2 3 0,1 5 0,0 8-1638,1 2 0,-1 6 0,-2 10 0</inkml:trace>
  <inkml:trace contextRef="#ctx0" brushRef="#br0" timeOffset="99939.7789">25980 10403 8191,'0'-2'0,"0"0"0,0 1 0,0 0 0,0 1 0,4 6 0,-1 9 0,3 11 0,0 14 0,2 12 0,-4 6 0,-2 3 0,0-3 0,-2-4 0,0-10 0,0-8 0,0-15 0,1-6 0,5-9 0,4-10 0,7-9 0,2-9 0,5-11 0,-2-8 0,3-5 0,-2-3 0,-2 1 0,0 1 0,-5 8 0,-5 7 0,-6 10 0,1 9 0,-1 7 0,4 6 0,4 7 0,5 11 0,3 7 0,-1 11 0,4 6 0,-5 5 0,0-2 0,-2-4 0,0-4 0,-5-9 0,1-7 0,-1-7 0,-1-10 0,5-4 0,1-10 0,2-8 0,0-8 0,-2-7 0,1-7 0,-1-1 0,2-2 0,-2 5 0,1 8 0,-2 6 0,2 9 0,0 8 0,0 4 0,0 9 0,0 6 0,2 8 0,1 6 0,-4 10 0,-1 3 0,-3 4 0,-6-1 0,-2-1 0,-3-2-1638,-2 1 0,-7-3 0,-4-7 0</inkml:trace>
  <inkml:trace contextRef="#ctx0" brushRef="#br0" timeOffset="100327.6787">25461 11375 8191,'-4'-2'0,"3"1"0,2-1 0,20 4 0,35 2 0,32 3 0,38-5 0,38 1 0,19 2 0,5-2 0,-4-2 0,-24 5 0,-32 1 0,-41-2 0,-31-2 0,-33 2 0,-23-2 0,-22 4-1638,-18-7 0,-17 10 0,-14-2 0</inkml:trace>
  <inkml:trace contextRef="#ctx0" brushRef="#br0" timeOffset="100611.0303">25917 11808 8191,'0'0'0,"0"2"0,-2 5 0,-2 7 0,-2 10 0,-3 10 0,1 12 0,1 7 0,2 6 0,5-1 0,7-2 0,-4-5-1638,10-8 0,0-11 0,5-11 0</inkml:trace>
  <inkml:trace contextRef="#ctx0" brushRef="#br0" timeOffset="100868.0027">26315 11818 8191,'0'5'0,"0"11"0,0 12 0,-3 10 0,3 9 0,0 12 0,0 1 0,0-1 0,0-3 0,0-9 0,0-8-87,0-6-1533,0-11 0,-4-10 0,-3-9 0</inkml:trace>
  <inkml:trace contextRef="#ctx0" brushRef="#br0" timeOffset="101159.815">25622 11825 8191,'2'0'0,"5"0"0,18-2 0,20 1 0,18 1 0,32-1 0,23 1 0,8-2 0,0 2 0,-11 0 0,-23 0 0,-29 0 0,-27 0 0,-18 0 0,-12 0 0,-12-26-1638,-15 29 0,-4-2 0,-10-2 0</inkml:trace>
  <inkml:trace contextRef="#ctx0" brushRef="#br0" timeOffset="102885.2249">28284 9915 8191,'0'-7'0,"0"-1"0,-3 1 0,-1-3 0,-3 3 0,-11 5 0,-9 4 0,-9 6 0,-5 13 0,-4 13 0,-2 12 0,3 18 0,3 12 0,6 11 0,12 11 0,13 10 0,6 5 0,10 2 0,9-1 0,4-3 0,3-7 0,5-4 0,-3-3 0,-7-4 0,-8-4 0,-4-13 0,-10-10 0,-6-15 0,-4-12 0,-6-13 0,-4-12 0,5-7-1638,-7-7 0,-4-9 0,6-5 0</inkml:trace>
  <inkml:trace contextRef="#ctx0" brushRef="#br0" timeOffset="104835.768">27971 12066 8191,'-18'-7'0,"-9"3"0,-9 0 0,-7 7 0,3 14 0,0 13 0,0 15 0,9 9 0,14 10 0,10-1 0,16-5 0,18-6 0,15-13 0,15-14 0,12-14 0,7-13 0,-8-17 0,-8-10 0,-22-10 0,-22-8 0,-19-4 0,-22 1 0,-19 1 0,-14 6 0,-7 7 0,0 11-1638,10 7 0,15 6 0,14 0 0</inkml:trace>
  <inkml:trace contextRef="#ctx0" brushRef="#br0" timeOffset="105527.5394">27852 8860 8191,'0'-4'0,"0"1"0,0 2 0,0-1 0,2 1 0,-2 8 0,0 8 0,0 8 0,0 13 0,0 12 0,0 5 0,0 3 0,0 2 0,2-2-1638,0-8 0,1-7 0,3-13 0</inkml:trace>
  <inkml:trace contextRef="#ctx0" brushRef="#br0" timeOffset="105786.9811">28135 8954 8191,'0'-3'0,"0"3"0,2 3 0,-2 7 0,0 11 0,3 13 0,-2 10 0,3 7 0,-1 7 0,2 0 0,-1-6 0,-1-2 0,-3-10-162,0-10-1443,0-9 0,-2-11 0,1-8 0</inkml:trace>
  <inkml:trace contextRef="#ctx0" brushRef="#br0" timeOffset="106109.0155">27393 8774 8191,'-13'-12'0,"0"-1"0,3 0 0,3 1 0,24 9 0,23 3 0,27 0 0,33 0 0,24 3 0,20-1 0,0 1 0,-13 0 0,-25 1 0,-26-1 0,-30-3 0,-24 5 0,-17-4 0,-11 5 0,-9 0 0,-5 5-1638,-7 2 0,-2 2 0,-5-3 0</inkml:trace>
  <inkml:trace contextRef="#ctx0" brushRef="#br0" timeOffset="107101.546">28928 10522 8191,'0'-1'0,"-2"-1"0,-9 2 0,-9 0 0,-8 0 0,-7 0 0,-9 0 0,2 5 0,4 3 0,-3 4 0,9 6 0,8 0 0,4 6 0,12 2 0,4-1 0,9 1 0,13 2 0,15-2 0,11 0 0,14 1 0,3 0 0,-4-3 0,-7 1 0,-13 1 0,-11-2 0,-7-1 0,-12 1 0,-7 1 0,-8-3 0,-12 0 0,-9-5 0,-10-3 0,-12-3 0,-7-8 0,-1-5 0,1-4 0,5-9 0,9-1 0,16 1-1638,15-5 0,14 0 0,21 1 0</inkml:trace>
  <inkml:trace contextRef="#ctx0" brushRef="#br0" timeOffset="107335.5336">29232 10807 8191,'2'0'0,"1"1"0,1 6 0,1 5 0,2 8 0,0 5 0,0 9 0,2-3 0,2 6-1638,-2-6 0,-3-4 0,-2-7 0</inkml:trace>
  <inkml:trace contextRef="#ctx0" brushRef="#br0" timeOffset="107491.6336">29212 10594 8191,'-7'-14'0,"1"-2"0,2-41-1638,1 40 0,10 8 0,12 9 0</inkml:trace>
  <inkml:trace contextRef="#ctx0" brushRef="#br0" timeOffset="107979.7574">29605 10815 8191,'2'9'0,"-1"3"0,2 8 0,2 6 0,1 6 0,0 0 0,1-2 0,2 0 0,-3-3 0,-2-4 0,-1-7 0,-2-4 0,-1-7 0,0-4 0,-1-7 0,-1-8 0,1-7 0,1-7 0,-1-7 0,2-2 0,5-1 0,4 2 0,6 0 0,4 8 0,3 4 0,5 7 0,1 8 0,2 6 0,1 9 0,-2 8 0,-2 7 0,-7 7 0,-5 10 0,-4 3 0,-8 2 0,-1 1 0,-3-2 0,0-4 0,0-6 0,0-4-1638,0-6 0,2-9 0,2-7 0</inkml:trace>
  <inkml:trace contextRef="#ctx0" brushRef="#br0" timeOffset="108672.2222">30532 10703 8191,'-11'0'0,"-3"3"0,-6 6 0,-2 12 0,-1 7 0,2 10 0,5 7 0,4 1 0,8 1 0,5 2 0,12-6 0,5-2 0,5-6 0,6-7 0,5-5 0,1-7 0,1-8 0,3-4 0,-4-4 0,-2-7 0,-3-5 0,-1-11 0,-5-5 0,-3-13 0,-2-5 0,-8-8 0,-2 1 0,-5 1 0,-5 2 0,-9 7 0,-5 4 0,-6 5 0,-8 3 0,-6 9 0,0 3 0,-1 8 0,3 6 0,1 2 0,2 3 0,2 6 0,4 5 0,5 8 0,9 7 0,6 7 0,5 5 0,11 4 0,6 0 0,5-2 0,8-3 0,4-5 0,1-4 0,-2-7 0,-2-5 0,-3-3 0,-6-7 0,-5-2 0,-4-2 0,-7-2 0,-2 0 0,-3-2 0,-2 1 0,-1-4 0,-2 1 0,2-19-1638,1 17 0,-2-1 0,2 1 0</inkml:trace>
  <inkml:trace contextRef="#ctx0" brushRef="#br0" timeOffset="109431.4024">31597 10845 8191,'-10'-6'0,"-7"-1"0,-6-1 0,-7 3 0,-1 4 0,-3 7 0,0 5 0,4 2 0,0 4 0,7 8 0,5 2 0,5-1 0,8 2 0,3-1 0,7-1 0,3-4 0,8-7 0,5 0 0,8-8 0,2-3 0,2-6 0,-1-7 0,-1-7 0,-2-8 0,-4-9 0,-3-12 0,-2-5 0,-4-10 0,-2-4 0,-5-2 0,-5 3 0,-1 7 0,-4 8 0,-2 8 0,-6 7 0,0 7 0,-2 7 0,1 6 0,2 5 0,7 2 0,0 5 0,1 1 0,-2 8 0,1 7 0,-2 13 0,0 9 0,2 13 0,1 8 0,0 8 0,1 2 0,-1 4 0,0-1 0,0-3 0,0-6 0,0-9 0,4-62-1638,1 45 0,0-12 0,7-7 0</inkml:trace>
  <inkml:trace contextRef="#ctx0" brushRef="#br0" timeOffset="110091.3304">32039 10718 8191,'-5'-8'0,"-6"6"0,-3 0 0,-3 9 0,1 15 0,3 12 0,2 8 0,5 9 0,4 1 0,5 1 0,5 1 0,7-7 0,1-4 0,4-4 0,3-9 0,5-6 0,-3-8 0,6-5 0,1-8 0,1-4 0,-1-9 0,-1-9 0,-2-9 0,-1-9 0,-8-9 0,-6-7 0,-5-1 0,-5 2 0,-11 5 0,-7 3 0,-8 3 0,-5 6 0,-7 1 0,1 6 0,3 5 0,2 5 0,5 4 0,0 7 0,0 2 0,-1 6 0,-1 9 0,-1 8 0,4 4 0,2 9 0,8 6 0,6 3 0,12 5 0,9 0 0,7 2 0,5 0 0,6-7 0,2-4 0,4-6 0,3-6 0,-6-4 0,-4-8 0,-9-4 0,-13-6 0,-6-4-1638,-14-4 0,-19-8 0,-30-14 0</inkml:trace>
  <inkml:trace contextRef="#ctx0" brushRef="#br0" timeOffset="114751.7492">12458 15103 8191,'0'-1'0,"0"1"0,0 0 0,0-2 0,0 2 0,4 0 0,9 0 0,12 0 0,10 3 0,8-1 0,6 2 0,-4 2 0,-9-2 0,-6 2 0,-4-2-188,-6 3-1412,-8-2 0,-7 7 0,-3-4 0</inkml:trace>
  <inkml:trace contextRef="#ctx0" brushRef="#br0" timeOffset="114932.935">12468 15380 7828,'0'6'40,"4"2"0,11 3 1,10 1-1,9 1 0,9-2 1,2-3-1,0-3-1662,2-2 0,-4-2 0</inkml:trace>
  <inkml:trace contextRef="#ctx0" brushRef="#br0" timeOffset="115606.9323">14368 14336 8191,'-2'-3'0,"2"3"0,0 7 0,2 12 0,6 17 0,5 18 0,3 13 0,6 11 0,1 3 0,1-1 0,-6-6 0,2-7 0,-4-16 0,-5-14 0,3-13 0,0-16 0,3-13 0,2-15 0,-1-14 0,-1-12 0,0-12 0,-5-9 0,-3-4 0,1 1 0,-6 5 0,-1 8 0,-2 13 0,-1 14 0,0 10 0,3 11 0,11 3-1638,1 12 0,1 4 0,2 9 0</inkml:trace>
  <inkml:trace contextRef="#ctx0" brushRef="#br0" timeOffset="116286.7391">15052 14726 8191,'0'0'0,"0"0"0,0 8 0,0 6 0,0 9 0,0 12 0,-2 9 0,1 7 0,0 3 0,-1-4 0,2-3 0,0-5 0,0-11 0,0-10 0,0-6 0,2-10 0,0-5 0,7-11 0,7-6 0,2-10 0,3-9 0,-1-6 0,-2-3 0,-3 2 0,-2 2 0,-2 7 0,2 7 0,-5 7 0,4 9 0,-1 5 0,4 7 0,2 9 0,3 14 0,1 5 0,2 8 0,0 6 0,3-2 0,-1 0 0,-1-7 0,-1-10 0,-2-6 0,-2-9 0,3-7 0,1-6 0,2-11 0,2-10 0,1-4 0,2-9 0,0-5 0,5 3 0,-4 1 0,-3 7 0,-3 11 0,-5 11 0,0 10 0,-4 12 0,0 11 0,-5 9 0,2 8 0,-4 6 0,-3 3 0,1 0-1638,-3 2 0,-1-6 0,-6-2 0</inkml:trace>
  <inkml:trace contextRef="#ctx0" brushRef="#br0" timeOffset="116659.7494">13989 15668 8191,'-4'0'0,"8"0"0,21 0 0,26 0 0,35 2 0,33 6 0,29-3 0,14 1 0,13-3 0,1 3 0,-9-4 0,-15 0 0,-26 2 0,-31 1 0,-36-1 0,-27-2 0,-25 0-5,-21 1-1632,-21 2 0,-14 1 0,-11 2 0</inkml:trace>
  <inkml:trace contextRef="#ctx0" brushRef="#br0" timeOffset="116927.5297">14827 16073 8191,'0'0'0,"0"4"0,0 6 0,0 7 0,0 9 0,0 9 0,0 8 0,0 5 0,0 3 0,0-2 0,0-3 0,0-4-56,0-7-1571,0-6 0,10-13 0</inkml:trace>
  <inkml:trace contextRef="#ctx0" brushRef="#br0" timeOffset="117183.6559">15243 16107 8191,'0'-3'0,"-2"1"0,-1 7 0,-1 7 0,-1 11 0,1 14 0,3 9 0,-3 7 0,4 1 0,7-2 0,-5-7 0,1-9 0,0-10 0,0-6 0,-1-11-1638,-2-2 0,0-4 0,-3-9 0</inkml:trace>
  <inkml:trace contextRef="#ctx0" brushRef="#br0" timeOffset="117475.7482">14494 16088 8191,'-2'-10'0,"2"-1"0,11-1 0,15-2 0,24 9 0,24 2 0,28 0 0,15 3 0,5 0 0,-3 2 0,-15 0 0,-18 1 0,-21-2 0,-16 2-194,-11-3-1405,-20 0 0,-12-4 0,-10-3 0</inkml:trace>
  <inkml:trace contextRef="#ctx0" brushRef="#br0" timeOffset="118170.8782">17101 14829 8191,'-3'-8'0,"-7"-1"0,-6-6 0,-6 1 0,-4 0 0,-9 3 0,-3 0 0,-1 0 0,0 4 0,-3 0 0,0 5 0,0 1 0,-6 4 0,2 9 0,-3 5 0,6 12 0,4 14 0,9 9 0,8 9 0,10 5 0,8 5 0,2 4 0,5 3 0,3 3 0,-1 2 0,-1 4 0,3 1 0,-3 5 0,-1 2 0,-1-1 0,-1-1 0,-2 1 0,-2 0 0,0-3 0,1-8 0,1-10 0,5-12 0,10-15 0,7-17 0,4-15 0,6-9 0,3-11-1638,-6-10 0,-6-1 0,-12-9 0</inkml:trace>
  <inkml:trace contextRef="#ctx0" brushRef="#br0" timeOffset="122359.8">17173 15740 8191,'27'1'0,"14"1"0,9 1 0,9 2 0,-12-2 0,-3 1 0,-8 3 0,-7-6 0,-8 5 0,-8-2-1638,-6 1 0,-3-2 0,-4 0 0</inkml:trace>
  <inkml:trace contextRef="#ctx0" brushRef="#br0" timeOffset="123220.1914">18017 15365 8191,'-7'0'0,"-1"6"0,-4 6 0,-4 10 0,5 6 0,-2 9 0,6 8 0,4 5 0,1 0 0,5 3 0,7-4 0,7-1 0,12-9 0,12-7 0,14-12 0,5-9 0,5-9 0,-4-9 0,-6-7 0,-12-7 0,-7-8 0,-11-6 0,-7-3 0,-10-4 0,-5 5 0,-5 4 0,-4 4 0,-4 7 0,-1 4 0,-2 7 0,1 8 0,-1 6 0,7 9 0,3 10 0,5 9 0,7 8 0,14 3 0,8 0 0,14-5 0,12-5 0,3-10 0,1-8 0,-6-9 0,-6-7 0,-13-11 0,-12-6 0,-13-6 0,-10-10 0,-16-5 0,-13-5 0,-14 1 0,-7 1 0,-11 1 0,3 9 0,6 8 0,12 8 0,4 7 0,21 8-217,16 7-1377,13 2 0,8 3 0,18 2 0</inkml:trace>
  <inkml:trace contextRef="#ctx0" brushRef="#br0" timeOffset="123643.7508">19113 15475 6125,'0'-9'230,"-3"1"-1,-6-1 1,-6 3-1,-4 4 1,-2 2-1,2 2 1,4 3-1,7 4 1,5 2-230,1 4 0,2 4 0,5-1 0,5 3 0,7 3 0,8-2 0,6 2 0,6-1 0,0-1 0,-1 1 0,0 1 0,-10 0 0,-3-2 0,-5 4 0,-8-3 0,-6 2 0,-2-1 0,-10-3 0,-8-3 0,-10-5 0,-7-1 0,-11-7 0,-3-2 0,0-2-172,8-2-1431,11-4 0,12-1 0,11-6 0</inkml:trace>
  <inkml:trace contextRef="#ctx0" brushRef="#br0" timeOffset="126549.1167">19711 15286 7871,'-10'1'36,"-9"0"-1,0 7 1,-4 9-1,0 7 1,4 15-1,8 10 1,4 7-1,2 3 1,8-3-36,10 0 0,9-6 0,7-11 0,13-8 0,13-10 0,4-12 0,4-6 0,-2-13 0,-8-9 0,-11-9 0,-11-8 0,-16-7 0,-9-6 0,-9-1 0,-14 0 0,-9-3 0,-11 1 0,-8 3 0,-9 8 0,0 7 0,1 17 0,3 10 0,9 15 0,11 13 0,13 11 0,10 5 0,14 7 0,13-1 0,12-3 0,10-4 0,11-7 0,0-9 0,1-6 0,-3-7-221,-6-6-1373,-7-2 0,-9-6 0</inkml:trace>
  <inkml:trace contextRef="#ctx0" brushRef="#br0" timeOffset="127164.7487">20313 14893 7345,'0'-3'94,"0"0"0,6 0 0,13 2 0,17 0 0,17 1 0,17 0 0,9 0 0,-2 0 0,-5 0-94,-12 0 0,-15 0 0,-16 0 0,-13 1 0,-9-1 0,-8 4 0,-5 9 0,-3 8 0,1 9 0,2 15 0,0 11 0,3 10 0,4 8 0,5 13 0,4 5 0,5 7 0,2 1 0,6 1 0,0-2 0,-2-7 0,-3-7 0,-2-5 0,-10-5 0,-5-12 0,-13-6 0,-12-11 0,-13-12 0,-9-9 0,-12-13 0,-1-7 0,5-8 0,30-8-1638,-1-2 0,22-2 0,9-4 0</inkml:trace>
  <inkml:trace contextRef="#ctx0" brushRef="#br0" timeOffset="127547.6052">21379 16081 6334,'0'-4'206,"-5"2"0,-3 0 1,-7 6-1,1 6 0,-3 5 1,5 7-1,6 8 0,3 2 1,5 2-207,5 0 0,3-5 0,6-5 0,8-6 0,7-9 0,5-4 0,3-11 0,0-8 0,-7-8 0,-9-7 0,-14-8 0,-7-3 0,-15-4 0,-8-1 0,-11 4 0,-4 2 0,-2-9-1638,1 14 0,-2 7 0,4 1 0</inkml:trace>
  <inkml:trace contextRef="#ctx0" brushRef="#br0" timeOffset="128079.7241">20847 14090 8191,'2'0'0,"2"0"0,3 6 0,1 10 0,3 13 0,-1 10 0,3 12 0,-1 5 0,0 2 0,3-5 0,0-1 0,2 0-1638,3-16 0,-2-6 0,0-9 0</inkml:trace>
  <inkml:trace contextRef="#ctx0" brushRef="#br0" timeOffset="128319.7079">21337 14243 8191,'0'-5'0,"0"5"0,0 0 0,0 8 0,3 13 0,3 10 0,9 11 0,4 7 0,6-1 0,1 0 0,-8-7 0,-5-6-91,-7-7-1529,-4-5 0,-8-10 0</inkml:trace>
  <inkml:trace contextRef="#ctx0" brushRef="#br0" timeOffset="128587.7202">20315 14071 8191,'-8'-7'0,"5"0"0,15 0 0,23-1 0,40 1 0,32 5 0,30 2 0,13-1 0,-4 2 0,-12-1 0,-21 2 0,-30 0 0,-25 0 0,-16-29-1638,-21 33 0,-15 0 0,-1 3 0</inkml:trace>
  <inkml:trace contextRef="#ctx0" brushRef="#br0" timeOffset="129078.9843">23103 15598 7302,'-2'-4'99,"-1"1"0,0-1-1,0 1 1,3 3 0,-1 0-1,5 2 1,7-4 0,7 2 0,5 0-99,5 0 0,1 0 0,-3 0 0,8 0-216,-11 0-1379,-5 0 0,-5 0 0</inkml:trace>
  <inkml:trace contextRef="#ctx0" brushRef="#br0" timeOffset="129259.5453">23174 15804 7111,'0'5'120,"2"2"0,8-2 0,12 3 0,13-4 0,8-4 0,9-2 0,4-3-1710,-11-5 0,-19-4 0,-16-12 0</inkml:trace>
  <inkml:trace contextRef="#ctx0" brushRef="#br0" timeOffset="134848.4226">24825 14497 5950,'0'-5'246,"0"-1"1,0 0 0,0 0-1,0 0 1,0 4 0,4-1-1,-1-2 1,8-2 0,4 3-226,8-4-21,-1 1 0,7 2 0,0 0 0,3 3 0,-1 0 0,0 6 0,-4 6 0,-4 4 0,-6 6 0,-6 11 0,-7 6 0,-10 5 0,-8 5 0,-10 4 0,-11 0 0,-10 1 0,-6-3 0,-6-5 0,1-7 0,-1-14 0,0-8 0,7-10 0,1-15 0,8-5 0,7-6 0,12-3 0,13 1 0,5-1 0,11 6 0,15 5 0,5 9 0,11 7 0,10 10 0,2 8 0,1 9 0,-5 6 0,-7 7 0,-4 1 0,-5-1 0,-3-1 0,-6-6 0,9-1-1638,-7-9 0,0-6 0,3-10 0</inkml:trace>
  <inkml:trace contextRef="#ctx0" brushRef="#br0" timeOffset="135303.753">25427 14621 6309,'-2'-11'209,"-3"1"0,4-1 0,-1 4 0,5 9 0,7 12 0,5 12 0,5 11 0,7 10 1,0 11-210,0 5 0,-3 0 0,-3-5 0,-5-10 0,-3-12 0,-7-10 0,3-8 0,1-14 0,3-13 0,3-14 0,4-16 0,5-13 0,2-13 0,-5-8 0,-4-2 0,-6 5 0,-5 6 0,-5 10 0,-1 15 0,-1 12 0,0 10 0,39 12-1638,-27 10 0,-2 10 0,4 9 0</inkml:trace>
  <inkml:trace contextRef="#ctx0" brushRef="#br0" timeOffset="136015.3053">26092 14765 8191,'-5'-8'0,"-1"-1"0,3 2 0,1 2 0,2 10 0,2 12 0,3 8 0,1 13 0,4 8 0,3 3 0,1 0 0,-1-3 0,-2-7 0,-1-7 0,-4-9 0,-3-6 0,1-7 0,2-6 0,4-11 0,3-7 0,10-10 0,2-8 0,2-7 0,-3-5 0,0 4 0,-3 0 0,-8 7 0,-1 8 0,-6 8 0,1 8 0,-1 4 0,8 7 0,0 10 0,6 5 0,1 9 0,1 6 0,0 2 0,1 1 0,-6-6 0,-1-3 0,-5-6 0,1-6 0,-5-6 0,6-4 0,3-8 0,5-8 0,-2-6 0,4-6 0,0-8 0,-2 0 0,2-1 0,4-1 0,-2 2 0,-2 6 0,0 4 0,3 8 0,1 9 0,-2 4 0,4 10 0,-4 5 0,-4 9 0,-2 8 0,-6 9 0,1 3 0,-8 2 0,3-7-1638,-6 2 0,-6-5 0,-6-4 0</inkml:trace>
  <inkml:trace contextRef="#ctx0" brushRef="#br0" timeOffset="136495.7351">24889 15591 8191,'-32'0'0,"7"0"0,14 0 0,27 3 0,72-3 0,53 1 0,54 3 0,51-1 0,31 0 0,17 5 0,-13 2 0,-22 4 0,-37 3 0,-49 5 0,-53-1 0,-45-3 0,-47-4 0,-30 0-187,-26-3-1413,-20-4 0,-16 2 0,-17-1 0</inkml:trace>
  <inkml:trace contextRef="#ctx0" brushRef="#br0" timeOffset="136799.0264">25782 16102 8191,'-1'-2'0,"0"-1"0,1 0 0,-1 3 0,1 11 0,1 9 0,-1 11 0,0 8 0,0 10 0,0 4 0,0-2 0,1 0 0,4-2-246,3-6-1343,3-6 0,7-11 0</inkml:trace>
  <inkml:trace contextRef="#ctx0" brushRef="#br0" timeOffset="137049.3541">26319 16186 8191,'-4'-7'0,"-3"4"0,0 1 0,2 7 0,5 11 0,-2 14 0,4 9 0,3 7 0,0 2 0,1 1 0,-3-6 0,1-2-278,-2-7-1304,2-16 0,-4-4 0,0-7 0</inkml:trace>
  <inkml:trace contextRef="#ctx0" brushRef="#br0" timeOffset="137335.6839">25431 16119 8191,'0'-7'0,"14"0"0,22-1 0,29-1 0,28 6 0,37 0 0,20 1 0,3-1 0,-14-1 0,-13 3 0,-34 1 0,-31 0 0,-30 0 0,-18 0 0,-13 0 0,-13 0-283,-9-36-1298,-7 38 0,-3-3 0,-6-2 0</inkml:trace>
  <inkml:trace contextRef="#ctx0" brushRef="#br0" timeOffset="140291.7177">11615 2696 7241,'0'0'106,"7"-2"-1,9 2 1,9 0-1,6 2 1,11 0-1,0 1 1,-4 1-1,-5 0 1,-7 1-106,-4 2 0,3-3-322,2 10-1251,-7-1 0,-2-4 0,-5-1 0</inkml:trace>
  <inkml:trace contextRef="#ctx0" brushRef="#br0" timeOffset="140511.8357">11677 3075 8191,'-2'9'0,"2"-2"0,2 4 0,7 3 0,12-3 0,14-3 0,5-1 0,10-2 0,-6-2 0,2 1-1638,-11-3 0,-3-1 0,-7-3 0</inkml:trace>
  <inkml:trace contextRef="#ctx0" brushRef="#br0" timeOffset="141487.3101">13613 1816 8191,'0'-10'0,"0"-2"0,0-2 0,0-3 0,5 3 0,7 2 0,8 1 0,14-1 0,10 5 0,8 2 0,-2 5 0,-3 5 0,-7 9 0,-6 11 0,-12 11 0,-12 16 0,-10 10 0,-21 4 0,-17 3 0,-16-6 0,-13-7 0,-14-10 0,1-12 0,5-13 0,7-10 0,16-7 0,17-7 0,12-4 0,14-1 0,16 2 0,9-3 0,15 6 0,12 0 0,9 12 0,4 9 0,2 8 0,-5 8 0,-2 8 0,-9 3 0,8-1-320,-15-2-1254,-8-11 0,-2-5 0,-8-10 0</inkml:trace>
  <inkml:trace contextRef="#ctx0" brushRef="#br0" timeOffset="141887.2801">14320 1898 8191,'2'-4'0,"2"1"0,5 5 0,5 7 0,6 14 0,11 21 0,2 13 0,7 9 0,-2 6 0,-5-4 0,-1-10 0,-10-10 0,-9-12 0,-1-13 0,-6-10 0,-3-9 0,3-9 0,1-18 0,1-12 0,0-17 0,-1-15 0,-3-8 0,-2-2 0,-2 2 0,0 12 0,0 14 0,0 13 0,0 16-263,7-82-1322,0 105 0,0 8 0,2 8 0</inkml:trace>
  <inkml:trace contextRef="#ctx0" brushRef="#br0" timeOffset="142539.7223">15000 2171 8191,'0'0'0,"0"0"0,2 0 0,-2 2 0,0 9 0,0 6 0,0 12 0,0 10 0,1 9 0,1 0 0,0 0 0,0-6 0,3-4 0,-2-13 0,0-8 0,2-10 0,8-5 0,7-13 0,6-8 0,3-11 0,-2-8 0,-3-8 0,-3-3 0,-2 3 0,-6 3 0,-3 11 0,-5 8 0,0 11 0,-1 7 0,2 10 0,2 8 0,4 10 0,3 9 0,3 8 0,4 1 0,0 0 0,-2-6 0,1-8 0,-3-4 0,-1-8 0,-4-8 0,2-6 0,-4-10 0,2-7 0,2-7 0,0-8 0,3-6 0,1-1 0,2-1 0,0 2 0,0 8 0,-2 5 0,6 8 0,-1 11 0,3 9 0,-1 10 0,0 12 0,0 6 0,-5 10 0,-3 6 0,-9 3 0,89 2-1638,-88 2 0,-24-4 0,-7-3 0</inkml:trace>
  <inkml:trace contextRef="#ctx0" brushRef="#br0" timeOffset="142895.6969">13540 2977 8191,'0'0'0,"22"3"0,32-3 0,43 0 0,46 2 0,53 0 0,29-2 0,17 0 0,5 1 0,-10 0 0,-26-1 0,-36 3 0,-43 0 0,-48 2 0,-39-2 0,-31 2 0,-23 2-224,-15 2-1369,-28 4 0,-16-1 0,-24-1 0</inkml:trace>
  <inkml:trace contextRef="#ctx0" brushRef="#br0" timeOffset="143150.1705">14315 3317 8191,'-3'8'0,"-1"6"0,0 10 0,-1 9 0,3 9 0,2 5 0,0 5 0,0 0 0,0 1 0,4-6 0,2-1-1638,7-10 0,2-11 0,5-14 0</inkml:trace>
  <inkml:trace contextRef="#ctx0" brushRef="#br0" timeOffset="143374.6757">14841 3455 8191,'0'5'0,"2"9"0,-2 10 0,0 12 0,0 7 0,0 8 0,0 1 0,0-5 0,4-3 0,0-10-184,5-5-1417,-3-13 0,-4-7 0,-3-8 0</inkml:trace>
  <inkml:trace contextRef="#ctx0" brushRef="#br0" timeOffset="143643.5482">14096 3355 8191,'10'-3'0,"17"1"0,24 1 0,26-2 0,21-1 0,20 0 0,1 1 0,-12 1 0,-15 0 0,-20 1 0,-28 1 0,-23 0 0,-14 0 0,-5 7-1638,-8-7 0,0-7 0,-1-6 0</inkml:trace>
  <inkml:trace contextRef="#ctx0" brushRef="#br0" timeOffset="144991.6909">16038 1557 7900,'0'-5'32,"0"2"0,0-1 1,0-2-1,0 2 0,-6 2 1,-14-1-1,-20-4 0,-27-2 1,-27 1-33,-25-2 0,-23-4 0,-15-3 0,-18-2 0,-13-2 0,-10-2 0,-11-1 0,-3 2 0,4 8 0,5-1 0,12 6 0,12 4 0,15 4 0,11-1 0,16 2 0,24 4 0,16 2 0,26 4 0,12 2 0,16 5 0,9 5 0,7 2 0,3 5 0,8 4 0,7 6 0,5 7 0,4 8 0,7 11 0,6 8 0,7 10 0,3 13 0,6 10 0,0 8 0,1 12 0,1 5 0,1 1 0,-1 1 0,1-2 0,3-8 0,-3-7 0,-1-9 0,-2-7 0,-6-4 0,-3-4 0,-2-5 0,0-7 0,-2-10 0,2-7 0,2-13 0,0-8 0,5-9 0,0-4 0,4-4 0,9-3 0,7-1 0,15-2 0,17-3 0,18-4 0,22-5 0,26-4 0,24-2 0,23-3 0,22-3 0,15 2 0,12 2 0,-2-5 0,0 3 0,-7 1 0,-16-1 0,-23-1 0,-21-1 0,-30 1 0,-30-1 0,-29 2 0,-30 0 0,-24 1 0,-16-2 0,-8 1 0,-4-7 0,-2-8 0,1-5 0,4-14 0,-2-13 0,1-13 0,6-18 0,7-23 0,6-20 0,1-22 0,-2-23 0,-6-14 0,-9-6 0,-16 5 0,-9 7 0,-9 25 0,-2 22 0,-7 20 0,6 18 0,3 17 0,6 11 0,4 12 0,6 9 0,5 17 0,3 8 0,5 9 0,-2 7 0,-4 8-1638,-7 11 0,-5 1 0,-17 5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16:37.1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5546 2600 8191,'0'-1'-1638,"3"4"0,5 3 0,3 9 0</inkml:trace>
  <inkml:trace contextRef="#ctx0" brushRef="#br0" timeOffset="250.8527">5887 3147 8191,'15'34'0,"4"4"0,1 2 0,-1-1 0,-8-18 0,2-19 0,1-17 0,2-16 0,2-19 0,-4-20 0,-3-21 0,-6-10 0,-1-3 0,-1 5 0,-1 10 0,-2 20 0,3 22 0,-2 16-1638,-1 19 0,0 18 4476,2 15-4476,-2 16 0,7 8 0</inkml:trace>
  <inkml:trace contextRef="#ctx0" brushRef="#br0" timeOffset="928.1611">5567 2542 8191,'0'-3'0,"0"3"0,0-1 0,0 1 0,0 8 0,1 10 0,8 16 0,5 14 0,8 16 0,8 11 0,8 6 0,5-1 0,-1-5 0,2-5 0,-1-11 0,-6-10 0,-5-11 0,9-8 0,-18-17-1638,-6-1 0,-6-8 0,-2-4 0</inkml:trace>
  <inkml:trace contextRef="#ctx0" brushRef="#br0" timeOffset="1614.6501">6673 3152 8191,'45'-8'0,"-2"-1"0,-9-1 0,-2-1 0,-62 6 0,1 4 0,-6 2 0,-1 4 0,-7 8 0,4 2 0,4 11 0,8 4 0,8 2 0,13 1 0,8 1 0,11-4 0,10-2 0,7-8 0,12-7 0,4-9 0,3-5 0,-1-13 0,-2-8 0,-4-9 0,-6-11 0,-8-11 0,-11-8 0,-11-5 0,-11-3 0,-8 1 0,-7 8 0,-3 9 0,0 11 0,4 14 0,6 7 0,6 10 0,4 4 0,3 2 0,0 11 0,3 12 0,3 13 0,4 10 0,3 15 0,8 8 0,4 3 0,1-1 0,2 0 0,0-7-26,147-2-393,-149-12-1130,-3-10 0,-1-10 0,-2-16 0</inkml:trace>
  <inkml:trace contextRef="#ctx0" brushRef="#br0" timeOffset="1922.5468">7493 2985 8191,'-25'-5'0,"-7"-1"0,-4 3 0,-7 0 0,10 8 0,6 7 0,6 3 0,4 6 0,8 7 0,5 7 0,8 1 0,8 3 0,8-2 0,4-3 0,5-4 0,2-5 0,-4-6 0,-2-9 0,-4-3 0,2-14-1638,-6 6 0,-5-3 0,-3-4 0</inkml:trace>
  <inkml:trace contextRef="#ctx0" brushRef="#br0" timeOffset="2558.3602">8518 2971 8191,'0'0'0,"1"-1"0,-1 1 0,0-2 0,0 4 0,6-2 0,10-2 0,7 2 0,9 0 0,7 2 0,3-1 0,-5 2 0,-3-2 0,-4 1 0,3-2 0,-10 0 0,-14 0-340,12 3-1230,-2-1 0,-13 4 0,3-2 0</inkml:trace>
  <inkml:trace contextRef="#ctx0" brushRef="#br0" timeOffset="2790.6178">8680 3305 8191,'0'4'0,"7"3"0,11 2 0,8 0 0,9-2 0,10-3 0,4-3 0,-1 1-464,2-2-1081,-2 0 0,-5-5 0,12 0 0</inkml:trace>
  <inkml:trace contextRef="#ctx0" brushRef="#br0" timeOffset="3398.64">9915 2590 8191,'0'-2'0,"0"-1"0,3 5 0,2 10 0,5 14 0,7 19 0,1 18 0,5 14 0,3 8 0,-1 2 0,-2-6 0,1-10 0,-3-12 0,-3-13 0,-4-12 0,-4-13 0,2-11 0,7-10 0,5-15 0,2-12 0,6-18 0,0-13 0,-6-17 0,-3-9 0,-3-2 0,-3 4 0,-5 13 0,-4 15 0,-5 20 0,-3 14 0,0 9 0,8 8-105,-7 11-1512,2 8 0,3 7 0,8 2 0</inkml:trace>
  <inkml:trace contextRef="#ctx0" brushRef="#br0" timeOffset="4229.3023">10987 3012 8191,'-26'0'0,"-7"0"0,-9 1 0,-10 5 0,7 3 0,5 6 0,2 6 0,5 6 0,7 5 0,4 1 0,11 6 0,6-3 0,5 0 0,6-6 0,9-3 0,5-8 0,9-7 0,8-7 0,8-4 0,3-10 0,1-5 0,-3-8 0,-3-5 0,-10-9 0,-7 0 0,-10 3 0,-6 3 0,-7 3 0,-3 8 0,0 7 0,0 4 0,0 5 0,0 2 0,0 1 0,0 4 0,3 7 0,1 6 0,5 6 0,4 7 0,3 1 0,3-1 0,0-2 0,2-6 0,1-6 0,-1-8 0,3-7 0,3-9 0,0-9 0,2-8 0,-4-5 0,-4-7 0,-8 1 0,-7 7 0,-3 6 0,-3 7 0,2 9 0,0 9 0,4 8 0,3 7 0,6 9 0,7 6 0,5 6 0,3-2 0,3 0 0,-1-5 0,1-5 0,2-8 0,2-7 0,-2-7 0,-4-8 0,-2-10 0,-4-8 0,-8-5 0,-8-10 0,-3-1 0,-5-1 0,-3 2 0,-4 3 0,4 6-111,-1 7-1505,0 7 0,1 8 0</inkml:trace>
  <inkml:trace contextRef="#ctx0" brushRef="#br0" timeOffset="4854.8445">12180 3132 8191,'-28'0'0,"-5"4"0,-5-1 0,-4 6 0,19-1 0,3 5 0,13 1 0,5 1 0,7 0 0,15 1 0,7-3 0,8-2 0,8-4 0,-3-4 0,-1-4 0,-7-2 0,-1-6 0,-4-2 0,-8-1 0,-3-2 0,-7 0 0,-5 6 0,-4 2 0,1 5 0,3 6 0,4 13 0,2 10 0,4 19 0,2 19 0,0 18 0,-1 13 0,1 9 0,-5 7 0,-4-5 0,-3-11 0,-6-15 0,-7-19 0,-15-18 0,-6-18 0,-12-17 0,-8-13 0,4-15 0,4-14 0,9-10 0,15-7 0,10-3 0,11 1 0,16 0 0,12 3 0,14 2 0,12 3 0,10-3 0,4 6 0,1-15-1638,-6 19 0,-13 2 0,-7-4 0</inkml:trace>
  <inkml:trace contextRef="#ctx0" brushRef="#br0" timeOffset="5082.6498">13119 3148 8191,'7'-1'0,"11"0"0,13 1 0,10-4 0,11 1-77,10 3-429,-3-4-1015,-7 3 0,-16 1 0,-21 1 0</inkml:trace>
  <inkml:trace contextRef="#ctx0" brushRef="#br0" timeOffset="5258.4543">13142 3361 8191,'6'11'0,"8"1"0,12 3 0,16-1 0,10-3 0,10-8 0,1-3-65,-4-3-1560,-15-4 0,-12-7 0,-8-4 0</inkml:trace>
  <inkml:trace contextRef="#ctx0" brushRef="#br0" timeOffset="6234.2432">15150 3067 6211,'-10'-8'220,"-4"-2"0,-1-4 0,-6 0 0,8-1 0,3 1 0,2-3 0,5-2 0,5-6 0,3-1-220,13 1 0,8-1 0,7 2 0,13 6 0,8 2 0,3 7 0,3 6 0,-1 3 0,-2 5 0,-4 6 0,-10 7 0,-11 6 0,-14 9 0,-10 6 0,-16 6 0,-9-2 0,-13 7 0,-8 1 0,2 0 0,-13-3 0,-1 0 0,8-9 0,7-7 0,0-7 0,20-7 0,7-3 0,5-5 0,11 0 0,10-1 0,12-3 0,11 1 0,14-1 0,4-3 0,2-1 0,-8 0 0,-5-2 0,-9 0 0,-10-2-98,-6-92-1520,-5 84 0,-10-4 0,2-6 0</inkml:trace>
  <inkml:trace contextRef="#ctx0" brushRef="#br0" timeOffset="6689.9737">15986 2764 8191,'3'0'0,"6"3"0,5 9 0,9 9 0,2 13 0,5 13 0,0 10 0,-2 7 0,-2 1 0,-6-5 0,-4-2 0,-4-9 0,-4-15 0,-4-10 0,-2-10 0,1-7 0,0-10 0,1-10 0,5-14 0,4-16 0,0-13 0,0-15 0,-3-4 0,-1 0 0,-3 8 0,-3 11 0,0 14 0,-1 17-141,2 41-1469,1-13 0,2 7 0</inkml:trace>
  <inkml:trace contextRef="#ctx0" brushRef="#br0" timeOffset="7395.5532">16714 3049 8191,'4'3'0,"-1"5"0,0 4 0,3 9 0,1 4 0,1 8 0,3 5 0,-1 0 0,0 1 0,-6-4 0,-2-5 0,-1-9 0,-2-6 0,1-6 0,1-6 0,1-6 0,3-6 0,3-8 0,6-9 0,1-4 0,3-2 0,1-1 0,-3 3 0,0 5 0,-5 6 0,1 6 0,1 3 0,1 8 0,4 2 0,3 12 0,0 6 0,2 9 0,-2 5 0,-2 5 0,0-1 0,-5-4 0,-2-4 0,-4-4 0,-2-8 0,-3-5 0,0-6 0,0-4 0,3-7 0,2-8 0,8-8 0,4-7 0,6-8 0,2-4 0,-1 2 0,3-1 0,-2 6 0,-5 7 0,2 6 0,-2 7 0,-2 10 0,1 7 0,1 2 0,-1 9 0,-2 10 0,-7 5 0,-3 10 0,-4 5 0,-5 5 0,-1 1 0,3 0-1638,2-2 0,2-10 0,-1-12 0</inkml:trace>
  <inkml:trace contextRef="#ctx0" brushRef="#br0" timeOffset="7946.3663">14970 3999 8191,'0'0'0,"10"1"0,33-1 0,41 2 0,50 0 0,52 2 0,48 1 0,26 2 0,22 1 0,8 2 0,-1-1 0,-24-2 0,-35-1 0,-55-1 0,-61-5 0,-51-3 0,-50 3-1638,-47-2 0,-43 1 0,-33 1 0</inkml:trace>
  <inkml:trace contextRef="#ctx0" brushRef="#br0" timeOffset="8234.7384">15995 4442 8191,'0'11'0,"-2"10"0,-1 9 0,-1 12 0,-1 8 0,2 6 0,1 6 0,2 2 0,2-1 0,15 0-370,-5-5-1194,6-13 0,8-14 0,7-15 0</inkml:trace>
  <inkml:trace contextRef="#ctx0" brushRef="#br0" timeOffset="8474.7592">16545 4621 8191,'0'2'0,"-2"7"0,2 11 0,-1 11 0,1 8 0,1 12 0,7 1 0,2 2 0,-2-5 0,1-3 0,-1-9-207,-7-10-247,0-65-1052,-6 38 0,-7-9 0</inkml:trace>
  <inkml:trace contextRef="#ctx0" brushRef="#br0" timeOffset="8766.7342">15602 4483 8191,'12'0'0,"24"-1"0,32-1 0,30-1 0,25 0 0,24 0 0,13 2 0,-4-1 0,-7 2 0,-15 0 0,-23 0 0,-34 0 0,-28 0 0,-28-10 0,-83 19-1638,49-9 0,-19-1 0,-9-6 0</inkml:trace>
  <inkml:trace contextRef="#ctx0" brushRef="#br0" timeOffset="9402.4277">18111 2202 1998,'-33'-6'115,"-16"-6"57,-16-5 36,-19-1 43,1-100-799,-17 94 0,-17 2 0,-14 1 0,-21-1 3092,-28 101-2192,-31-95-900,-24 1 1496,-31-7-530</inkml:trace>
  <inkml:trace contextRef="#ctx0" brushRef="#br0" timeOffset="11202.9956">13834 1695 6602,'-236'17'17,"-86"-45"20,-77-5 27,-82-6 16,85 8 10,1-38 12,16 43 0,8-1-5,15 2-36,4-1-41,9 3-16,13 1-18,9 5-16,12 1 14,16 7 29,13 5 9,14 1 15,11 3 13,8 0 40,9 0 47,9 3-1,7 0-1,9-2-12,10 1-29,18 2-38,14-1-22,16-3-14,17 3-8,17 1-4,12-2-5,15 1-1,11-1-1,15-2 1,16 0-2,14 0 0,12 0 0,14 0 0,7 3 0,4-2 0,1-1 0,1 2 0,0-1 0,-2 2 0,1-1 0,0 1 0,-1 2 0,-2 2 0,0-2 0,-2 6 0,-2-2 0,-3 6 0,-2 5 0,-5 5 0,-2 5 0,-5 10 0,-2 7 0,0 10 0,-3 9 0,-1 11 0,-2 14 0,-4 16 0,-6 11 0,-7 18 0,-3 12 0,-7 9 0,2 9 0,2 0 0,6 3 0,4-1 0,12-7 0,6-4 0,4-3 0,4-5 0,8-6 0,3-6 0,5-4 0,3-9 0,6-6 0,9-9 0,9-10 0,9-5 0,13-8 0,8-9 0,7-4 0,8-7 0,8-7 0,11-3 0,10-5 0,22-5 0,20-3 0,24-4 0,25-5 0,28-5 0,25 0 0,28-2 0,25-3 0,34 2 0,26 3 0,24 0 0,23 0 0,19 3 0,12-5 0,13 0 0,10-1 0,6-4 0,-1-1 0,-1-1 0,-8 1 0,-11-4 0,-3 0 0,-11-2 0,-4-1 0,-3-3 0,-5-5 0,-5-3 0,-10 0 0,-15-9 0,-17-3 0,-18-4 0,-25-3 0,-22-4 0,-24-2 0,-23 1 0,-29 3 0,-26-5 0,-24-1 0,-25 2 0,-25-3 0,-20 3 0,-17 1 0,-17 1 0,-17 2 0,-14 0 0,-10 2 0,-10 0 0,-11 0 0,-2-1 0,-3 0 0,-3-6 0,-2-1 0,0-7 0,2-7 0,5-4 0,0-8 0,7-11 0,1-11 0,4-15 0,6-10 0,4-16 0,5-14 0,-2-11 0,-1-9 0,-3-5 0,-5-3 0,-4 3 0,-1-1 0,1-3 0,6 1 0,5-2 0,6-1 0,5 6 0,3 4 0,-5 9 0,-3 10 0,-9 16 0,-9 13 0,-9 13 0,-4 12 0,-3 10 0,-3 14 0,0 10 0,-3 10 0,0 10 0,0 8 0,-4 4 0,-8 6 0,-3 3 0,-8 2 0,-5 2 0,-3 0 0,-4 3 0,-6 1 0,0-2 0,-8-3 0,-8-1 0,-8-2 0,-12-2 0,-16-3 0,-17-3 0,-18-4 0,-20-5 0,-15-2 0,-17-4 0,-21-2 0,-9 2 0,-18 2 0,-21 0 0,-15 6 0,-14 1 0,-22 1 0,-18 1 0,-11 3 0,-7-3 0,-6-1 0,13 1 0,12-8 0,35-1 0,36 0-254,64 2-1333,41 1 0,56 4 0,50 6 0</inkml:trace>
  <inkml:trace contextRef="#ctx0" brushRef="#br0" timeOffset="12339.1622">9553 8618 6845,'-11'-3'150,"-1"1"-1,2-1 1,-2-1-1,11 1 1,4 3-1,13-2 1,17 0-1,26 2 1,28 0-150,25 4 0,21-1 0,4 1 0,-8 1 0,-21 1 0,-23-2 0,-30 2 0,-26-4 0,-19 0 0,-10-1 0,-13 3-275,-7 2-270,-12 2-929,-4-1 0,-9 0 0,2-3 0</inkml:trace>
  <inkml:trace contextRef="#ctx0" brushRef="#br0" timeOffset="12582.9178">10107 8685 6132,'0'0'229,"-1"0"0,0 3-1,-1 11 1,-4 11 0,-1 13-1,4 17 1,2 11 0,-1 5 0,4 4-229,2 1 0,0-1 0,-2-4 0,-1-6-233,1-7-221,-5-13-1046,-9-12 0,-1-12 0,-11-11 0</inkml:trace>
  <inkml:trace contextRef="#ctx0" brushRef="#br0" timeOffset="12846.6459">9481 9493 6564,'0'-2'181,"8"2"0,17 4-1,18 2 1,19 2 0,24 1-1,13 0 1,1-4 0,-6 0 0,-12-3-181,-20 2 0,-19-1 0,-21 0 0,-11-3 0,-9 2 0,-1-2 0,-4-52-1638,-3 47 0,1 0 0,2-7 0</inkml:trace>
  <inkml:trace contextRef="#ctx0" brushRef="#br0" timeOffset="13474.5373">10941 9434 7882,'-11'-3'34,"-3"0"0,-6-1 1,-6 2-1,-2 0 0,1 2 1,-5 3-1,-1 5 0,-2 1 1,1 4-35,2 5 0,6 0 0,7 1 0,8-5 0,8 0 0,4-1 0,11-1 0,8-3 0,12 2 0,11-7 0,8-1 0,2-6 0,-1-6 0,-3-7 0,-4-8 0,-5-9 0,-7-6 0,-7-5 0,-7-5 0,-10 2 0,-6 1 0,-2 4 0,-5 5 0,-1 6 0,-2 3 0,5 4 0,-4 7 0,4 3 0,2 6 0,0 2 0,0 3 0,0 3 0,2 0 0,1 7 0,1 11 0,6 12 0,-3 12 0,3 17 0,0 7 0,2 3 0,1 0 0,4-8 0,0-11 0,4-8-324,3-11-1249,-4-8 0,-1-13 0,4-4 0</inkml:trace>
  <inkml:trace contextRef="#ctx0" brushRef="#br0" timeOffset="13754.9989">11813 9212 8191,'-17'-3'0,"-10"1"0,-10 4 0,-3 7 0,0 8 0,9 12 0,3 6 0,14 7 0,8 6 0,8-3 0,15 2 0,14-6 0,9-5 0,8-6 0,8-8 0,-5-8 0,-2-6-271,-4-5-1313,-4-6 0,-7-5 0</inkml:trace>
  <inkml:trace contextRef="#ctx0" brushRef="#br0" timeOffset="13986.7344">12454 9353 8191,'14'0'0,"4"0"0,13 0 0,8 0 0,1 0 0,-2 0 0,0 3 0,-4 3-191,2 0-1409,-9-2 0,-9 2 0</inkml:trace>
  <inkml:trace contextRef="#ctx0" brushRef="#br0" timeOffset="14230.6571">12422 9602 8191,'7'5'0,"5"3"0,7 1 0,11 3 0,6-1 0,4-2 0,-2-5 0,-6 1 0,-12-5 0,-11 3-424,-11-6-1129,-9 1 0,-16-3 0,-9-6 0</inkml:trace>
  <inkml:trace contextRef="#ctx0" brushRef="#br0" timeOffset="16302.7431">14353 8906 5125,'-7'-8'334,"-6"-4"1,0-3-1,-1-4 0,3 1 1,4-2-1,3-2 0,1-5 1,8-2-1,6 1-277,9-2-57,2 1 0,8 8 0,3 6 0,4 8 0,5 10 0,3 10 0,0 14 0,-5 5 0,-6 8 0,-12 4 0,-15 2 0,-9 1 0,-18 1 0,-15 2 0,-9-3 0,-8 1 0,-3-6 0,9-4 0,9-7 0,12-4 0,11-9 0,9-1 0,15-4 0,13-1 0,19 0 0,10-3 0,17-1 0,0-5 0,-5 0 0,-8-3 0,2 0-307,-24-3-1269,-7 0 0,-7-5 0,-4-6 0</inkml:trace>
  <inkml:trace contextRef="#ctx0" brushRef="#br0" timeOffset="16618.7234">15244 8606 8191,'5'0'0,"12"-5"0,19 2 0,27 0 0,24-2 0,33 1 0,10 3 0,1-2 0,-20 2 0,-24 1 0,-34-2 0,-28 0 0,-22 1-54,-22-3-1573,-19 9 0,-15-1 0,-10 1 0</inkml:trace>
  <inkml:trace contextRef="#ctx0" brushRef="#br0" timeOffset="17050.0801">15644 8615 6125,'0'0'230,"0"0"-1,0 0 1,0 12-1,0 10 1,0 14-1,0 15 1,2 15-1,3 6 1,1 5-230,4-1 0,0-2 0,2-3 0,-6-11 0,-4-8 0,0-9 0,-2-13 0,-4-6-217,-7-6-95,-9-6-51,-12-1-30,-8-5 0,-8-6 42,5 0 108,1 0 216,10-5 27,10 1 0,6 1 216,11-2 97,4 4 49,9 1 32,15 0-1,15 1-42,17 2-109,19-3-214,11 4-28,3 0 0,-3-2 0,-13-2 0,-14 2-422,-15-4-1131,-18-3 0,-14-7 0,-7-5 0</inkml:trace>
  <inkml:trace contextRef="#ctx0" brushRef="#br0" timeOffset="17698.2512">16119 9056 8191,'0'-3'0,"1"1"0,-1 0 0,5 1 0,-1 6 0,5 12 0,1 3 0,3 12 0,4 7 0,-2 3 0,-1-3 0,-5-3 0,-3-9 0,-2-6 0,-4-8 0,0-7 0,0-3 0,0-7 0,0-7 0,3-8 0,1-5 0,6-8 0,6-2 0,1-1 0,4 3 0,1 3 0,0 2 0,4 6 0,2 6 0,-1 9 0,3 4 0,-1 15 0,-1 9 0,-1 9 0,-1 7 0,-4 4 0,0-1 0,-7-7 0,-5-7 0,-2-8 0,-7-7 0,-1-9 0,0-3 0,0-8 0,0-9 0,5-7 0,6-5 0,7-1 0,6-4 0,11 2 0,5 4 0,-1 1 0,0 7 0,2 10 0,0 4 0,-3 10 0,-3 10 0,-5 8 0,-6 11 0,-8 9 0,-7 8 0,-6 1 0,21 2-494,-21-6-1045,-7-6 0,-10-7 0,-14-8 0</inkml:trace>
  <inkml:trace contextRef="#ctx0" brushRef="#br0" timeOffset="18034.7132">14466 10018 8191,'-16'2'0,"5"4"0,19 2 0,33 1 0,61 0 0,48-4 0,52-1 0,47-4 0,36 3 0,20 0 0,10-1 0,-6 1 0,-29 4 0,-52-4 0,-58 4 0,-67-2 0,-65-1 0,-50-1-104,-37-3-1513,-38 5 0,-25-3 0,-24-4 0</inkml:trace>
  <inkml:trace contextRef="#ctx0" brushRef="#br0" timeOffset="18462.5979">15684 10472 8191,'0'0'0,"0"-2"0,2 2 0,-2 6 0,4 11 0,-1 14 0,1 15 0,2 10 0,6 11 0,-4-3 0,4-7 0,-4-8 0,0-6-360,1-14-1206,6-12 0,1-11 0,7-7 0</inkml:trace>
  <inkml:trace contextRef="#ctx0" brushRef="#br0" timeOffset="18706.1605">16204 10562 8191,'2'-2'0,"-1"2"0,0 8 0,1 10 0,-2 14 0,1 12 0,-1 12 0,2 2 0,1 5 0,1-5 0,2-5 0,-2-6 0,2-11 0,-2-8-138,30-8-628,-23-8-691,-1-8 0,-8-5 0,-4-12 0</inkml:trace>
  <inkml:trace contextRef="#ctx0" brushRef="#br0" timeOffset="18974.7191">15458 10611 8191,'18'-7'0,"17"-3"0,17-4 0,22 2 0,17 4 0,15 6 0,7 0 0,4 2 0,-9 2 0,-15-2 0,-18 1 0,-23-1 0,-20 1 0,59-1-1638,-88-28 0,-9 23 0,-11-1 0</inkml:trace>
  <inkml:trace contextRef="#ctx0" brushRef="#br0" timeOffset="21050.4068">17189 7552 4462,'-9'-2'402,"-11"-1"1,-15-1-1,-16 0 0,-23 1 0,-17-2 1,-19 4-1,-14 0 0,-15-3 1,-17 3-295,-26-2-108,-27 1 0,-25 1 0,-27-1 0,-28 4 0,-23-1 0,-21 0 0,-18-1 0,-17 1 0,-9-2 0,-10 1 0,2 1 0,-14 2 0,7 6 0,-1 1 0,13 6 0,6 3 0,22 5 0,10-3 0,23 2 0,20 2 0,29-1 0,25-1 0,34 0 0,35 2 0,31-5 0,30 1 0,32-4 0,27-5 0,21 0 0,17-4 0,11-4 0,5-1 0,1-2 0,1 0 0,0 2 0,-2-3 0,1 0 0,-2 2 0,-5 2 0,-3 4 0,-4 7 0,-5 7 0,-7 15 0,0 7 0,-1 13 0,6 8 0,4 12 0,7 10 0,0 12 0,4 12 0,-2 11 0,-4 13 0,2 10 0,-1 10 0,1 10 0,2 6 0,1 6 0,6-3 0,3-6 0,5-7 0,3-9 0,3-11 0,0-7 0,4-10 0,-2-8 0,6-8 0,2-13 0,7-9 0,7-10 0,3-6 0,5-12 0,5-10 0,5-7 0,8-8 0,8-5 0,13-6 0,16 2 0,18-3 0,19-2 0,26-1 0,31-3 0,35-2 0,36-1 0,44-4 0,36-5 0,36 1 0,32-4 0,25 0 0,23-5 0,25 1 0,17 0 0,15-10 0,15 1 0,7 4 0,-12-9 0,-11-2 0,-25 4 0,-33-1 0,-37 0 0,-39 9 0,-46 0 0,-41 6 0,-50-2 0,-41 0 0,-44-3 0,-34-1 0,-37-6 0,-27 0 0,-22-3 0,-19 3 0,-11-1 0,-9 2 0,1 0 0,-5-1 0,3-6 0,0 2 0,0-5 0,-3-4 0,2-4 0,-2-3 0,-2-7 0,0-3 0,-1-11 0,-10-11 0,0-10 0,-6-17 0,-2-14 0,-6-14 0,-5-19 0,-7-15 0,-6-14 0,-6-8 0,-8-4 0,1 4 0,0 8 0,4 5 0,7 5 0,6 0 0,9 7 0,8 2 0,6 5 0,7 9 0,5 15 0,5 10 0,2 14 0,1 17 0,-3 16 0,4 13 0,0 15 0,0 10 0,0 7 0,0 5 0,0 7 0,0-3 0,0 4 0,0 1 0,0-3 0,-2-2 0,-1 0 0,1-2 0,-4-2 0,0-2 0,-5 0 0,-1-4 0,-4 1 0,-4-1 0,-2 1 0,-2-2 0,-7 3 0,-3 3 0,-6 1 0,-4 7 0,-2 2 0,-3 5 0,-8 4 0,-9 7-128,-14 4-1484,-19 6 0,-28-1 0,-96-5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17:07.9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2174 1993 6262,'-6'-12'214,"2"0"0,-1-1 1,0-1-1,5 8 0,0 6 1,3 8-1,7 14 0,11 22 1,8 21-215,10 23 0,7 13 0,-1 6 0,-2-2 0,-4-8 0,-7-11 0,-4-14 0,-7-16 0,-5-19 0,-2-15 0,1-16 0,1-19 0,-3-17 0,1-19 0,-2-22 0,-3-18 0,-1-20 0,-1-14 0,-1-3 0,0 11 0,-2 15 0,-2 24 0,-1 27 0,-1 18 0,0 12 0,0 7-160,6 27-1446,-2-6 0,1 3 0,3 11 0</inkml:trace>
  <inkml:trace contextRef="#ctx0" brushRef="#br0" timeOffset="505.9905">2897 2455 8191,'3'-6'0,"0"2"0,6-1 0,7 3 0,13 9 0,9 12 0,9 13 0,5 11 0,1 17 0,-10 5 0,-6 4 0,-14-4 0,-12-4 0,-7-9 0,-9-13 0,-8-9 0,-7-14 0,-5-11 0,-7-14 0,-2-16 0,2-15 0,6-10 0,7-12 0,6-1 0,10 3 0,2 9 0,5 6 0,6 13 0,6 10 0,8 7 0,16 11-1638,6 4 0,0 2 0,-3 3 0</inkml:trace>
  <inkml:trace contextRef="#ctx0" brushRef="#br0" timeOffset="1226.3493">3541 2518 8191,'0'0'0,"0"0"0,4 0 0,5 5 0,7 4 0,4 9 0,5 9 0,5 10 0,-4 8 0,0 2 0,-7-1 0,-5 0 0,-8-8 0,-3-10 0,-3-8 0,-1-8 0,-2-8 0,-3-6 0,0-12 0,0-10 0,2-9 0,1-6 0,3-4 0,2-4 0,2 5 0,7 7 0,1 3 0,8 9 0,6 9 0,4 10 0,9 6 0,9 11 0,0 9 0,1 7 0,-1 12 0,-7 5 0,-5 1 0,-7-2 0,-10-3 0,-7-9 0,-8-6 0,-3-9 0,-5-8 0,-5-7 0,-4-4 0,3-11 0,-3-6 0,5-11 0,3-7 0,4-6 0,1-4 0,6-4 0,2-1 0,8 6 0,9 8 0,8 8 0,7 14 0,6 10 0,4 10 0,0 10 0,-8 11 0,0 11 0,-7 11 0,-5 7 0,-7 1 0,-3 2 0,-8-5 0,-8-6-20,-3-64-1614,-3 46 0,-4-13 0,2-8 0</inkml:trace>
  <inkml:trace contextRef="#ctx0" brushRef="#br0" timeOffset="1634.1924">5080 2578 8191,'-11'-5'0,"-11"1"0,-8-1 0,-8 1 0,1 6 0,-1 7 0,4 3 0,7 4 0,9 6 0,9 5 0,6 0 0,9 2 0,10 0 0,11-1 0,8-1 0,10 0 0,-1-3 0,-2 1 0,-6-2 0,-5-3 0,-12 3 0,-8 2 0,-7 2 0,-8 1 0,-15 2 0,-11-3 0,-11-5 0,-13-3 0,-8-6 0,-2-7 0,5-3 0,11-66-1638,17 51 0,16-3 0,15-6 0</inkml:trace>
  <inkml:trace contextRef="#ctx0" brushRef="#br0" timeOffset="1899.2667">5519 2775 8191,'2'-2'0,"-1"4"0,11-1 0,6 0 0,8 2 0,12-2 0,2-1 0,-2-1 0,-7 1 0,-2-98-1638,-11 93 0,-8-5 0,-3 2 0</inkml:trace>
  <inkml:trace contextRef="#ctx0" brushRef="#br0" timeOffset="2094.6856">5546 3034 8191,'3'6'0,"5"4"0,7 0 0,4 2 0,4 0 0,6-5 0,-4-2 0,-9-3 0,-1 0-1638,-12-2 0,-3-1 0,-5-5 0</inkml:trace>
  <inkml:trace contextRef="#ctx0" brushRef="#br0" timeOffset="4682.2938">6823 3234 7983,'0'0'23,"1"5"0,-1 9 0,3 10 0,2 12 0,5 15 0,5 12 0,7 8 0,4 5 1,7 2-24,-1 2 0,0 1 0,-2-2 0,-6-7 0,-3-6 0,-4-9 0,-1-14 0,-4-11 0,-5-11 0,-3-9 0,-2-9 0,-2-5 0,0-11 0,0-8 0,0-14 0,0-13 0,0-14 0,-2-13 0,-2-12 0,-5-9 0,-2-6 0,-2 0 0,-2 1 0,4-1 0,0 5 0,0-6 0,-2-3 0,0-1 0,4 3 0,1 2 0,5 3 0,1 1 0,4 2 0,-1-3 0,4 0 0,2-1 0,0 6 0,5 5 0,-7 6 0,1 8 0,-3 5 0,-3 7 0,0 3 0,2 2 0,-2 4 0,0 4 0,0 6 0,0 5 0,0 6 0,0 8 0,0 1 0,0 7 0,0 2 0,0 1 0,-2 2 0,2-1 0,0 2 0,0-1 0,0 0 0,0 0 0,0 0 0,0-1 0,0 1 0,0 3 0,0-1 0,0 3 0,0 2 0,0 0 0,0 0 0,0 1 0,0-1 0,0 3 0,0-1 0,2 3 0,1-3 0,1 3 0,6-2 0,4 0 0,6 2 0,8 0 0,5 0 0,3 0 0,5 0 0,2 0 0,3 4 0,3-1 0,2 2 0,1 0 0,3 1 0,1-3 0,-1 0 0,0-1 0,-2-1 0,1-1 0,-4 0 0,2 0 0,-4 0 0,4 0 0,1 0 0,1 0 0,3 0 0,3 0 0,0 0 0,1 0 0,1 0 0,2 0 0,-4 0 0,-1 0 0,-1 0 0,-3 0 0,-5 0 0,0 0 0,0 0 0,2 0 0,-1 0 0,2 0 0,-1 0 0,0 0 0,-3 0 0,1 0 0,1 0 0,3 0 0,-1 0 0,0 0 0,-2 0 0,2 0 0,1 0 0,2 0 0,6-1 0,3-1 0,1 1 0,6-3 0,1 1 0,2-1 0,4 1 0,0 1 0,-2-1 0,0-2 0,-5 1 0,-1 0 0,-4 0 0,1-1 0,2 0 0,1-1 0,5 2 0,5-1 0,8 1 0,4-3 0,6 2 0,3-2 0,7-2 0,5 1 0,11 2 0,5 0 0,5-2 0,7 1 0,-1 0 0,-2-1 0,-1 1 0,-11 3 0,-7 0 0,-12 0 0,-9 2 0,-9 0 0,0-1 0,-3 1 0,1-1 0,-6-1 0,-3 3 0,-5-2 0,-4 2 0,-5 0 0,0-1 0,0 2 0,3 0 0,9 0 0,11 0 0,8 0 0,15 0 0,14 0 0,12 0 0,16 0 0,13 4 0,9 0 0,7 1 0,8 0 0,2 0 0,2 0 0,1-2 0,0 0 0,2 0 0,0 2 0,0-1 0,0 1 0,-4 0 0,-11 2 0,-16-3 0,-14 0 0,-19 0 0,-18 0 0,-18-2 0,-13-2 0,-16 0 0,-16 0 0,-15 0 0,-11 0 0,-15 0 0,-6 0 0,-5 0 0,-3 0 0,-10-59-1638,-14 59 0,-18-2 0,-43-6 0</inkml:trace>
  <inkml:trace contextRef="#ctx0" brushRef="#br0" timeOffset="7450.5639">8220 2323 8191,'-1'-6'0,"-2"-3"0,0 3 0,-1-1 0,1 4 0,-1 11 0,-4 14 0,1 11 0,-4 10 0,2 14 0,3 2 0,5-7 0,-1 11-1638,4-3 0,-1-1 0,1-13 0</inkml:trace>
  <inkml:trace contextRef="#ctx0" brushRef="#br0" timeOffset="7746.338">7623 2907 8191,'27'0'0,"26"39"0,34-32 0,34-1 0,23-2 0,18-3 0,0-39 0,-12 29 0,-18 2 0,-27-1 0,-28 2 0,5 0 0,-55-11 0,-12 19-314,-11 28-1261,-17-16 0,-40 1 0,26 18 0</inkml:trace>
  <inkml:trace contextRef="#ctx0" brushRef="#br0" timeOffset="8202.3147">8132 3380 8191,'-1'-5'0,"-1"-3"0,1 1 0,4-4 0,9 4 0,6 3 0,5 4 0,8 7 0,-3 12 0,-6 15 0,-9 10 0,-9 12 0,-16 1 0,-13 0 0,-15-5 0,-13-6 0,-6-6 0,-1-12 0,6-6 0,14-12 0,11-6 0,12-8 0,11-4 0,6-3 0,12-2 0,12 2 0,9 3 0,9 3 0,9 5 0,2 10 0,-3 9 0,-5 3 0,-1 7-1638,-5 4 0,-5-3 0,-2-6 0</inkml:trace>
  <inkml:trace contextRef="#ctx0" brushRef="#br0" timeOffset="8446.3226">8746 3481 8191,'0'-7'0,"0"6"0,-1 5 0,-2 11 0,0 13 0,0 12 0,0 10 0,1 7 0,2-1 0,5-16 0,55 11-280,-46-6-1302,3-12 0,0-13 0,5-1 0</inkml:trace>
  <inkml:trace contextRef="#ctx0" brushRef="#br0" timeOffset="8666.0002">9032 3452 8191,'4'0'0,"2"7"0,1 5 0,2 13 0,1 9 0,-3 13 0,-1 3 0,-3 2 0,-116-8 0,114-1 0,-2-16-1638,-4 6 0,-1-10 0,111-5 0</inkml:trace>
  <inkml:trace contextRef="#ctx0" brushRef="#br0" timeOffset="8910.1327">8573 3442 8191,'37'0'0,"22"-3"0,21 0 0,21-1 0,-3-3 0,-6 2 0,-12 2 0,-15 0 0,-22 2 0,-14 1-1638,-10 1 2951,-15 1-2951,-5-2 0,-1 0 0</inkml:trace>
  <inkml:trace contextRef="#ctx0" brushRef="#br0" timeOffset="9299.3609">10185 2206 8191,'-30'4'0,"-15"6"0,-9 9 0,-7 13 0,20 5 0,13 32 0,17 21 0,20 23 0,18 17 0,14 15 0,8 9 0,0 1 0,-6-5 0,-9-10 0,-18-17 0,-9-16 0,-22-24 0,-12-48-1638,-14 15 0,-16-16 0,-8-18 0</inkml:trace>
  <inkml:trace contextRef="#ctx0" brushRef="#br0" timeOffset="9846.2477">10107 4466 8191,'-28'8'0,"-9"7"0,-2 9 0,-4 9 0,20 1 0,14 6 0,14-1 0,18 1 0,16-7 0,16-7 0,10-10 0,7-10 0,-7-8 0,-17-12 0,-17-9 0,-18-10 0,-20-7 0,-22-3 0,-17-3 0,-10 3 0,-6 2-1638,0 7 0,8 8 0,18 4 0</inkml:trace>
  <inkml:trace contextRef="#ctx0" brushRef="#br0" timeOffset="10583.6409">9939 1671 7716,'1'-12'53,"-1"-3"0,6-5-1,2-3 1,4 11 0,10 0-1,5-1 1,3 9 0,5 1 0,-5 10-53,-2 6 0,-8 11 0,-11 5 0,-14 14 0,-12 5 0,-9 2 0,-4 0 0,0-4 0,8-7 0,10-6 0,12-6 0,20-8 0,17-5 0,11-6 0,12-4 0,9-7 0,1-5-272,-4-3-1311,-8-7 0,-11-7 0,-14-4 0</inkml:trace>
  <inkml:trace contextRef="#ctx0" brushRef="#br0" timeOffset="10785.8699">10658 1615 8191,'1'2'0,"2"5"0,0 6 0,1 12 0,3 11 0,-2 9 0,-1 4 0,2-1 0,1 0-1638,4-9 0,-3-10 0,5-14 0</inkml:trace>
  <inkml:trace contextRef="#ctx0" brushRef="#br0" timeOffset="11021.8315">10925 1618 8191,'0'0'0,"3"6"0,2 9 0,8 6 0,0 9 0,9 14 0,-1-1 0,0 1 0,-4-4 0,-4-3 0,58 1-320,-61-14-402,-7-7-707,-6-9 0,-11-9 0,-69-19 0</inkml:trace>
  <inkml:trace contextRef="#ctx0" brushRef="#br0" timeOffset="11249.7649">10418 1514 8191,'16'0'0,"18"0"0,24 0 0,27 0 0,15-2 0,17 2 0,-6-3 0,-13 0 0,-26 1 0,-27 0 0,-23 2 0,50 0-768,-82 4-716,-9 0 0,-11 0 0,-7 0 0</inkml:trace>
  <inkml:trace contextRef="#ctx0" brushRef="#br0" timeOffset="13442.3066">11814 2825 8191,'-1'-4'0,"1"0"0,-2 0 0,4 0 0,5 9 0,9 15 0,4 8 0,7 15 0,8 14 0,-2 4 0,-4 0 0,-2-3 0,-7-8 0,-6-11 0,-3-11 0,-5-10 0,-1-10 0,3-8 0,5-18 0,3-12 0,-2-16 0,5-18 0,-12-14 0,-1-1 0,-6-2 0,0 10 0,-4 11 0,1 16 0,1 15 0,1 11 0,0 11-1638,3 9 0,5 9 0,0 5 0</inkml:trace>
  <inkml:trace contextRef="#ctx0" brushRef="#br0" timeOffset="14105.9235">12416 3014 8191,'0'0'0,"0"4"0,4 2 0,-1 9 0,6 7 0,0 10 0,4 5 0,5 4 0,-2 5 0,4-4 0,-4-4 0,-3-7 0,-8-9 0,-1-8 0,0-6 0,2-7 0,3-10 0,3-6 0,7-13 0,2-5 0,0-9 0,-2 1 0,1 0 0,-7 7 0,-2 9 0,-1 5 0,0 11 0,1 5 0,5 9 0,7 11 0,-1 8 0,7 9 0,-2 6 0,1 3 0,-2-2 0,-3-6 0,-7-6 0,-5-11 0,-4-4 0,-3-9 0,0-4 0,1-12 0,0-5 0,2-8 0,2-8 0,3-8 0,5 2 0,5-1 0,5 5 0,-3 8 0,6 5 0,-3 10 0,0 9 0,0 9 0,-2 8 0,-3 14 0,-4 9 0,-2 8 0,-1 1-115,4 2-1500,-4-6 0,1-9 0,2-12 0</inkml:trace>
  <inkml:trace contextRef="#ctx0" brushRef="#br0" timeOffset="14458.5044">13839 2980 8191,'-14'-3'0,"-2"1"0,-11 1 0,-2 0 0,2 5 0,9 5 0,5 5 0,8 7 0,7 3 0,11 6 0,10 1 0,6 1 0,5-2 0,3 0 0,-4-6 0,-7 0 0,-7-4 0,-8-2 0,-8-2 0,-11 0 0,-13-2 0,-16-6 0,-8-3 0,-7-3-138,3-1-1472,6-6 0,10-3 0,22-8 0</inkml:trace>
  <inkml:trace contextRef="#ctx0" brushRef="#br0" timeOffset="14641.8944">14180 3019 8191,'9'2'0,"0"10"0,2 7 0,5 8 0,-9 8 0,0 11 0,1-79-1638,1 70 0,-8-1 0,1-19 0</inkml:trace>
  <inkml:trace contextRef="#ctx0" brushRef="#br0" timeOffset="14802.8505">14000 2688 8191,'0'-8'0,"0"-1"-134,10 2-1477,3 2 0,2 2 0,4 11 0</inkml:trace>
  <inkml:trace contextRef="#ctx0" brushRef="#br0" timeOffset="15237.3136">14488 3009 8191,'2'9'0,"2"8"0,2 11 0,2 7 0,-1 6 0,-1 4 0,4-2 0,-4 1 0,-4-5 0,0-4 0,-1-8 0,-1-8 0,0-8 0,-1-8 0,1-12 0,0-10 0,0-9 0,0-9 0,1-5 0,7-1 0,4 1 0,5 4 0,7 7 0,5 6 0,0 9 0,5 10 0,1 6 0,-3 11 0,-1 9 0,-1 10 0,-6 4 0,-4 7 0,-8 0-70,2 1-1554,-7-14 0,-2-1 0,-5-9 0</inkml:trace>
  <inkml:trace contextRef="#ctx0" brushRef="#br0" timeOffset="15717.6297">15306 2919 8191,'-6'-2'0,"-5"2"0,-8 4 0,-2 9 0,0 11 0,2 10 0,8 11 0,4 3 0,7 6 0,3 2 0,8-3 0,8-5 0,1-6 0,10-8 0,4-10 0,6-11 0,-1-8 0,9-13 0,-1-13 0,-1-9 0,-7-12 0,-10-9 0,-13-4 0,-7-2 0,-19 0 0,-15 1 0,-9 8 0,-8 9 0,-10 14 0,2 14 0,6 11 0,9 15 0,12 9 0,14 11 0,9 4 0,15 3 0,15-1 0,-2-3-1638,31-6 0,4-10 0,4-11 0</inkml:trace>
  <inkml:trace contextRef="#ctx0" brushRef="#br0" timeOffset="16817.7229">15604 2550 6345,'0'-8'205,"0"-1"0,7 3 0,16 3 0,15 17 0,22 14 0,18 19 0,2 20 0,-4 20 1,-14 15-206,-23 6 0,-23 6 0,-22-3 0,-30-7 0,-19-8 0,29-14-253,-47-17-1334,-11-25 0,7-20 0,20-29 0</inkml:trace>
  <inkml:trace contextRef="#ctx0" brushRef="#br0" timeOffset="17434.541">15916 1948 8191,'1'-4'0,"0"-3"0,5-3 0,1-2 0,6 5 0,10-7 0,6 4 0,9 1 0,5 5 0,2 2 0,-6 12 0,-7 10 0,-11 13 0,-13 9 0,-14 15 0,-10-3 0,-7-1 0,-3-6 0,3-9 0,7-10 0,7-8 0,8-4 0,17-4 0,12-4 0,17-2 0,16-2 0,15-4 0,1 0-36,4 0-1595,-10-3 0,-17-1 0</inkml:trace>
  <inkml:trace contextRef="#ctx0" brushRef="#br0" timeOffset="18177.596">11973 2389 6985,'-41'8'134,"-19"11"0,-15 23 0,-16 27 0,12 27 0,12 31 0,21 18 0,25 10 0,38 5 0,46-9-134,50-12-210,54-21-1386,32-30 0,31-35 0,12-32 0</inkml:trace>
  <inkml:trace contextRef="#ctx0" brushRef="#br0" timeOffset="19206.2597">16936 2905 6319,'2'-10'208,"-2"-2"0,1-3 0,-4-2 0,-7 5 0,-13 3 0,-10 6 0,-12 0 0,-3 6 0,-1 8-208,7 5 0,9 8 0,10 8 0,9 4 0,9 4 0,5-1 0,12-1 0,5-5 0,12-8 0,9-7 0,11-7 0,3-7 0,4-11 0,-4-13 0,-4-8 0,-9-7 0,-11-17 0,-7-8 0,-14-3 0,-6-6 0,-5-3 0,-6 4 0,-6 5 0,3 14 0,-6 11 0,8 13 0,1 8 0,4 13 0,-1 4 0,2 9 0,1 13 0,1 14 0,3 15 0,10 14 0,2 10 0,5 3 0,2 0 0,1-6 0,-8-7-318,6-11-1256,-1-11 0,0-15 0,3-13 0</inkml:trace>
  <inkml:trace contextRef="#ctx0" brushRef="#br0" timeOffset="19674.0676">17547 2675 8191,'-4'-2'0,"-7"0"0,-4 8 0,-4 6 0,6 13 0,3 13 0,7 9 0,13 6 0,14 2 0,13 0 0,5-7 0,12-6 0,0-10 0,-1-13 0,-4-10 0,-3-11 0,-4-12 0,-3-11 0,-4-13 0,-9-10 0,-7-11 0,-12-8 0,-13-5 0,-14-1 0,-18 5 0,-9 3 0,-11 14 0,-1 14 0,2 17 0,10 16 0,11 16 0,10 12 0,13 10 0,8 11 0,16 5 0,12 5 0,14-1 0,11-4 0,7-5 0,3-9 0,-4-11-1638,-5-7 0,-8-6 0,-11-7 0</inkml:trace>
  <inkml:trace contextRef="#ctx0" brushRef="#br0" timeOffset="20142.4326">18755 2830 8191,'0'0'0,"3"0"0,10 4 0,12 1 0,10 0 0,11-1 0,8 0 0,-3-2 0,1-48-1638,-10 43 0,-10-4 0,-15-3 0</inkml:trace>
  <inkml:trace contextRef="#ctx0" brushRef="#br0" timeOffset="20326.3268">18831 3064 8191,'8'8'0,"7"0"0,9 1 0,17 1 0,68-1-1638,-38-17 0,5 2 0,0-11 0</inkml:trace>
  <inkml:trace contextRef="#ctx0" brushRef="#br0" timeOffset="26953.68">20813 1585 8191,'0'-8'0,"-2"0"0,2-1 0,0-2 0,0 8 0,2 7 0,8 15 0,10 17 0,6 19 0,10 19 0,3 13 0,-1 6 0,-5 1 0,-3-6 0,-2-12 0,-5-12 0,-6-15 0,-3-15 0,-3-14 0,1-11 0,5-19 0,-2-17 0,0-22 0,-1-19 0,-8-16 0,-7-9 0,-5-3 0,-3 6 0,2 7 0,1 16 0,2 13 0,2 21 0,5 12 0,6 9 0,60 8-764,-46 11-722,5-7 2,-5 20-1,-2 5 0</inkml:trace>
  <inkml:trace contextRef="#ctx0" brushRef="#br0" timeOffset="27670.3443">21530 1914 8191,'-4'-4'0,"1"0"0,-1 0 0,1 0 0,3 7 0,3 10 0,3 12 0,5 14 0,2 14 0,2 8 0,0 4 0,-4-4 0,-7-8 0,-1-7 0,-3-12 0,0-10 0,2-10 0,1-9 0,3-7 0,2-10 0,2-13 0,3-8 0,0-8 0,2-8 0,2-2 0,-2 4 0,-2 5 0,-1 9 0,-4 11 0,1 12 0,7 12 0,0 10 0,7 10 0,1 9 0,-1 6 0,-1 3 0,1-2 0,-3-5 0,-3-4 0,-3-8 0,-5-6 0,-1-8 0,1-4 0,2-6 0,4-9 0,4-5 0,5-12 0,1-10 0,2-6 0,5-4 0,0 1 0,-5 8 0,-2 10 0,2 8 0,-1 12 0,2 8 0,2 12 0,2 11 0,-6 16 0,-5 12 0,-9 8 0,-8 6 0,42-3-1638,-40-1 0,0-4 0,0-6 0</inkml:trace>
  <inkml:trace contextRef="#ctx0" brushRef="#br0" timeOffset="28002.2581">20699 2948 8191,'0'5'0,"8"1"0,27-1 0,36 2 0,43-3 0,47-5 0,45-2 0,19-1 0,8-3 0,-6 2 0,-26-1 0,-41 1 0,-43 2 0,-47 3 0,-42-2 0,-25-3-13,-37 8-1622,-26-5 0,-16 15 0,-18 2 0</inkml:trace>
  <inkml:trace contextRef="#ctx0" brushRef="#br0" timeOffset="28474.6655">21239 3410 8191,'-6'3'0,"0"2"0,2 9 0,-1 8 0,10 12 0,8 12 0,6 17 0,11 7 0,9 8 0,1-1 0,-4-2 0,-7-8 0,-9-7 0,-9-10 0,-6-14 0,-3-12 0,-2-9 0,0-11 0,-3-11 0,-6-14 0,-1-16 0,0-16 0,0-18 0,2-13 0,6-9 0,4 5 0,6 5 0,4 15 0,11 16 0,10 16 0,13 12 0,6 11 0,10 6 0,3 4 0,85 3-266,-93 12-1319,-10 8 0,-9 8 0</inkml:trace>
  <inkml:trace contextRef="#ctx0" brushRef="#br0" timeOffset="28925.5164">21958 3756 8191,'0'-18'0,"0"-4"0,3-3 0,5-3 0,8 4 0,9 9 0,9 0 0,11 3 0,4 7 0,3 10 0,-1 10 0,-12 10 0,-13 10 0,-16 11 0,-18 4 0,-20 7 0,-17 0 0,-4-2 0,-6-5 0,9-3 0,11-10 0,22-6 0,15-6 0,23 0 0,32-6 0,19-4 0,21-5 0,19-6 0,1-8 0,-16-9 0,13-2 0,-62-1-1638,-36-2 0,-51-2 0,-94-1 0</inkml:trace>
  <inkml:trace contextRef="#ctx0" brushRef="#br0" timeOffset="31101.5962">13027 7187 8191,'-9'-13'0,"-1"0"0,2 8 0,1 10 0,12 21 0,11 22 0,11 17 0,5 16 0,8 11 0,2 5 0,-3 4 0,-8-1 0,-2-10 0,-9-16 0,-2-16 0,-7-19 0,3-22 0,8-20 0,7-28 0,1-24 0,3-23 0,-10-18 0,-13-9 0,-6-6 0,-4 1 0,0 3 0,-2 11 0,4 14 0,-2 25 0,0 17 0,13 19-225,10 15-1368,10 14 0,8 7 0,4 10 0</inkml:trace>
  <inkml:trace contextRef="#ctx0" brushRef="#br0" timeOffset="31585.9465">13795 7602 8191,'-2'-10'0,"0"4"0,0-1 0,2 0 0,11 7 0,14 10 0,11 10 0,11 14 0,7 16 0,-4 17 0,-15 4 0,-17-1 0,-8-4 0,-14-11 0,-11-14 0,-5-12 0,-4-11 0,-3-10 0,2-15 0,11-16 0,7-18 0,11-17 0,13-13 0,8-4 0,4 0 0,5 13 0,-3 15 0,1 11 0,-5 15 0,138 12-1638,-131 9 0,-2 4 0,-4 5 0</inkml:trace>
  <inkml:trace contextRef="#ctx0" brushRef="#br0" timeOffset="32281.6352">14544 7631 8191,'2'0'0,"2"0"0,1 11 0,4 11 0,0 11 0,5 14 0,-3 12 0,0 1 0,-1 0 0,-4-9 0,-2-8 0,-1-11 0,-3-9 0,0-12 0,0-6 0,0-12 0,0-13 0,0-14 0,0-13 0,0-9 0,2-3 0,5 6 0,0 7 0,6 9 0,2 12 0,6 10 0,8 9 0,7 9 0,10 9 0,2 12 0,4 12 0,-8 10 0,-5 8 0,-8 7 0,-10-6 0,-12-5 0,-3-10 0,-5-11 0,-2-10 0,-5-11 0,3-8 0,-8-10 0,5-14 0,-3-10 0,6-7 0,2-6 0,4-3 0,4 1 0,7 5 0,8 1 0,11 7 0,11 9 0,5 12 0,3 8 0,-2 17 0,-4 11 0,-4 13 0,-4 12 0,-8 14 0,-6 5 0,-7 2 0,-3-3 0,-8-7 0,-5-9-204,1-14-1393,-5-7 0,-3-11 0,1-9 0</inkml:trace>
  <inkml:trace contextRef="#ctx0" brushRef="#br0" timeOffset="32689.8497">16092 7810 8191,'-9'-6'0,"-13"2"0,-11 1 0,-12 1 0,-5 0 0,-4 9 0,9 3 0,10 1 0,11 4 0,10 6 0,8 4 0,15 4 0,14 3 0,10 3 0,12-2 0,4 1 0,1-4 0,-7 3 0,-6-2 0,-14 0 0,-7 2 0,-10-4 0,-9 0 0,-16-4 0,-11-5 0,-11-8 0,-11-8 0,-5-3 0,0-6 0,10-5-184,15-4-1417,13-4 0,15-8 0,19-4 0</inkml:trace>
  <inkml:trace contextRef="#ctx0" brushRef="#br0" timeOffset="32922.2947">16742 7945 8191,'2'0'0,"5"4"0,9-2 0,13 1 0,13-1 0,7-2 0,7 1 0,4-1-320,-7 3-1254,-14-2 0,-17 3 0,-17 1 0</inkml:trace>
  <inkml:trace contextRef="#ctx0" brushRef="#br0" timeOffset="33082.0485">16760 8204 8191,'7'7'0,"15"1"0,14-1 0,13 2 0,9-1 0,16-6-1638,-9-4 0,-11-9 0,-11-5 0</inkml:trace>
  <inkml:trace contextRef="#ctx0" brushRef="#br0" timeOffset="33747.421">17970 7171 8191,'1'-4'0,"1"-2"0,1 4 0,3-1 0,2 14 0,5 17 0,7 15 0,6 18 0,6 18 0,3 10 0,1 3 0,-1-1 0,-5-12 0,-7-13 0,-10-19 0,-2-18 0,-2-15 0,-2-20 0,5-20 0,2-20 0,3-16 0,-2-19 0,2-13 0,-2-4 0,-6-8 0,-1 1 0,-4 11 0,-4 17 0,0 20 0,5 26 0,1 25-336,12 20-1235,1 15 0,7 10 0</inkml:trace>
  <inkml:trace contextRef="#ctx0" brushRef="#br0" timeOffset="34438.1229">18793 7510 8191,'0'-2'0,"-2"-2"0,2 4 0,-1-3 0,2 10 0,-3 9 0,-3 12 0,4 12 0,-1 15 0,1 6 0,4 2 0,0-3 0,-2-9 0,1-10 0,0-13 0,0-8 0,1-10 0,4-10 0,9-11 0,5-14 0,8-9 0,3-12 0,1-4 0,-5 3 0,-3 1 0,-5 10 0,-8 7 0,-4 7 0,-4 10 0,0 6 0,5 6 0,8 11 0,8 6 0,5 9 0,5 7 0,3 7 0,-7-2 0,-2-3 0,-3-6 0,-7-7 0,-8-8 0,1-7 0,1-7 0,3-11 0,3-10 0,4-9 0,4-7 0,-1-8 0,2 3 0,-2 1 0,-5 7 0,-2 8 0,-5 6 0,4 10 0,5 10 0,6 10 0,4 11 0,3 14 0,-10 10 0,-9 13 0,-11 4 0,-3 3 0,73-2-447,-88-4-1101,-9-4 0,-14-11 0,-19-8 0</inkml:trace>
  <inkml:trace contextRef="#ctx0" brushRef="#br0" timeOffset="34716.2629">17898 8411 8191,'7'3'0,"31"0"0,38 1 0,47 1 0,49-2 0,50-1 0,28-4 0,8 4 0,-5-7 0,-26 5 0,-44-2 0,-56 2 0,-57 0-213,-48-106-1382,-62 110 0,-42 3 0,-37 7 0</inkml:trace>
  <inkml:trace contextRef="#ctx0" brushRef="#br0" timeOffset="35350.1117">18172 9114 8191,'0'-4'0,"1"-2"0,1 4 0,1 7 0,1 12 0,6 20 0,5 17 0,2 16 0,6 10 0,0 0 0,-3-3 0,-4-6 0,-1-11 0,-5-14 0,-3-14 0,-1-10 0,2-14 0,0-13 0,0-16 0,1-15 0,1-22 0,-3-17 0,-2-17 0,1-12 0,3-6 0,3 0 0,1 8 0,4 15 0,5 23 0,5 13 0,14 19 0,17 11 0,20 10 0,18 7 0,11 4 0,3 5 0,-7 4 0,-14-2 0,-14 4-80,-20 5-1542,-18-5 0,-18 4 0,-9 1 0</inkml:trace>
  <inkml:trace contextRef="#ctx0" brushRef="#br0" timeOffset="35799.9104">18950 9307 8191,'-14'-4'0,"-2"-3"0,0-4 0,-3-2 0,15-3 0,5-1 0,11-1 0,14 3 0,13 3 0,9 7 0,8 5 0,-4 9 0,-10 11 0,-12 8 0,-18 7 0,-14 10 0,-17 4 0,-17 4 0,-14 1 0,-1-3 0,-1-3 0,10-10 0,15-6 0,18-8 0,15-3 0,27-6 0,25-3 0,21-7 0,15-2 0,10-6 0,-4-6 0,-11-16-1638,-16 2 0,-23-9 0,-27-7 0</inkml:trace>
  <inkml:trace contextRef="#ctx0" brushRef="#br0" timeOffset="37841.6993">20082 6162 8191,'-7'1'0,"-13"2"0,-21 2 0,-25 2 0,-24 3 0,-28-2 0,-24-2 0,-26-3 0,-26 0 0,-25 0 0,-25-3 0,-25 0 0,-15 0 0,-21 2 0,-21-4 0,-34 2-62,-22 2 19,-28-2 43,-9 1 0,-26-1 0,5 3 0,-11 0 0,7 5 0,1 4 0,24 1 0,16-2 61,34 7-17,28-2-44,40 1 0,43 1 0,46 2 0,48-3 0,45-3 0,38-3 0,34-2 0,21-2 0,17-4 0,7 1 0,4-2 0,-2-2 0,1 8 0,-2-3 0,1 4 0,1 6 0,-4 3 0,2 9 0,-5 7 0,1 10 0,-1 8 0,4 10 0,1 10 0,5 15 0,6 14 0,3 14 0,0 16 0,9 18 0,1 16 0,-3 11 0,-4 16 0,-7 19 0,-5 2 0,-12 4 0,-10 5 0,-5-3 0,-3-9 0,-3-10 0,0-10 0,10-17 0,1-14 0,7-15 0,6-11 0,5-17 0,5-12 0,7-12 0,8-12 0,5-14 0,14-14 0,8-10 0,9-11 0,11-11 0,20-8 0,18-7 0,24-5 0,28-4 0,31-4 0,35-4 0,39-1 0,35-6 0,38 2 0,45-2 0,37 4 0,33-2 0,40 1 0,27 0 0,24-2 0,21-4 0,5 7 0,-8-4 0,-23 0 0,-31 7 0,-52-1 0,-50 2 0,-55 2 0,-56-3 0,-47-3 0,-46 0 0,-43-3 0,-31-3 0,-35 0 0,-24-2 0,-22 2 0,-17 1 0,-9 1 0,-8 4 0,-4 3 0,-2 3 0,0 1 0,2 0 0,-1 2 0,2-2 0,-3 5 0,-1-1 0,0 2 0,-2-1 0,-1 3 0,2 0 0,-2 0 0,0 0 0,0-1 0,0-1 0,0-2 0,-2-3 0,-1-8 0,-4-9 0,-4-15 0,-5-16 0,-3-20 0,-1-15 0,-5-19 0,-4-20 0,0-15 0,-4-18 0,-3-17 0,-9-15 0,-5-6 0,-11 2 0,-4 3 0,-5 7 0,-1 11 0,-1 14 0,8 6 0,5 11 0,7 6 0,10 5 0,10 9 0,6 6 0,9 11 0,6 15 0,2 12 0,4 13 0,4 11 0,1 12 0,0 12 0,0 9 0,1 6 0,-1 8 0,0 3 0,0 4 0,0 1 0,0 1 0,0 0 0,0 2 0,0-1 0,0 1 0,0 0 0,0 0 0,0-2 0,0 2 0,0 0 0,0-7 0,2 0 0,-2-5 0,4-2 0,1-4 0,-1-1 0,2-3 0,-2-2 0,-3 2 0,-6 1 0,-1 1-1638,-10 8 0,-12 2 0,-25 4 0</inkml:trace>
  <inkml:trace contextRef="#ctx0" brushRef="#br0" timeOffset="39086.2104">11989 12696 8191,'-16'-1'0,"1"-1"0,8 1 0,11-1 0,43 2 0,34 0 0,36 0 0,30 0 0,14 0 0,-10 0 0,-19 0 0,-30 0 0,-35 0 0,-31 0 0,-20 0 0,-16 0 0,-14 2 0,-11-1 0,-7 3 0,-5 0 0,-4 2 0,0-2 0,5-1 0,5-1 0,6-1 0,8 3 0,5-3 0,10 2 0,-1 3 0,3 6 0,3 10 0,1 11 0,-1 14 0,-1 8 0,3 13 0,-5 5 0,2 4 0,0 3 0,0-1 0,-2-1 0,0-3 0,0-9 0,0-8 0,0-14 0,0-13 0,-4-10 0,-8-10 0,-14-7 0,-13-1 0,-12-1 0,-12-1 0,-1 1 0,5 4 0,9-1 0,14 0 0,14 2 0,15-3 0,24 0 0,24 3 0,22-4 0,18 4 0,23 0 0,0 0 0,-4 0 0,-11 1 0,-14-1 0,-19-3 0,-14-1-399,-15 2-1159,-12-5 0,-9-2 0,-6-6 0</inkml:trace>
  <inkml:trace contextRef="#ctx0" brushRef="#br0" timeOffset="39457.7638">13320 13189 8191,'8'0'0,"8"4"0,10 11 0,13 9 0,6 12 0,3 10 0,-2 10 0,-12-1 0,-9-1 0,-13-10 0,-8-7 0,-14-10 0,-7-10 0,-8-12 0,-2-5 0,0-13 0,7-12 0,13-7 0,7-7 0,16-7 0,9-2 0,11 0 0,4 4 0,7 8 0,0 5-179,13-29-1423,-16 44 0,-6 2 0,-11 4 0</inkml:trace>
  <inkml:trace contextRef="#ctx0" brushRef="#br0" timeOffset="40098.2787">13991 13263 8191,'11'12'0,"8"8"0,6 8 0,0 10 0,-8 7 0,-1 6 0,-5 2 0,-9-3 0,-2-5 0,0-9 0,0-7 0,-4-12 0,2-10 0,-1-5 0,-1-14 0,2-10 0,2-11 0,4-9 0,5-6 0,4-4 0,7 4 0,8 6 0,1 7 0,4 10 0,1 9 0,2 9 0,2 9 0,-1 11 0,-4 10 0,-3 7 0,-6 6 0,-8 1 0,-10-3 0,-1-5 0,-3-8 0,-4-6 0,2-6 0,0-6 0,2-3 0,-1-10 0,7-5 0,5-8 0,10-4 0,6-3 0,1 2 0,-3 5 0,1 7 0,-2 8 0,-2 4 0,5 9 0,0 9 0,-2 10 0,0 10 0,-6 9 0,-8 3 0,-3 2 0,-6-3 0,-2-2 0,-2-6 0,-2-10 0,2-6-168,90-5-319,-88-8-1020,6-5 0,7-6 0,7-11 0</inkml:trace>
  <inkml:trace contextRef="#ctx0" brushRef="#br0" timeOffset="40441.9887">15490 13321 8191,'-12'-7'0,"-5"5"0,-7-1 0,-3 5 0,6 8 0,2 6 0,4 7 0,8 6 0,3 9 0,4 2 0,8 1 0,13 1 0,19-3 0,11-4 0,15-4 0,-1 1 0,-9-6 0,-15-2 0,-25-2 0,-22-2 0,-23 0 0,-23-2 0,-17-1 0,-14-4 0,-5-4 0,7-1-213,47-6-1382,-20 0 0,21-4 0,23-4 0</inkml:trace>
  <inkml:trace contextRef="#ctx0" brushRef="#br0" timeOffset="40648.8541">16169 13534 8191,'18'0'0,"12"-2"0,15-1 0,11 1 0,6 0 0,5 0-290,-1 0-1290,-8-1 0,-12-3 0,-17 2 0</inkml:trace>
  <inkml:trace contextRef="#ctx0" brushRef="#br0" timeOffset="40810.1011">16330 13718 8191,'0'6'0,"9"0"0,14 3 0,16-2 0,14-2 0,18-4 0,11-2-1638,-11-5 0,-7-9 0,-13-3 0</inkml:trace>
  <inkml:trace contextRef="#ctx0" brushRef="#br0" timeOffset="41795.249">18166 12483 5743,'-23'-6'272,"-3"0"0,-1 0 0,2-1 0,19 4 0,11 3 0,18 3 0,16-1 0,19 0 0,15 3-272,13 0 0,-4-1 0,-13-1 0,-18-3 0,-17 0 0,-15 0 0,-15 0 0,-8 1-11,-10 4-275,-5 1-114,-6 4-25,-5 2 3,-1-3 35,3-1 84,3-2 111,4-5 188,5-1 4,3 0 10,4-1 276,3 5 114,5 7 25,-1 9-3,4 11-35,-1 15-85,1 14-109,-1 7-188,3 6-5,1 4 0,-1-2 0,3-7 0,-1-6 0,-3-9 0,-2-13 0,-2-9 0,-6-11 0,-8-7 0,-11-5 0,-7-6 0,-12-1 0,-7-2 0,-1-1 0,-1-1 0,4-2 0,7 1 0,11 1 0,15 0 0,9 1 0,17 2 0,18-1 0,18 1 0,20 3 0,20 0 0,8 0 0,2 0 0,-4 0 0,-6 0-1638,-14-3 0,-20-2 0,-21-5 0</inkml:trace>
  <inkml:trace contextRef="#ctx0" brushRef="#br0" timeOffset="42434.2365">18783 12966 8191,'6'-7'0,"2"-1"0,4 5 0,1 1 0,0 12 0,3 14 0,-3 13 0,4 10 0,2 10 0,-3-2 0,-1-2 0,-1-7 0,-6-9 0,-2-11 0,-5-9 0,-1-11 0,0-9 0,0-9 0,0-12 0,2-9 0,4-5 0,5-10 0,8 0 0,4 2 0,3 1 0,2 7 0,2 8 0,-1 9 0,3 10 0,1 9 0,1 11 0,-1 9 0,-2 10 0,-4 8 0,-6 5 0,-7 1 0,-7-2 0,-4-6 0,-4-8 0,-5-8 0,-3-6 0,-2-7 0,0-8 0,5-11 0,4-6 0,7-9 0,12-5 0,11-10 0,10 0 0,17-4 0,5 2 0,7 5 0,2 8 0,-3 14 0,-2 10 0,-6 15 0,-6 15 0,-7 13 0,-11 8 0,-9 14 0,-12-1 0,-8 3 0,56 0-1638,-86-4 0,-8-6 0,-13-9 0</inkml:trace>
  <inkml:trace contextRef="#ctx0" brushRef="#br0" timeOffset="42779.0383">17658 14002 8191,'33'4'0,"37"-1"0,46-3 0,59 1 0,40 1 0,42-6 0,22 0 0,-2 1 0,-23 0 0,-30 1 0,-51-2 0,-56 1 0,-47 0 0,-49 1 0,-44-1-1638,-37 31 0,-28-21 0,-18 2 0</inkml:trace>
  <inkml:trace contextRef="#ctx0" brushRef="#br0" timeOffset="43390.9812">18358 14705 8191,'5'-1'0,"3"0"0,11 9 0,5 10 0,5 18 0,2 18 0,-5 15 0,-3 9 0,-3 5 0,-7-3 0,-1-8 0,-5-6 0,-3-13 0,-1-15 0,-3-10 0,2-12 0,-2-9 0,1-9 0,1-10 0,-2-14 0,1-15 0,-1-16 0,0-24 0,1-18 0,2-9 0,6-5 0,2 4 0,10 12 0,6 17 0,8 19 0,13 17 0,23 16 0,17 16 0,17 6 0,10 12 0,0 6 0,-10 5 0,-10 1-127,-13 12-421,-23-2-956,-23 1 2,-21 5-1,-27-1 0</inkml:trace>
  <inkml:trace contextRef="#ctx0" brushRef="#br0" timeOffset="43802.1764">19103 14966 8191,'-7'-11'0,"3"-3"0,1 1 0,9-4 0,21 7 0,15 6 0,13 1 0,11 2 0,-1 7 0,-8 7 0,-17 8 0,-23 8 0,-18 10 0,-22 4 0,-21 3 0,-9 0 0,-3-1 0,-2-6 0,13-4 0,18-11 0,15-3 0,18-2 0,27-8 0,22-5 0,22-2 0,17-7 0,18-5-1638,3-5 0,-5-4 0,-18-8 0</inkml:trace>
  <inkml:trace contextRef="#ctx0" brushRef="#br0" timeOffset="62554.2447">11161 11843 8191,'0'-5'0,"0"0"0,0-2 0,0 3 0,0 0 0,0 4 0,0 0 0,0 7 0,0 14 0,-4 16 0,-3 23 0,0 20 0,-2 14 0,-1 7 0,-2 6 0,2 2 0,-3 12 0,-1 7 0,0 11 0,6 5 0,1 6 0,4 5 0,-3-2 0,1-2 0,-3-5 0,4-5 0,-3-14 0,2-5 0,4-7 0,1-8 0,-2-6 0,5-6 0,0-8 0,0-7 0,4-6 0,2-9 0,4-7 0,-1-7 0,-1-8 0,1-10 0,-5-1 0,2-5 0,-1-6 0,-2-3 0,0-2 0,0 0 0,-2 0 0,2-1 0,-1 2 0,0 4 0,-2 3 0,0 2 0,-2 3 0,-1 2 0,0 2 0,0 5 0,0 0 0,0 5 0,0-4 0,0 0 0,0-7 0,0 0 0,0-3 0,0-5 0,0-2 0,0-3 0,0-2 0,0 0 0,0-2 0,0 0 0,0-2 0,0-1 0,0-2 0,0-3 0,0-3 0,0-1 0,0-2 0,0 1 0,2 2 0,1 0 0,3 0 0,8-1 0,7 4 0,9-3 0,5 2 0,9 1 0,5 1 0,8 0 0,10 2 0,7 0 0,12 4 0,15 0 0,8 2 0,12 1 0,9-3 0,12 3 0,4-5 0,10-1 0,5 0 0,6 0 0,4 0 0,3 0 0,2 0 0,1-1 0,-1 2 0,-2 0 0,-2 1 0,-4 1 0,0-3 0,-1 1 0,-3 1 0,-7-1 0,-2 0 0,-11 1 0,-3 2 0,-9-2 0,-5-1 0,-3 2 0,-3-2 0,-4 1 0,-4-1 0,-9 0 0,-5-2 0,-3-1 0,0 1 0,1-1 0,4-1 0,6-1 0,7-3 0,3-3 0,7 1 0,11-2 0,6-2 0,5 2 0,3 0 0,8 0 0,2 0 0,7 0 0,7 0 0,6-1 0,9-2 0,6 2 0,6-1 0,9-3 0,6 5 0,-4-3 0,-3 0 0,-2 1 0,-5-2 0,-8 0 0,-5 0 0,-6-1 0,-10 1 0,-13-1 0,-16 0 0,-15 1 0,-21-2 0,-20 0 0,-25-2 0,-19 0 0,-21 1 0,-11 0 0,-8 0 0,-7-3 0,-5 0 0,-1-2 0,0-5 0,-7-2 0,4-6 0,0-3 0,7-9 0,3-9 0,3-12 0,0-12 0,4-19 0,2-11 0,6-16 0,5-16 0,6-17 0,5-5 0,0-10 0,1-7 0,-3-6 0,-1 3 0,0 7 0,-4 1 0,-6 6 0,0 8 0,-6 7 0,-3 2 0,-2 11 0,-3 8 0,1 12 0,1 12 0,-3 9 0,1 8 0,-2 11 0,-2 9 0,-1 11 0,-5 10 0,2 9 0,-3 6 0,1 6 0,2 6 0,3 3 0,1 4 0,0 2 0,0 4 0,0-2 0,-3 1 0,2 2 0,-3-2 0,-2 0 0,-4-2 0,-1 1 0,-5-1 0,-3 1 0,-4-1 0,-6-1 0,-5 1 0,-2-2 0,-2 1 0,-8-2 0,-4 2 0,-6-2 0,-6-3 0,-9 2 0,-7 0 0,-8-2 0,-8-2 0,-6 3 0,-8-2 0,-6-3 0,-10 0 0,-1 3 0,-8-3 0,-4-3 0,-3 0 0,0 1 0,0-1 0,0 1 0,6 3 0,7 0 0,8 2 0,9 2 0,7 1 0,10 0 0,8 1 0,10 1 0,7-1 0,10 2 0,8 0 0,4 1 0,6 1 0,2 1 0,2 0 0,-3 1 0,0 2 0,-4-2 0,-3 2 0,-4-3 0,-4 3 0,-3 0 0,-2-2 0,-3 2 0,0 0 0,-4 0 0,2 0 0,-4 0 0,-1 2 0,-5 1 0,-5 1 0,-6 2 0,-1 1 0,-5 0 0,-1-2 0,-2 0 0,-2 3 0,0-4 0,-2 1 0,-3-1 0,0 4 0,3-3 0,0 4 0,3-2 0,4-1 0,3-2 0,4 1 0,3-2 0,2-1 0,7 2 0,6-1 0,4 0 0,6 0 0,7-2 0,4 3 0,3 0 0,8 0 0,2-1 0,3-1 0,-1 1 0,-3-2 0,-4 1 0,-8 0 0,-7 0 0,-11 0 0,-9 1 0,-5 1 0,-8-2 0,-6 1 0,-6-2 0,-3-1 0,-8 0 0,-2 0 0,-2 0 0,-2 0 0,0 0 0,6 0 0,-2 0 0,4 0 0,8 0 0,5 0 0,10 0 0,10-1 0,13-1 0,6 1 0,7-3 0,8-1 0,5 0 0,3-2 0,0 2 0,3-2 0,-1 2 0,1 0 0,-1 0 0,1-1 0,-2-3 0,-2 0 0,-3-3 0,-9-2 0,-4 2 0,-6-1 0,-4 2 0,0 2 0,3-2 0,-3-2 0,5 1 0,0 0 0,1-3 0,1 1 0,3 0 0,3 2 0,6 2 0,7 2 0,10 1 0,5 0 0,6 3 0,2 1 0,3 0 0,1 2 0,-5-1 0,-1 1 0,-9 1 0,-3-1 0,-9 1 0,-2-2 0,28 0-1638,-29 2 0,-14 0 0,-13 0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18:18.1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2357 1855 8191,'-1'-3'0,"-3"3"0,2 0 0,-1 0 0,5 6 0,-1 17 0,5 19 0,-1 19 0,3 18 0,2 10 0,0 5 0,-1-3 0,-3-4 0,-5-8 0,2-4 0,-5-10 0,0-12 0,0-15 0,-2-11 0,-19-58-1638,20 22 0,3-15 0,-2-18 0</inkml:trace>
  <inkml:trace contextRef="#ctx0" brushRef="#br0" timeOffset="384.4614">2454 1699 8191,'10'-25'0,"9"-3"0,5-5 0,11 1 0,4 11 0,13 16 0,7 11 0,0 17 0,-5 14 0,-11 13 0,-20 14 0,-19 3 0,-21 2 0,-19-4 0,-17-8 0,-11-6 0,-10-10 0,4-8 0,6-9 0,16-8 0,17-2 0,14-5 0,11 3 0,13 5 0,15 9 0,14 9 0,13 11 0,13 4 0,6 4 0,3 4-150,-1 1-1458,-2-4 0,-4-7 0,-5-14 0</inkml:trace>
  <inkml:trace contextRef="#ctx0" brushRef="#br0" timeOffset="804.425">3147 2368 8191,'0'-4'0,"0"-1"0,0 1 0,1-2 0,14 1 0,11-2 0,9-3 0,8-3 0,6-2 0,-3-4 0,-7-1 0,-9-4 0,-8-2 0,-12-3 0,-5 3 0,-14-3 0,-14 4 0,-13 4 0,-16 6 0,-13 8 0,-3 4 0,1 10 0,8 11 0,16 8 0,13 11 0,18 16 0,11 7 0,15 3 0,18 3 0,14-1 0,9-9 0,11-10 0,5-10 0,4-10-1638,-1-18 0,-1-9 0,-8-13 0</inkml:trace>
  <inkml:trace contextRef="#ctx0" brushRef="#br0" timeOffset="1048.4765">3821 2203 8191,'-17'-9'0,"-10"2"0,-8 4 0,-7-2 0,-1 10 0,10 12 0,9 6 0,10 9 0,8 8 0,12 8 0,10 0 0,11 0 0,6-4 0,11-10 0,8-8 0,7-14 0,7-29-1638,2 10 0,-1-15 0,-8-16 0</inkml:trace>
  <inkml:trace contextRef="#ctx0" brushRef="#br0" timeOffset="1328.5036">4139 1785 8191,'-3'-8'0,"-1"2"0,1-1 0,0 3 0,4 7 0,1 20 0,7 14 0,8 19 0,6 17 0,2 14 0,1 7 0,-8 0 0,-6-2 0,-4-10 0,-3-14 0,3-13 0,4-17 0,7-16 0,8-14 0,3-10-133,5-10-1478,10-12 0,-6-13 0,-10-9 0</inkml:trace>
  <inkml:trace contextRef="#ctx0" brushRef="#br0" timeOffset="1673.1831">4048 2082 8191,'25'0'0,"14"-2"0,21-1 0,20-1 0,2-2 0,6 1 0,-7-1 0,-14 2 0,-13 0 0,-17 2 0,-12 2 0,-9 0 0,-4 0 0,-7 3 0,1 4 0,-3 5 0,1 9 0,1 8 0,0 5 0,3 8 0,3 3 0,-1 3 0,2-1 0,10-4-230,-14-4-1362,-4-9 0,-4-13 0,-7-13 0</inkml:trace>
  <inkml:trace contextRef="#ctx0" brushRef="#br0" timeOffset="1828.0202">4592 1755 8191,'-4'-18'0,"-2"0"0,0 1 0,2-1 0,5 8-1638,10 12 0,6 2 0,2 3 0</inkml:trace>
  <inkml:trace contextRef="#ctx0" brushRef="#br0" timeOffset="2420.6587">5178 1792 8191,'0'0'0,"0"0"0,0 8 0,0 5 0,3 12 0,2 13 0,-1 16 0,2 18 0,3 11 0,0 4 0,2 1 0,3-2 0,-1-13 0,4-11 0,-1-11 0,3-12 0,-2-12 0,4-11 0,0-9 0,0-9 0,0-9 0,-2-9 0,-6-9 0,-9-10 0,1-9 0,-14-6 0,-10-4 0,-10 0 0,-10 3 0,-9 7 0,2 7 0,9 9 0,11 7 0,13 10 0,7 4 0,19 3 0,16 1 0,14-1 0,14 2 0,12 3 0,0 1 0,-7 4 0,-10 6 0,-7 8 0,-10 9 0,-7 11 0,-5 5 0,-2 5 0,-5 1 0,-3-4 0,-2 0 0,-5-6 0,-3-9 0,83-4-331,-84-9-1241,-4-10 0,-5-7 0</inkml:trace>
  <inkml:trace contextRef="#ctx0" brushRef="#br0" timeOffset="2561.5208">5555 1775 8191,'0'-8'0,"0"0"0,2 5-1638,4 0 0,11 3 0,6 11 0</inkml:trace>
  <inkml:trace contextRef="#ctx0" brushRef="#br0" timeOffset="3312.4626">5949 2254 8191,'3'2'0,"6"2"0,5-1 0,8 0 0,4 0 0,6-3 0,5-1 0,2-1 0,-1-2 0,-5 1 0,-2-6 0,-10-2 0,-5-5 0,-8-2 0,-3-3 0,-5-2 0,-6 1 0,-13 2 0,-11 1 0,-9 1 0,-16 3 0,0 1 0,6 5 0,6 4 0,7 3 0,6 8 0,4 7 0,7 13 0,4 11 0,8 11 0,17 10 0,15 4 0,15-3 0,15-5 0,12-6 0,4-11 0,-1-9 0,-4-14 0,-5-8 0,-6-9 0,-8-7 0,-11-9 0,-8-7 0,-8-7 0,-5-3 0,-7 1 0,0-1 0,0 6 0,-1 3 0,2 8 0,8 6 0,9 6 0,13 7 0,9 12 0,10 8 0,4 11 0,-3 10 0,-8 8 0,-17-2 0,-12-2 0,-13-8 0,-15-11 0,-10-11 0,-1-11 0,-6-15 0,2-12 0,7-11 0,8-9 0,7-6 0,11 1 0,1 7 0,3 9 0,46 7-321,-32 11-1253,-2 6 0,-1 2 0</inkml:trace>
  <inkml:trace contextRef="#ctx0" brushRef="#br0" timeOffset="5016.3853">8906 1852 7533,'0'-4'73,"0"-4"0,4 6 0,-2 3 0,1 18 0,0 21 0,-2 18 0,1 17 0,-1 7 1,1 3-74,1-9 0,-3-12 0,1-17 0,0-14 0,-2-16 0,0-15 0,1-25 0,-2-18 0,1-25 0,1-18 0,5-16 0,11-4 0,13 0 0,12 10 0,16 14 0,8 17 0,2 22 0,2 22 0,-1 15 0,-6 17 0,-7 12 0,-8 4-1638,-15 7 0,-13 5 0,-16-7 0</inkml:trace>
  <inkml:trace contextRef="#ctx0" brushRef="#br0" timeOffset="5184.3725">9082 2065 8191,'12'2'0,"11"-2"0,17 0 0,14 0 0,8 3 0,62 1-1638,-58 2 0,-9 6 0,-20 0 0</inkml:trace>
  <inkml:trace contextRef="#ctx0" brushRef="#br0" timeOffset="5374.7069">8938 2527 7009,'22'15'126,"15"-2"1,18 1-1,23-2-7,28-8-218,-4-6-1382,3-10 0,2-7 0,-13-9 0</inkml:trace>
  <inkml:trace contextRef="#ctx0" brushRef="#br0" timeOffset="6408.0674">9826 1806 8191,'-2'0'0,"-3"0"0,-1 0 0,2 12 0,1 9 0,0 17 0,7 15 0,2 12 0,4 8 0,-1 5 0,1 0 0,-3-2 0,3-5 0,-3-9 0,1-11 0,3-12 0,1-11 0,6-10 0,10-11 0,6-6 0,8-9 0,3-9 0,0-8 0,-7-4 0,-11-5 0,-13 0 0,-6 0 0,-17 1 0,-11 4 0,-9 0 0,-3 2 0,-6 1 0,7 4 0,6 1 0,14 5 0,9 2 0,18 4 0,19 1 0,15 1 0,14-2 0,12-1 0,1 1 0,-6-2 0,-12-3 0,-10 1 0,-12-2 0,-11 0 0,-11 2 0,-7-1 0,-5 1 0,-4-3 0,-8 0 0,-2-3 0,-2 2 0,-2 2 0,4 4 0,5 3 0,3 6 0,3 1 0,0 5 0,4 8 0,2 8 0,3 11 0,4 11 0,6 13 0,-2 7 0,3 8 0,2 2 0,2 2 0,5-2 0,3-5 0,1-9 0,3-10 0,-1-9 0,-3-11 0,-5-10 0,1-8 0,-5-8 0,-3-11 0,-6-9 0,-6-10 0,-8-9 0,-14-7 0,-14-1 0,-13 0 0,-11 3 0,-10 4 0,6 5 0,8 10 0,20 4 0,14 8 0,13 5 0,22 5 0,21-1 0,16 2 0,17 1 0,16-2 0,-4 2 0,-9 0 0,-12 3 0,-15 4 0,-15 3 0,-9 5 0,-8 7 0,-7 6 0,-7 4 0,-2 7 0,-3 0 0,0-3 0,0-1-1638,-1-12 0,-1-9 0,-1-14 0</inkml:trace>
  <inkml:trace contextRef="#ctx0" brushRef="#br0" timeOffset="6545.1812">11081 1920 8191,'-2'-81'-1638,"2"75"0,0 0 0,9 2 0</inkml:trace>
  <inkml:trace contextRef="#ctx0" brushRef="#br0" timeOffset="6958.0277">11522 2230 8191,'-11'9'0,"-1"6"0,-1 5 0,5 6 0,5 3 0,6 1 0,14 3 0,13 1 0,9-3 0,18-4 0,8-6 0,2-9 0,-4-8 0,-3-5 0,-9-6 0,-12-7 0,-12-4 0,-10 1 0,-9-4 0,-7 2 0,-1 4 0,0 6 0,0 1 0,0 5 0,0 3 0,0 5 0,2 7 0,0 6 0,4 8 0,0 8-66,8 17-1559,2-23 0,2-7 0</inkml:trace>
  <inkml:trace contextRef="#ctx0" brushRef="#br0" timeOffset="7097.2611">12016 2007 8191,'-7'-14'0,"47"2"-1638,-46 2 0,2 2 0,13 8 0</inkml:trace>
  <inkml:trace contextRef="#ctx0" brushRef="#br0" timeOffset="7864.4672">12448 2322 8191,'20'4'0,"9"1"0,7 2 0,8-2 0,-5-2 0,-1-5 0,-4-4 0,-3-3 0,-8-1 0,-8-4 0,-11-3 0,-1 0 0,-10 0 0,-8 1 0,-8 3 0,-10 3 0,-9 8 0,0 1 0,-4 6 0,7 5 0,9 5 0,5 6 0,10 8 0,9 2 0,8 5 0,9 2 0,16-1 0,11-2 0,12-5 0,10-6 0,1-9 0,2-7 0,-5-6 0,-4-6 0,-2-10 0,-3-4 0,-3-9 0,-4-3 0,-6-4 0,-5-2 0,-6 4 0,-9 5 0,-5 9 0,-4 5 0,-5 8 0,0 5 0,3 3 0,6 6 0,2 11 0,14 4 0,3 5 0,5 5 0,4-6 0,-5-5 0,-5-7 0,-2-7 0,-3-5 0,-1-2 0,-2-8 0,3-4 0,-2-5 0,3-8 0,0-5 0,-2 1 0,-4 3 0,-3 4 0,-5 9 0,4 7 0,-2 7 0,5 8 0,4 10 0,0 4 0,5 10 0,109-1-375,-103-1-1188,1-4 0,4-11 0,4-11 0</inkml:trace>
  <inkml:trace contextRef="#ctx0" brushRef="#br0" timeOffset="8464.2815">14255 2201 8191,'-25'0'0,"-9"4"0,-7 3 0,-3 8 0,10 9 0,16 10 0,9 6 0,18 3 0,17 2 0,19-3 0,14-9 0,15-8 0,5-11 0,3-11 0,-4-10 0,-7-10 0,-6-8 0,-6-1 0,-14-8 0,-11 2 0,-17 7 0,-7 7 0,-8 6 0,-8 4 0,-5 7 0,1-1 0,1 4 0,-1 2 0,7 4 0,5 6 0,9 2 0,11 6 0,10 1 0,13-4 0,15-1 0,5-9 0,3-6 0,-3-12 0,-8-6 0,-11-10 0,-12-7 0,-15-2 0,-8 2 0,-7 7 0,-4 7 0,-4 6 0,-3 9 0,-7 9 0,-8 17 0,-11 23 0,-9 23 0,-7 30 0,-6 25 0,0 13 0,-3 5 0,12-2-1638,2-7 0,14-19 0,0-14 0</inkml:trace>
  <inkml:trace contextRef="#ctx0" brushRef="#br0" timeOffset="9632.4739">4926 3699 6618,'-47'7'175,"9"0"0,30 0-1,66-3 1,134-5 0,117-5-1,107-2 1,99-8 0,77 4 0,61 2-175,37 3 0,27 3 0,13 8 0,-18 7 0,-45 1 0,-72-3 0,-97 3 0,-106-7 0,-116-2 0,-103-5 0,-78 2 0,-57 2 0,-36-1 0,-27 2 0,-17 2 0,-10 6-249,-16 3-1339,-5 2 0,8-1 0,8-4 0</inkml:trace>
  <inkml:trace contextRef="#ctx0" brushRef="#br0" timeOffset="12300.3279">17062 2037 8191,'0'-3'0,"0"0"0,3 3 0,-2 3 0,4 12 0,-2 13 0,-1 9 0,-1 10 0,-1 0 0,0-4 0,0-7 0,0-9 0,0-10 0,0-9 0,2-6 0,2-12 0,8-11 0,7-15 0,7-11 0,8-13 0,4-7 0,5-2 0,0 7 0,1 7 0,-2 12 0,-6 10 0,-6 14 0,-1 10 0,-3 11 0,0 12 0,-4 17 0,-4 20 0,-7 22 0,-6 23 0,-3 18 0,-2 16 0,-6 10 0,-4 4 0,-4 0 0,-5-6 0,-1-12 0,8-12 0,10-22 0,17-13 0,17-20 0,14-20 0,11-22 0,11-18-36,6-22-1595,-10-18 0,-14-21 0</inkml:trace>
  <inkml:trace contextRef="#ctx0" brushRef="#br0" timeOffset="12683.8638">16480 1339 8191,'-33'5'0,"-19"27"0,-15 27 0,-10 36 0,13 34 0,22 36 0,29 10 0,38 5 0,32-3 0,34-13 0,26-25 0,139-23-316,-89-25-1259,15-36 0,12-33 0</inkml:trace>
  <inkml:trace contextRef="#ctx0" brushRef="#br0" timeOffset="12967.2808">18185 1656 8191,'38'17'0,"15"18"0,16 25 0,14 33 0,-14 23 0,-10 21 0,-10 18 0,-17 7 0,-20-5 0,-14-14 0,-21-14 0,-20-22 0,-14-26 0,1-36-1638,-3-18 0,16-17 0,21-22 0</inkml:trace>
  <inkml:trace contextRef="#ctx0" brushRef="#br0" timeOffset="13339.7259">19222 2566 8191,'36'0'0,"22"0"0,21 3 0,22 1 0,3 0 0,-1 3 0,-10-1 0,-18-1 0,-20-4 0,-23-1 0,-20-6-217,-15-4-1377,-16-6 0,-8-4 0,-10-4 0,1 13 7725,4-14-6131,11 4 0,11 4 0,10 8 0,13-7 0,11 22 0,11 10 0,8 10 0,6 11 216,-1 9 30,-10 10-246,-15 6 0,-19 2-223,-13 0-1371</inkml:trace>
  <inkml:trace contextRef="#ctx0" brushRef="#br0" timeOffset="13941.9001">15085 3840 5837,'16'0'262,"38"0"-1,54-2 1,62 2-1,69 5 1,59 1-1,43 5 1,27 2-1,13 3 1,-1-3-262,-25 2 0,-47-4 0,-67-2 0,-78-5 0,-79-3 0,-68-1-86,-54 1-1535,-72 6 0,-43-2 0</inkml:trace>
  <inkml:trace contextRef="#ctx0" brushRef="#br0" timeOffset="14840.8395">5279 5382 8191,'5'0'0,"1"8"0,-2 14 0,4 15 0,-3 13 0,-4 16 0,-1 1 0,2-4 0,-4-9 0,2-15 0,2-10 0,-2-13 0,0-13 0,0-15 0,1-16 0,5-14 0,3-12 0,8-9 0,6 0 0,7 0 0,4 7 0,3 8 0,2 7 0,9 9 0,7 15 0,5 10 0,7 12 0,-1 18 0,-2 18 0,-12 23 0,-18 25 0,-15 21 0,-13 15 0,-12 10 0,-11 5 0,-3 4 0,1-2 0,3-4 0,7-5 0,9-13 0,16-19 0,7-17 0,14-18 0,8-22 0,18-22 0,9-18 0,19-20-1638,5-17 0,4-19 0,-5-14 0</inkml:trace>
  <inkml:trace contextRef="#ctx0" brushRef="#br0" timeOffset="15040.8473">7200 5899 8191,'17'0'0,"10"0"0,12 0 0,15 0 0,6 0-1638,7 0 0,-4 0 0,-12 0 0</inkml:trace>
  <inkml:trace contextRef="#ctx0" brushRef="#br0" timeOffset="15189.8304">7295 6127 8191,'5'15'0,"10"5"0,17 4 0,17 0 0,20-6-1638,19-14 0,11-8 0,0-16 0</inkml:trace>
  <inkml:trace contextRef="#ctx0" brushRef="#br0" timeOffset="15868.2898">9821 4759 8191,'2'0'0,"2"2"0,4 11 0,0 18 0,4 19 0,-4 25 0,1 15 0,-1 9 0,-3-2 0,-2-9 0,-2-13 0,-1-15 0,0-20 0,-1-13 0,-5-17 0,-2-15 0,-4-22 0,-1-18 0,-1-17 0,2-19 0,-2-16 0,0-7 0,0-3 0,4 1 0,3 6 0,4 18 0,0 15 0,9 18 0,8 11 0,15 13 0,16 13 0,18 3 0,8 10 0,2 11 0,-13 9 0,-17 6 0,-18 4 0,-16 7 0,-15-2 0,-13 0 0,7-2-225,-18-4-1368,-9 2 0,3-5 0,7-3 0</inkml:trace>
  <inkml:trace contextRef="#ctx0" brushRef="#br0" timeOffset="16389.466">10949 5250 6849,'-24'-3'87,"-15"-4"50,-13-3 0,-15 3 0,1 0 0,-2 5 0,6 8 0,10 4 0,7 5 0,13 5-29,14 1-57,12 3-51,13 0 0,18-2 0,11-1 0,14-8 0,12-6 0,6-7 0,1-14 0,-2-8 0,-8-10 0,-11-9 0,-9-12 0,-16-7 0,-12-3 0,-6 1 0,-10 7 0,-4 11 0,1 14 0,2 9 0,0 12 0,4 5 0,2 13 0,2 11 0,4 15 0,5 13 0,4 16 0,3 9 0,3 2 0,-2 2 0,-3 1-1638,0-6 0,-5-11 0,5-18 0</inkml:trace>
  <inkml:trace contextRef="#ctx0" brushRef="#br0" timeOffset="16655.4702">11535 5163 8191,'-11'-5'0,"-12"2"0,-6 1 0,-4 7 0,2 12 0,8 16 0,14 9 0,13 11 0,18 5 0,19-4 0,21-5 0,16-10 0,13-10 0,4-13-223,1-7-1370,-21-9 0,-15-7 0,-28-7 0</inkml:trace>
  <inkml:trace contextRef="#ctx0" brushRef="#br0" timeOffset="17005.4607">9071 5977 8191,'0'1'0,"26"0"0,50 0 0,64 4 0,68 0 0,69 0 0,54 7 0,30 0 0,14 5 0,-3-1 0,-22 2 0,-56-6 0,-67 0 0,-85-10 0,-75 1-1638,-76-3 0,-68 0 0,-58-3 0</inkml:trace>
  <inkml:trace contextRef="#ctx0" brushRef="#br0" timeOffset="17629.9761">10009 6479 8191,'0'-1'0,"2"1"0,1 8 0,-2 19 0,2 18 0,-2 24 0,2 19 0,-1 11 0,4 1 0,-1-6 0,0-16 0,-1-15 0,-3-22 0,-2-19 0,-12-18 0,0-25 0,-4-19 0,-2-22 0,2-17 0,6-14 0,7-7 0,1-8 0,3 2 0,4 7 0,7 15 0,4 18 0,14 23 0,15 17 0,24 16 0,17 11 0,15 14 0,3 15 0,-7 12 0,-23 0 0,-24 3 0,-26-6 0,-24-3 0,-26-4 0,-21-6 0,-14-6 0,-9 0-149,-4-5-1459,21-2 0,8 0 0,22-2 0</inkml:trace>
  <inkml:trace contextRef="#ctx0" brushRef="#br0" timeOffset="18160.4927">11111 6882 8191,'-20'0'0,"-13"0"0,-15 0 0,-16 4 0,-6 3 0,-1 4 0,4 9 0,11 2 0,15 6 0,14 2 0,16 8 0,14-2 0,15 1 0,13-3 0,11-5 0,10-10 0,8-9 0,4-5 0,1-7 0,-1-11 0,-5-7 0,-6-8 0,-9-6 0,-13-7 0,-14 0 0,-9 7 0,-4 5 0,-7 7 0,-1 8 0,-4 9 0,3 3 0,-3 11 0,0 8 0,3 12 0,3 7 0,2 10 0,2 1 0,6-2 0,7-6 0,10-6 0,13-11 0,14-11-198,8-7-1400,14-12 0,9-14 0,8-16 0</inkml:trace>
  <inkml:trace contextRef="#ctx0" brushRef="#br0" timeOffset="18363.2023">11987 6920 8191,'-9'-13'0,"-15"1"0,-14 5 0,-16 1 0,-6 14 0,-5 21 0,12 9 0,21 11 0,18 12 0,22 1 0,30 1 0,27-6 0,28-11 0,31-19-1638,14-15 0,0-24 0,4-39 0</inkml:trace>
  <inkml:trace contextRef="#ctx0" brushRef="#br0" timeOffset="24552.344">7086 10334 8191,'0'57'0,"-3"16"0,-3 14 0,-4 11 0,-6-26 0,-1-21 0,-1-18 0,1-20 0,0-21 0,3-26 0,2-24 0,4-23 0,3-20 0,3-15 0,-2-7 0,1-8 0,9 8 0,7 12 0,8 21 0,10 24 0,6 28 0,7 22 0,6 16 0,5 15 0,3 15 0,-7 11 0,-10 3 0,-12 9 0,-19-2 0,-8-5 0,-18-1 0,-20-3 0,0-1-224,-5-10-1369,-1-2 0,12-12 0,18-5 0</inkml:trace>
  <inkml:trace contextRef="#ctx0" brushRef="#br0" timeOffset="25124.2494">8073 10514 5092,'0'-9'344,"0"0"0,-9-2 1,-11-1-1,-11 8 0,-10 3 1,-9 2-1,-7 4 0,4 6 1,2 9-345,5 6 0,10 5 0,16 6 0,10 2 0,16 0 0,19-1 0,16-6 0,12-10 0,7-13 0,2-12 0,-8-18 0,-9-15 0,-6-10 0,-12-8 0,-10-8 0,-10-1 0,-9 0 0,-11 5 0,-5 5 0,-1 9 0,-1 13 0,4 13 0,4 11 0,5 12 0,4 12 0,1 14 0,2 15 0,5 10 0,5 16 0,0 6 0,6 4 0,6 1-390,2-3-1170,-2-13 0,2-13 0,-1-18 0</inkml:trace>
  <inkml:trace contextRef="#ctx0" brushRef="#br0" timeOffset="25359.9277">8677 10432 8191,'-23'4'0,"-8"7"0,0 10 0,2 8 0,18 10 0,16 11 0,16 3 0,13 2 0,9-6 0,6-7 0,6-8-146,8-10-1463,1-16 0,-1-8 0</inkml:trace>
  <inkml:trace contextRef="#ctx0" brushRef="#br0" timeOffset="25540.053">9372 10484 8191,'21'0'0,"12"1"0,10-1 0,15 2-1638,3-2 0,-9 2 0,-10-1 0</inkml:trace>
  <inkml:trace contextRef="#ctx0" brushRef="#br0" timeOffset="25708.0922">9569 10736 8191,'7'10'0,"12"1"0,8 2 0,8 2 0,1-1-248,12-8-1340,-5-1 0,-1-7 0,-3-1 0</inkml:trace>
  <inkml:trace contextRef="#ctx0" brushRef="#br0" timeOffset="27024.3758">11973 9689 8191,'0'-2'0,"8"1"0,13 0 0,16-1 0,11 2 0,17 0 0,6 3 0,-4 0 0,-2 0 0,-13 1 0,-11-1 0,-10 0 0,-13-1 0,-11 0 0,-5-2 0,-4 0 0,-7 0 0,-3 0 0,-3 0 0,-5 0 0,1 0 0,2 0 0,3 2 0,3 6 0,4 11 0,3 11 0,2 17 0,1 11 0,4 11 0,1 3 0,-1 3 0,0-4 0,-2-9 0,-1-6 0,-3-11 0,-7-7 0,-7-10 0,-7-4 0,-8-9 0,-3-5 0,3-6 0,0-1 0,8-1 0,11-2 0,8 2 0,8 1 0,18 2 0,16-1 0,12-1 0,14 0 0,13-3 0,5-3-1638,0-4 0,-7-5 0,-8-8 0</inkml:trace>
  <inkml:trace contextRef="#ctx0" brushRef="#br0" timeOffset="27464.3143">12656 9198 8191,'7'-19'0,"7"-5"0,8-7 0,7-3 0,0 4 0,7 9 0,-1 6 0,-4 8 0,1 5 0,-1 9 0,-7 12 0,-10 10 0,-6 11 0,-10 10 0,-11 5 0,-9 3 0,-5 0 0,0-6 0,1-2 0,9-9 0,7-6 0,6-7 0,14-5 0,9-9 0,17-3 0,10-3 0,10-5 0,2-2 0,-7-1-74,-5 2-1549,-15-1 0,-12 2 0,-11-1 0</inkml:trace>
  <inkml:trace contextRef="#ctx0" brushRef="#br0" timeOffset="29548.3857">13328 10227 8191,'-4'-8'0,"-7"-3"0,-10-1 0,-6-1 0,-15 3 0,-10 7 0,-6 3 0,-3 8 0,-2 13 0,7 11 0,11 7 0,11 7 0,18 2 0,12-3 0,17-8 0,14-10 0,13-7 0,12-13 0,9-10 0,2-9 0,-2-12 0,-10-10 0,-12-8 0,-15-8 0,-15-4 0,-9 0 0,-9 3 0,-7 7 0,5 7 0,0 11 0,2 9 0,4 5 0,5 9 0,0 1 0,3 12 0,2 12 0,1 9 0,8 15 0,4 10 0,1 7 0,4-2 0,0-3 0,2-12-1638,0 6 0,4-22 0,4-11 0</inkml:trace>
  <inkml:trace contextRef="#ctx0" brushRef="#br0" timeOffset="29776.4017">13665 10152 8191,'-6'-3'0,"-3"1"0,-5 4 0,1 10 0,9 15 0,1 11 0,18 11 0,13 4 0,12 4 0,9-7 0,6-5 0,7-25-1638,-3 4 0,0-12 0,-1-12 0</inkml:trace>
  <inkml:trace contextRef="#ctx0" brushRef="#br0" timeOffset="30364.397">13207 9929 4365,'0'-12'406,"-2"-5"1,0-2-1,-1-1 0,1 10 1,-2 3-1,2 7 0,-2 0 1,2 10-1,2 12-237,2 12-169,6 12-1638,7 9 0,4 5 0,0-6 0</inkml:trace>
  <inkml:trace contextRef="#ctx0" brushRef="#br0" timeOffset="30585.4313">14351 10268 8191,'0'0'0,"-2"0"0,2 0-400,0 0-1158,0 0 0,0 0 0,2 0 0</inkml:trace>
  <inkml:trace contextRef="#ctx0" brushRef="#br0" timeOffset="31168.0936">14851 9989 8191,'0'10'0,"-2"10"0,-2 14 0,2 16 0,2 15 0,0 6 0,6 1 0,1 0 0,3-8 0,-6-9 0,0-15 0,-2-12 0,-4-13 0,-4-13 0,1-14 0,-2-15 0,2-18 0,-1-16 0,2-16 0,0-11 0,-6-11 0,6 0 0,-1 2 0,3 11 0,4 15 0,4 18 0,8 15 0,11 12 0,17 10 0,15 7 0,14 8 0,3 6 0,-9 7 0,-17 11 0,-23 4 0,-25 10 0,-21 9 0,-28 3 0,-16 1 0,-10 0 0,0 0 0,7-4 0,14-3 0,21-2 0,19-3 0,16-1 0,25-5 0,16-1 0,12-2 0,10-2 0,8-6 0,10-4-1638,-2-5 0,-1-7 0,-9-9 0</inkml:trace>
  <inkml:trace contextRef="#ctx0" brushRef="#br0" timeOffset="31488.4612">15605 10147 8191,'1'0'0,"-1"7"0,2 9 0,-1 10 0,-1 10 0,0 10 0,0 7 0,3 2 0,6 3 0,1-2 0,5-1 0,3-4 0,1-5 0,1-9 0,6-6 0,3-7 0,4-8 0,9-12 0,1 0 0,1-11 0,2-5-318,-1-7-1256,-4 1 0,-1-12 0,-1 1 0</inkml:trace>
  <inkml:trace contextRef="#ctx0" brushRef="#br0" timeOffset="31707.6896">16730 10289 8191,'9'0'0,"12"3"0,14-1 0,17 3-418,7 0-1136,3 1 0,-6-5 0,-14-1 0</inkml:trace>
  <inkml:trace contextRef="#ctx0" brushRef="#br0" timeOffset="31871.7527">16736 10536 8191,'6'9'0,"8"2"0,12 1 0,8 2 0,24 0-339,-12-11-1231,-4 0 0,-16-6 0,-11-9 0</inkml:trace>
  <inkml:trace contextRef="#ctx0" brushRef="#br0" timeOffset="35467.9687">19131 9765 5986,'-3'-5'241,"-1"-5"-1,-7 0 1,-1-4 0,-2-1-1,0 3 1,2-4 0,8 1 0,3-2-1,12 1-201,14-2-39,8-2 0,6 6 0,10 4 0,-4 6 0,-3 13 0,-8 12 0,-3 15 0,-13 12 0,-10 14 0,-14 5 0,-20 2 0,-19-2 0,-20-4 0,-18-5 0,-8-9 0,3-13 0,9-12 0,20-12 0,22-7 0,18-5 0,17-2 0,27 2 0,17 0 0,19 3 0,12 7 0,10 3 0,-3 9 0,-7 7 0,-6 0 0,-5 5-222,-9-99-1371,-7 89 0,-10-8 0,-6-8 0</inkml:trace>
  <inkml:trace contextRef="#ctx0" brushRef="#br0" timeOffset="35699.7488">19910 9813 8191,'0'-7'0,"0"-4"0,3 7 0,5 6 0,7 13 0,6 21 0,6 13 0,6 9 0,-1 11 0,2 5 0,-2 13-1638,-3-19 0,-17-9 0,-5-15 0</inkml:trace>
  <inkml:trace contextRef="#ctx0" brushRef="#br0" timeOffset="35887.9157">19607 9660 8191,'15'-24'0,"26"-5"0,32 0 0,24 0 0,17 15 0,10 18 0,-9 13-86,-24 12-1535,-20 12 0,-25 7 0</inkml:trace>
  <inkml:trace contextRef="#ctx0" brushRef="#br0" timeOffset="36072.5349">19821 10381 8191,'26'8'0,"20"1"0,18 2 0,19 0 0,7-1-1638,2-8 0,-5-4 0,-8-1 0</inkml:trace>
  <inkml:trace contextRef="#ctx0" brushRef="#br0" timeOffset="36679.8918">20418 10074 8191,'0'0'0,"11"0"0,7 5 0,9 5 0,3 7 0,12 10 0,-5 9 0,-5 2 0,-6 0 0,-6-3 0,-11-8 0,-5-10 0,-2-4 0,-2-7 0,-5-6 0,1-6 0,-1-7 0,1-9 0,-3-5 0,4-9 0,0-6 0,3 5 0,-1 2 0,1 8 0,0 8 0,3 9 0,10 5 0,6 5 0,11 7 0,8 8 0,5 8 0,-7 4 0,-3 5 0,-9-5 0,-6-7 0,-10-4 0,-3-8 0,-4-6 0,-1-4 0,0-8 0,0-8 0,0-5 0,3-5 0,3-4 0,8-1 0,7 0 0,13 4 0,10 2 0,9 7 0,5 9 0,2 14 0,-5 13 0,-6 14 0,-11 15 0,-12 7 0,-15 8-135,-6 2-1476,-12-6 0,-6-2 0,-10-8 0</inkml:trace>
  <inkml:trace contextRef="#ctx0" brushRef="#br0" timeOffset="36956.4355">19233 10943 8191,'6'3'0,"26"4"0,39-2 0,50-1 0,56-2 0,54-4 0,35-5 0,15-1 0,-12 1 0,-19-2 0,-41 3 0,-61 1 0,-53 3-1638,-50 1 0,-56 2 0,-42 6 0</inkml:trace>
  <inkml:trace contextRef="#ctx0" brushRef="#br0" timeOffset="37184.0881">20313 11231 8191,'6'8'0,"2"13"0,0 12 0,1 14 0,-5 13 0,-3 11 0,-1 5 0,0-92-1638,0 91 0,2-6 0,-4-18 0</inkml:trace>
  <inkml:trace contextRef="#ctx0" brushRef="#br0" timeOffset="37411.5896">20668 11408 8191,'5'2'0,"1"6"0,5 10 0,3 10 0,7 6 0,-1 23 0,0 1 0,-3 1 0,-4-5 0,-8-2-259,-2-13-1327,-6-10 0,-15-14 0,-11-8 0</inkml:trace>
  <inkml:trace contextRef="#ctx0" brushRef="#br0" timeOffset="37584.2973">20016 11475 8191,'11'-7'0,"24"-3"0,31-5 0,36-3 0,35-2 0,24 5 0,4-2-1638,-14-2 0,-23-3 0,-35-2 0</inkml:trace>
  <inkml:trace contextRef="#ctx0" brushRef="#br0" timeOffset="37864.432">21372 9632 8191,'57'1'0,"33"17"0,31 25 0,26 34 0,-6 35 0,-17 39 0,-29 32 0,-36 14 0,-34 3 0,-38 1-1638,-38-42 0,-30 2 0,-26-27 0</inkml:trace>
  <inkml:trace contextRef="#ctx0" brushRef="#br0" timeOffset="38332.7214">18871 9074 8191,'-54'48'0,"-23"37"0,-19 47 0,-18 60 0,23 34 0,35 33 0,37 17 0,46 3 0,50-11 0,50-22 0,42-31 0,37-37 0,28-107-1638,20 15 0,6-38 0,-8-44 0</inkml:trace>
  <inkml:trace contextRef="#ctx0" brushRef="#br0" timeOffset="39160.2649">22169 9221 8191,'1'-14'0,"7"-4"0,6-7 0,4-5 0,7 3 0,14 1 0,4 4 0,9 6 0,7 6 0,-1 4 0,-2 12 0,-8 9 0,-15 7 0,-17 7 0,-16 12 0,-21 8 0,-19 5 0,-10 2 0,-3-2 0,0-6 0,13-9 0,17-5 0,15-10 0,20-4 0,26-3 0,21-3 0,19-3 0,22-7 0,5 0-136,0-4-1475,-8-2 0,-15-3 0</inkml:trace>
  <inkml:trace contextRef="#ctx0" brushRef="#br0" timeOffset="39345.4142">23043 10094 8191,'2'9'0,"4"3"0,21-63-1638,-1 61 0,3-8 0,4-7 0</inkml:trace>
  <inkml:trace contextRef="#ctx0" brushRef="#br0" timeOffset="39896.3638">23715 9893 8191,'6'14'0,"1"14"0,4 14 0,6 15 0,0 15 0,0-2 0,0-1 0,-7-7 0,-4-12 0,-3-14 0,-3-14 0,-7-9 0,-5-11 0,-4-11 0,-4-13 0,-7-15 0,1-14 0,2-17 0,4-15 0,5-12 0,7 0 0,7 1 0,8 12 0,4 16 0,11 15 0,14 13 0,19 10 0,14 12 0,8 6 0,-2 6 0,-16 10 0,-21 6 0,-24 8 0,-21 9 0,-23 13 0,-22 11 0,-15 7 0,-5 7 0,0-1 0,18-5 0,17-6 0,24-6 0,17-6 0,25-6 0,26-6 0,20-4 0,13-4 0,18-10 0,-5-6-1638,-10-4 0,-16-8 0,-25-10 0</inkml:trace>
  <inkml:trace contextRef="#ctx0" brushRef="#br0" timeOffset="40180.539">24457 10001 8191,'11'0'0,"5"5"0,0 3 0,1 15 0,-11 9 0,-3 17 0,1 7 0,-4 9 0,5 2 0,4-4 0,2-4 0,8-7 0,7-8 0,13-10 0,10-10 0,10-7 0,7-9 0,-3-5-1638,-3-6 0,-18-5 0,-20-8 0</inkml:trace>
  <inkml:trace contextRef="#ctx0" brushRef="#br0" timeOffset="41723.8622">25743 10458 8191,'17'0'0,"7"0"0,13 0 0,5 0 0,6 6-1638,-8-1 0,-2 0 0,-12 1 0</inkml:trace>
  <inkml:trace contextRef="#ctx0" brushRef="#br0" timeOffset="41912.1497">25817 10780 8191,'16'10'0,"11"5"0,18-2 0,13 2 0,15-9-1638,3-2 0,-3-5 0,-6-2 0</inkml:trace>
  <inkml:trace contextRef="#ctx0" brushRef="#br0" timeOffset="43031.9669">27899 8997 8191,'0'-2'0,"0"0"0,0-1 0,0 0 0,-3 6 0,-8 10 0,-3 13 0,-3 13 0,-3 11 0,-5 13 0,2 3 0,-7 4 0,-5-5 0,-3-2 0,0-5 0,-1-10 0,8-4 0,5-10 0,7-7 0,9-8 0,4-7 0,4-3 0,2-6 0,4 0 0,12-1 0,7-2 0,7 0 0,12 0 0,8 0 0,6 0 0,1 0 0,5 0 0,1 0 0,0 0 0,-8-2 0,-5-1 0,-10 0 0,-9-1 0,-12-2 0,-9 0 0,-6-4 0,-4-1 0,-1-3 0,-3-4 0,-1-1 0,1 1 0,-1-2 0,-1 1 0,2 1 0,-1 5 0,2 2 0,-2 3 0,4 2 0,-3 4 0,1 2 0,3 2 0,-5 12 0,-1 10 0,1 15 0,-1 13 0,1 14 0,3 5 0,2 7 0,0-3 0,-2-4 0,1-10 0,1-10-1638,-2-15 0,4-13 0,1-15 0</inkml:trace>
  <inkml:trace contextRef="#ctx0" brushRef="#br0" timeOffset="43332.2537">28606 9249 8191,'2'-2'0,"9"2"0,15 0 0,17 0 0,19 0 0,16 0 0,5 2 0,-6 0 0,-11 1 0,-16-3 0,-19 58-1638,-17-52 0,-17 2 0,-16-1 0</inkml:trace>
  <inkml:trace contextRef="#ctx0" brushRef="#br0" timeOffset="43554.0839">28855 9285 8191,'0'8'0,"0"9"0,0 12 0,0 15 0,2-3 0,2 24 0,2 4 0,2-1 0,-1 0 0,3-5-1638,-3-2 0,-3-7 0,-1-12 0</inkml:trace>
  <inkml:trace contextRef="#ctx0" brushRef="#br0" timeOffset="43779.7741">28577 9965 8191,'29'3'0,"16"-1"0,17 2 0,17 2 0,5-4 0,-2 1 0,-3-1 0,-9-9-1638,-17 8 0,-15-4 0,-15-1 0</inkml:trace>
  <inkml:trace contextRef="#ctx0" brushRef="#br0" timeOffset="44460.234">29298 9590 8191,'0'0'0,"2"-2"0,-2 2 0,0 7 0,2 8 0,-1 10 0,2 8 0,4 9 0,3 0 0,5-1 0,1-4 0,-5-6 0,-1-7 0,-5-9 0,-4-5 0,-1-8 0,3 0 0,3-8 0,8-9 0,5-5 0,7-9 0,4-9 0,2 1 0,-6-1 0,-4 4 0,-9 8 0,-4 8 0,-4 6 0,-2 7 0,3 5 0,4 7 0,6 6 0,1 6 0,5 7 0,-2 8 0,-2 0 0,-3-5 0,-2-3 0,-1-4 0,-6-7 0,-1-6 0,0-5 0,2-4 0,3-10 0,5-7 0,2-9 0,-1-6 0,2-10 0,1 2 0,0 1 0,1 2 0,-1 8 0,3 8 0,1 12 0,1 6 0,5 12 0,1 8 0,-1 12 0,-4 7 0,-5 11 0,-10 1 0,-3-2 0,-5-3 0,-7-9 0,-6-5-1638,-2-12 0,-12-9 0,-6-11 0</inkml:trace>
  <inkml:trace contextRef="#ctx0" brushRef="#br0" timeOffset="45116.4862">29037 8497 8191,'0'-10'0,"5"-5"0,4-4 0,5-3 0,6 1 0,8 4 0,2 2 0,-3 2 0,-1 9 0,-7 1 0,-3 9 0,-9 8 0,-4 10 0,-1 6 0,-5 12 0,-5 2 0,1-5 0,-3-3 0,-3-7 0,3-6 0,0-7 0,6-1 0,2-6 0,5-1 0,11-1 0,15 1 0,15 2 0,15-2 0,10-1 0,2-1 0,-5 2-92,-1-2-1527,-13-2 0,-7-2 0,-3-1 0</inkml:trace>
  <inkml:trace contextRef="#ctx0" brushRef="#br0" timeOffset="46636.8671">30783 9533 8191,'0'-8'0,"0"1"0,0-3 0,0 1 0,0 5 0,0 4 0,0 0 0,0 8 0,0 10 0,0 10 0,0 18 0,0 15 0,0 3 0,3 2 0,0-1 0,0-6 0,0-13 0,1-12 0,-4-13 0,0-10 0,1-11 0,-2-16 0,2-18 0,-1-14 0,-3-16 0,-2-15 0,-4-15 0,-1-5 0,-1-8 0,5 0 0,3 11 0,3 16 0,6 22 0,6 17 0,6 19 0,14 10 0,14 9 0,11 6 0,6 10 0,-6 6 0,-12 6 0,-14 2 0,-19 3 0,-13 3 0,-15-1 0,-8 2 0,-7 2 0,-5-3 0,-4-5 0,2-2 0,4 1 0,6-3 0,9 5 0,8 2 0,8 1 0,16 7 0,14 0 0,15 4 0,10-1 0,7-3 0,0-2 0,-9-5 0,-6-22 0,-7 7-1638,-10-10 0,-8-7 0,-2-3 0</inkml:trace>
  <inkml:trace contextRef="#ctx0" brushRef="#br0" timeOffset="46987.6062">31405 9513 8191,'2'-1'0,"-1"1"0,1 0 0,-2 6 0,1 6 0,1 9 0,-2 11 0,0 9 0,0 7 0,0 3 0,0 0 0,0 2 0,-2-6 0,1-6 0,1-9 0,-2-9 0,5-8 0,10-4 0,12-3 0,11-2 0,13 0 0,10-2 0,0-1 0,-3-2 0,-2 15-1638,-5-13 0,-8 0 0,-11 0 0</inkml:trace>
  <inkml:trace contextRef="#ctx0" brushRef="#br0" timeOffset="47739.7551">27597 10628 8191,'1'-14'0,"21"11"0,39 3 0,51 3 0,58-3 0,54 12 0,45-10 0,28-2 0,20-2 0,9 2 0,-1 2 0,-12-4 0,-27 2 0,-39 0 0,-47-2 0,-54 1 0,-52 1 0,-42-1 0,-26 1 0,-32 2-1638,-23 7 0,-17 3 0,-12 1 0</inkml:trace>
  <inkml:trace contextRef="#ctx0" brushRef="#br0" timeOffset="48183.4329">28974 11198 8191,'-3'0'0,"0"2"0,0 8 0,1 9 0,5 13 0,5 15 0,8 9 0,3 6 0,0-1 0,-2-2 0,-4-8 0,-1-8-1638,-7-12 0,-2-9 0,1-12 0</inkml:trace>
  <inkml:trace contextRef="#ctx0" brushRef="#br0" timeOffset="48392.4512">29429 11293 8191,'0'8'0,"0"12"0,-1 11 0,-1 13 0,4 3 0,-2 8 0,-2 2 0,4-11 0,-1 1-1638,4-10 0,-2-12 0,-1-12 0</inkml:trace>
  <inkml:trace contextRef="#ctx0" brushRef="#br0" timeOffset="48653.5941">28427 11084 8191,'30'1'0,"30"1"0,27 0 0,30 2 0,11-4 0,11 3 0,-8-2 0,-13 1 0,-20 2 0,-23-2 0,-22 0 0,-21-2-1638,-22 1 0,-7-1 0,-4-1 0</inkml:trace>
  <inkml:trace contextRef="#ctx0" brushRef="#br0" timeOffset="49100.4161">29803 10925 8191,'8'-17'0,"7"-2"0,7-2 0,7 0 0,1 9 0,2 9 0,-2 4 0,-4 9 0,-9 7 0,-10 9 0,-7 10 0,-14 3 0,-8 3 0,-2-1 0,-2-4 0,3-6 0,13-1 0,7-4 0,16-2 0,19-2 0,21-1 0,18-6 0,18-5 0,2-8 0,6-3-1638,-27-5 0,-23-10 0,-33-6 0</inkml:trace>
  <inkml:trace contextRef="#ctx0" brushRef="#br0" timeOffset="58020.881">6954 14403 8191,'38'-32'0,"2"-19"0,2-20 0,-1-23 0,-40-6 0,3-9 0,-2-5 0,-4 0 0,2 10 0,19 24 0,-39 21 0,20 35 0,5-3 0,16 13 0,1 2 0,60 8 0,-7-13 0,-9 31 0,9-5 0,-4 27 0,17-6 0,-62 26-1638,-9-41 3276,-40 55-1638,-21-27 0,-97 11 0,70-16-1638,-2 35 0,11-42 0,1-6 0</inkml:trace>
  <inkml:trace contextRef="#ctx0" brushRef="#br0" timeOffset="58972.3333">7929 14042 8191,'-26'-9'0,"-13"1"0,-12 1 0,-11 2 0,5 6 0,1 13 0,5 8 0,2 9 0,11 11 0,11 8 0,13 1 0,13 0 0,17-10 0,16-7 0,15-8 0,11-13 0,10-11 0,0-8 0,-6-13 0,-9-10 0,-12-7 0,-12-7 0,-12-3 0,-11 0 0,-6 6 0,-9 5 0,-4 10 0,2 6 0,-1 9 0,-2 9 0,6 11 0,2 8 0,5 14 0,5 6 0,11 11 0,8-1 0,9 0 0,10-6 0,2-6 0,3-11 0,-1-11 0,-3-8 0,-1-9 0,-3-13 0,-1-8 0,-4-10 0,-3-11 0,-4-6 0,-8 0 0,-8 2 0,-6 8 0,-1 10 0,-8 9 0,-8 12 0,-3 6 0,-2 10 0,-4 6 0,3 10 0,5 7 0,9 10 0,3 9 0,5 4 0,2 3 0,5 1 0,4-7 0,6-4 0,2-8 0,5-8 0,8-12 0,7-9 0,22-7-365,-1-10-1200,-2-8 0,-2-10 0,-6-4 0</inkml:trace>
  <inkml:trace contextRef="#ctx0" brushRef="#br0" timeOffset="59185.882">8997 14160 8191,'0'-2'0,"3"0"0,3 1 0,1 0 0,5 1 0,11 1 0,6-2 0,5 1 0,5 0 0,2-3 0,-5 2-295,-4-44-1284,-14 39 0,-8 3 0,-17 5 0</inkml:trace>
  <inkml:trace contextRef="#ctx0" brushRef="#br0" timeOffset="59356.2575">9035 14442 8191,'8'9'0,"12"4"0,14-3 0,8 1 0,5-4 0,-3-5 0,-26-4-1638,6 2 0,-17 0 0,-14 0 0</inkml:trace>
  <inkml:trace contextRef="#ctx0" brushRef="#br0" timeOffset="61800.3675">11251 13788 7029,'-19'-4'129,"-2"-1"0,0 1 0,0 0 0,15 0 0,12 4 0,21 0 0,27 4 0,25-2 1,29 1-130,24 0 0,3 2 0,-9 2 0,-12 0 0,-19 2 0,-25 1 0,-19-2 0,-20-1 0,-17 0-222,-8-4-1371,-17-2 0,-14 6 0,-10-1 0</inkml:trace>
  <inkml:trace contextRef="#ctx0" brushRef="#br0" timeOffset="62072.3896">11834 13887 6132,'-4'-4'229,"-4"0"0,-1-1-1,-5 2 1,-1 7 0,0 13-1,-1 13 1,2 12 0,6 15 0,5 13-229,3 8 0,0 1 0,3-1 0,-3-6 0,0-7 0,1-11-144,15-5-304,-11-11-1071,-16-9 0,-3-7 0,-8-6 0</inkml:trace>
  <inkml:trace contextRef="#ctx0" brushRef="#br0" timeOffset="62269.6571">11393 14687 6280,'0'-3'212,"5"1"0,16-1 1,16 3-1,19 0 0,28 4 1,19-2-1,5 2 0,-1-3 1,-5 0-213,-18-1 0,-19 0-238,-9-1-1352,-24-4 0,-15-4 0,-11-8 0</inkml:trace>
  <inkml:trace contextRef="#ctx0" brushRef="#br0" timeOffset="62795.7885">11839 13092 6640,'-3'-10'172,"-1"-2"0,-1 0 1,1-3-1,6 5 0,13 2 1,11-1-1,12 1 0,9 1 1,2 3-173,-1 5 0,-9 5 0,-12 9 0,-10 5 0,-12 12 0,-16 10 0,-13 9 0,-12 5 0,-4 4 0,-4 1 0,7-6 0,15-8 0,12-7 0,12-9 0,16-9 0,17-7 0,12-4 0,7-5 0,9-3 0,-3-3-32,-4-53-1599,-11 45 0,-9 9 0,-9 3 0</inkml:trace>
  <inkml:trace contextRef="#ctx0" brushRef="#br0" timeOffset="63320.529">12407 14335 7266,'0'-19'103,"0"-1"0,2-4-1,5 0 1,6 11 0,10 9-1,10 7 1,6 9 0,6 12 0,-3 13-103,-1 7 0,-7 8 0,-12 2 0,-11-4 0,-6-5 0,-8-8 0,-9-8 0,-11-10 0,0-11 0,-9-8 0,-1-9 0,10-11 0,6-12 0,5-7 0,5-6 0,10-6 0,6 0 0,4 5 0,6 7 0,9 6 0,15 11-1638,-1 7 0,9 3 0,-5 7 0</inkml:trace>
  <inkml:trace contextRef="#ctx0" brushRef="#br0" timeOffset="63992.1441">12980 14211 8191,'0'0'0,"5"-2"0,1 5 0,3 10 0,-1 10 0,2 11 0,5 10 0,0 6 0,0 3 0,-1-3 0,-1-7 0,-7-7 0,-2-7 0,-4-12 0,0-5 0,-4-8 0,-2-6 0,4-8 0,0-9 0,1-5 0,6-12 0,5-10 0,3-3 0,7-5 0,2 4 0,3 7 0,-3 10 0,3 17 0,0 9 0,1 15 0,6 11 0,-5 12 0,2 10 0,-6 4 0,-3 0 0,-7 0 0,-6-6 0,-5-5 0,-2-5 0,-2-9 0,-2-7 0,1-9 0,-1-4 0,-2-4 0,6-7 0,-3-8 0,6-1 0,3-13 0,5-4 0,3-4 0,7 0 0,3 2 0,7 6 0,8 8 0,-3 17 0,6 4 0,-4 13 0,-1 9 0,-4 10 0,-8 3 0,-5 8 0,-4 1 0,-8 6 0,-5-5 0,-1-2 0,-2-6 0,-5-3-250,-1-5-1338,2-6 0,-4-8 0,4-5 0</inkml:trace>
  <inkml:trace contextRef="#ctx0" brushRef="#br0" timeOffset="64405.1308">14288 14336 8191,'-14'-13'0,"-3"-3"0,-8-4 0,-9 0 0,0 10 0,-2 6 0,0 8 0,4 7 0,8 8 0,11 5 0,8 7 0,8 2 0,12 0 0,10 1 0,10-3 0,7 0 0,0-2 0,1-1 0,-13-2 0,-5-1 0,-8-4 0,-11 3 0,-3-2 0,-12-1 0,-16-1 0,-9 0 0,-13-2 0,-12-5 0,0-1 0,0-9 0,7-2 0,9-1 0,19-1-1638,9-7 0,11 0 0,20-5 0</inkml:trace>
  <inkml:trace contextRef="#ctx0" brushRef="#br0" timeOffset="65039.7402">15238 13752 8191,'-6'-6'0,"-6"2"0,-10 3 0,-18 12 0,-14 28 0,-7 28 0,1 30 0,10 23 0,29 12 0,24 5 0,26-7 0,21-12 0,11-15 0,10-20-369,7-20-1195,-10-26 0,-12-22 0,-19-15 0</inkml:trace>
  <inkml:trace contextRef="#ctx0" brushRef="#br0" timeOffset="67911.8513">15686 13961 7245,'0'-3'105,"0"-2"0,0 3 0,0 4 0,0 16 0,0 15 0,4 17 0,2 16 0,0 9 1,4-2-106,-3-1 0,-3-7 0,-2-10 0,1-10 0,-6-9 0,3-10 0,-3-11 0,-3-10 0,-2-5 0,-1-14 0,-4-8 0,3-15 0,1-12 0,0-20 0,5-9 0,2-9 0,1-5 0,8 0 0,5 11 0,4 10 0,6 13 0,7 17 0,8 14 0,2 13 0,4 9 0,6 9 0,-1 9 0,-6 7 0,-8 6 0,-11 8 0,-12 2 0,-10 4 0,-14 4 0,-16-1 0,-10 1 0,-7-5 0,-10-5 0,-5-3 0,8-6 0,11-6 0,10 1 0,16-1 0,22 1 0,16 1 0,21 1 0,12 4 0,10-1 0,4-4 0,-1-1-316,-9-3-1259,-8-5 0,-12-5 0</inkml:trace>
  <inkml:trace contextRef="#ctx0" brushRef="#br0" timeOffset="68263.9543">16372 14150 6183,'-2'-11'223,"-1"-1"0,0 4 0,-1 0 0,3 8 0,-4 15 0,1 10 0,-2 11 0,2 8 1,1 9-224,-4 7 0,-1-4 0,0-2 0,1-4 0,4-4 0,0-9 0,6-6 0,6-7 0,8-7 0,7-2 0,9-10 0,5-1 0,4-3 0,3-2 0,-5 0-305,2-2-1272,-2 0 0,-3-2 0,-1-5 0</inkml:trace>
  <inkml:trace contextRef="#ctx0" brushRef="#br0" timeOffset="68523.0242">17015 14408 8191,'12'-3'0,"15"3"0,16 3 0,17-1 0,15 5 0,5 1 0,-1 0 0,-13-2 0,-14 1-232,35 15-1359,-78-19 0,-24-1 0,-15-7 0</inkml:trace>
  <inkml:trace contextRef="#ctx0" brushRef="#br0" timeOffset="68769.1105">17121 14130 8191,'-4'-7'0,"1"4"0,1-2 0,-1 10 0,3 15 0,2 20 0,-1 13 0,2 15 0,4 10 0,2 0 0,3-6 0,-2-5 0,0-8-298,3-10-1280,-4-14 0,1-11 0,1-10 0</inkml:trace>
  <inkml:trace contextRef="#ctx0" brushRef="#br0" timeOffset="69191.8213">17706 14066 8191,'1'-12'0,"4"0"0,7 3 0,6 0 0,11 18 0,10 17 0,6 20 0,2 11 0,-2 12 0,-2 4 0,-13-4 0,-12-9 0,-8-10 0,-9-12 0,-9-13 0,-5-10 0,-5-9 0,2-12 0,-4-14 0,9-12 0,2-11 0,6-15 0,6-8 0,9-6 0,4 2 0,10 2 0,5 8 0,3 13 0,-6 11 0,1 14-352,-6 13-1215,-3 6 0,-4 8 0,3 6 0</inkml:trace>
  <inkml:trace contextRef="#ctx0" brushRef="#br0" timeOffset="69756.2554">18482 14227 8191,'0'-1'0,"-1"2"0,-1 10 0,1 9 0,0 13 0,-2 20 0,3 11 0,0 7 0,0 3 0,0 6 0,0-5 0,0-6 0,1-3 0,1-12 0,0-11 0,3-10 0,2-8 0,10-11 0,4-9 0,6-4 0,5-7 0,-2-10 0,-5-5 0,-8-9 0,-11-6 0,-9-6 0,-11-2 0,-8-1 0,-10 1 0,-5 6 0,-1 3 0,6 3 0,6 10 0,13 4 0,9 5 0,7 5 0,11 7 0,17 0 0,15 2 0,13 0 0,7 1 0,-1 1 0,-10 0 0,-10-14-1638,-16 7 0,-16-2 0,-9-8 0</inkml:trace>
  <inkml:trace contextRef="#ctx0" brushRef="#br0" timeOffset="70072.3645">18856 13503 8191,'46'31'0,"21"15"0,14 27 0,14 21 0,-20 10 0,-15 16 0,-24 8 0,-19 6 0,-23 0 0,-24-6 0,-13-7 0,-10-17-149,12-16-1459,-18-13 0,2-18 0,9-10 0</inkml:trace>
  <inkml:trace contextRef="#ctx0" brushRef="#br0" timeOffset="71839.8065">19848 14423 8191,'2'0'0,"-2"0"0,4 0 0,6 0 0,10 5 0,12 1 0,16 6 0,5 1 0,7 3 0,-6-1 0,-8-3 0,-15-3 0,-15-5 0,-9-2 0,-3-2 0,-5-68-1638,-2 65 0,-3-1 0,-7 1 0</inkml:trace>
  <inkml:trace contextRef="#ctx0" brushRef="#br0" timeOffset="72068.6014">19947 14825 8191,'0'7'0,"4"2"0,9 2 0,9 2 0,16 1 0,13-6 0,8-3 0,-2-4 0,-10-1 0,-17-3 0,-17-4-36,-10 2-1595,-19-3 0,-14-4 0</inkml:trace>
  <inkml:trace contextRef="#ctx0" brushRef="#br0" timeOffset="75535.9225">22623 1816 5727,'-1'-4'272,"-1"1"0,2 0-1,0 6 1,0 9 0,3 19 0,0 16 0,6 17 0,-3 16 0,-2 7-255,-1 0-17,-2-2 0,-2-10 0,-2-10 0,-1-11 0,-1-18 0,1-9 0,0-17 0,2-15 0,1-17 0,-1-15 0,-2-19 0,-5-18 0,-5-14 0,-2-14 0,-1-6 0,5-10 0,5 2 0,4 7 0,9 14 0,11 16 0,14 15 0,12 19 0,14 13 0,10 15 0,2 8 0,2 16 0,-6 15 0,-10 12 0,-12 10 0,-14 11 0,-19 8 0,-8 0 0,-21 0 0,-20-3 0,-12-2 0,-10-2 0,-8-5 0,9-6 0,13 0 0,17-7 0,19-4 0,15-2 0,15-1 0,17-4 0,13-6 0,9-1 0,7-8 0,-2-3 0,-4-5-1638,-5-3 0,-14-5 0,-8 3 0</inkml:trace>
  <inkml:trace contextRef="#ctx0" brushRef="#br0" timeOffset="75864.429">23292 1951 8191,'0'-5'0,"0"1"0,1 1 0,5 3 0,3 9 0,1 16 0,4 10 0,1 12 0,-4 7 0,-1 6 0,-5 1 0,-4-1 0,-1-4 0,0-6 0,0-7 0,2-9 0,2-6 0,3-8 0,6-3 0,5-5 0,9-2 0,5-6 0,5 0 0,5-10-1638,8-1 0,-8-6 0,0-4 0</inkml:trace>
  <inkml:trace contextRef="#ctx0" brushRef="#br0" timeOffset="76139.988">24050 2098 8191,'4'0'0,"12"2"0,13 2 0,21 2 0,15 2 0,13 1 0,8-1 0,-10-3 0,-17-2 0,-17-1 0,-26-2-159,-16 0-1447,-20-3 0,-18-2 0,-12-6 0</inkml:trace>
  <inkml:trace contextRef="#ctx0" brushRef="#br0" timeOffset="76359.706">24141 1849 8191,'0'0'0,"0"6"0,0 8 0,0 11 0,4 13 0,10 15 0,4 10 0,8 5 0,11 3 0,11-6 0,-13-6-1638,-5-6 0,-8-8 0,-9-12 0</inkml:trace>
  <inkml:trace contextRef="#ctx0" brushRef="#br0" timeOffset="76763.9267">24813 1902 8191,'10'-9'0,"9"-3"0,3 0 0,11 0 0,4 7 0,13 11 0,9 9 0,10 14 0,0 11 0,-7 10 0,-19 9 0,-19-4 0,-18 2 0,-14-8 0,-19-10 0,-5-12 0,-1-9 0,-4-15 0,1-17 0,11-21 0,12-16 0,9-13 0,15-9 0,16-5 0,11 3 0,6 8 0,9 8 0,6-5-1638,-4 33 0,-5 12 0,-12 9 0</inkml:trace>
  <inkml:trace contextRef="#ctx0" brushRef="#br0" timeOffset="77356.0824">25750 1914 8191,'2'4'0,"6"10"0,-2 10 0,3 10 0,-3 19 0,2 10 0,-2 7 0,-3 6 0,1 3 0,-1 0 0,-1-4 0,-1-6 0,-1-9 0,0-11 0,0-11 0,3-8 0,6-11 0,2-8 0,14-5 0,7-9 0,4-9 0,1-7 0,-5-9 0,-10-6 0,-13-8 0,-11-2 0,-17 1 0,-8 4 0,-7 7 0,-3 7 0,8 7 0,9 6 0,10 5 0,8 4 0,12 1 0,17 2 0,11 0 0,72 0 0,-33 0-1638,-10-4 0,-9-7 0,-2-8 0</inkml:trace>
  <inkml:trace contextRef="#ctx0" brushRef="#br0" timeOffset="77924.2304">27045 1913 8191,'11'0'0,"20"5"0,17 1 0,15 0 0,10 3 0,2 0 0,-3-5 0,-7 0 0,-11-4 0,-11 0 0,-15 0 0,-12 0 0,-11 0 0,-5 0-1638,-6 0 0,-11 0 0,0 3 0</inkml:trace>
  <inkml:trace contextRef="#ctx0" brushRef="#br0" timeOffset="78135.4842">27160 2266 8191,'4'8'0,"9"3"0,12 3 0,15 1 0,14-3 0,17-4 0,4-5 0,-5-5 0,-7-2-1638,-20-8 0,-21-5 0,-15-7 0</inkml:trace>
  <inkml:trace contextRef="#ctx0" brushRef="#br0" timeOffset="78619.8207">26919 1320 8191,'0'0'0,"2"0"0,7 1 0,9 3 0,0 4 0,11 5 0,3 3 0,-5 5 0,-5-2 0,-1-2 0,-6-1 0,-1-2 0,-1-3 0,6-3 0,-4-1 0,7-2 0,3-5 0,2 0 0,-1-5 0,7-6 0,-1-5 0,1-3 0,1-8 0,-3 1 0,-6 1 0,4 6 0,1 4 0,3 10 0,5 7 0,4 14 0,-1 13 0,13 8 0,-23 13-1638,3 4 0,-4-4 0,5-11 0</inkml:trace>
  <inkml:trace contextRef="#ctx0" brushRef="#br0" timeOffset="79603.9813">28946 1839 8191,'-1'-8'0,"-2"0"0,2 1 0,-2 0 0,3 4 0,2 15 0,3 10 0,2 19 0,5 15 0,-3 21 0,-2 7 0,-3 3 0,-5-3 0,-2-9 0,-4-13 0,5-16 0,-1-13 0,0-13 0,1-13 0,0-14 0,1-17 0,-4-18 0,-1-17 0,-5-21 0,1-11 0,0-9 0,0-4 0,5 0 0,3 4 0,6 13 0,6 15 0,9 14 0,10 19 0,17 17 0,10 12 0,13 10 0,6 13 0,-4 7 0,-10 9 0,-19 5 0,-22 9 0,-22 5 0,-25 4 0,-21 0 0,-11-1 0,-4-5 0,-2-5 0,11-7 0,20-8 0,14-1 0,18 0 0,21-2 0,18 3 0,20-3 0,12 1 0,10-8 0,-5-3 0,-13-6-169,-11 7-1435,-20-11 0,-11-5 0,-13-3 0</inkml:trace>
  <inkml:trace contextRef="#ctx0" brushRef="#br0" timeOffset="79927.507">29748 1899 8191,'0'-1'0,"0"1"0,0 3 0,1 6 0,-1 6 0,0 14 0,2 5 0,-1 9 0,-1 3 0,2 4 0,-2-2 0,0 1 0,0-2 0,0-5 0,0-4 0,4-6 0,6-6 0,9-7 0,14-7 0,15-6 0,12-3 0,8-6 0,-3-4 0,-5 1 0,0-4-1638,-15 1 0,-28 4 0,-20-4 0</inkml:trace>
  <inkml:trace contextRef="#ctx0" brushRef="#br0" timeOffset="80680.6033">24074 3384 8191,'-1'8'0,"27"0"0,48 0 0,65-3 0,85-5 0,82-10 0,64-2 0,44-3 0,36 3 0,17 3 0,6 4 0,-15 3 0,-31 3 0,-61 0 0,-80-1 0,-93 2 0,-92-2 0,-85 0 0,-81 0 0,-63 3 0,-50 6-1638,-56 0 0,-40 3 0,-25 3 0</inkml:trace>
  <inkml:trace contextRef="#ctx0" brushRef="#br0" timeOffset="80980.8186">24243 3661 8191,'-1'9'0,"18"2"0,51 4 0,73-2 0,87-9 0,73-9 0,77-7 0,41 0 0,20-8 0,20 5 0,11 1 0,-12 4 0,-35-1 0,-59 9 0,-93-4 0,-103 5-259,-111-12-1327,-116-2 0,-101-4 0,-253-22 0</inkml:trace>
  <inkml:trace contextRef="#ctx0" brushRef="#br0" timeOffset="85900.6552">21243 13773 8191,'-46'98'0,"-10"40"0,-2 38 0,3 39 0,36-19 0,22-14 0,29-19 0,27-17-1638</inkml:trace>
  <inkml:trace contextRef="#ctx0" brushRef="#br0" timeOffset="90444.1982">22254 13704 8191,'0'-3'0,"0"0"0,0 1 0,0-2 0,1 4 0,-1 2 0,0 5 0,-1 13 0,-2 7 0,-2 14 0,2 14 0,-2 8 0,1 5 0,1 2 0,0-1 0,-3-6 0,-1-7 0,1-10 0,0-10 0,5-11 0,2-15 0,5-5-278,3-12-1304,-2-8 0,-1-10 0,-2-8 0</inkml:trace>
  <inkml:trace contextRef="#ctx0" brushRef="#br0" timeOffset="90749.0397">21916 13551 8191,'9'-10'0,"11"-5"0,9-3 0,8-1 0,5 6 0,9 9 0,0 1 0,0 6 0,-3 4 0,-1 10 0,-5 1 0,-7 7 0,-3 4 0,1 0-28,-7 3-1604,-5 1 0,-4-1 0,-8 2 0</inkml:trace>
  <inkml:trace contextRef="#ctx0" brushRef="#br0" timeOffset="91040.1069">21842 14415 8191,'35'5'0,"18"-3"0,22 3 0,18-3 0,-5 2 0,-3-5 0,-13 1 0,-13 22-1638,-15-18 0,-10 1 0,-13-4 0</inkml:trace>
  <inkml:trace contextRef="#ctx0" brushRef="#br0" timeOffset="91775.7495">22692 13911 7086,'6'0'123,"0"-2"0,0 0-1,0 2 1,-12 0 0,3 9-1,-3 10 1,3 10 0,-1 7 0,2 4-123,2 5 0,2-1 0,-2 0 0,0-3 0,0-7 0,0-7 0,0-6 0,1-9 0,7-8 0,8-3 0,8-10 0,5-9 0,9-10 0,-1-5 0,-4-9 0,-1 1 0,-5 4 0,-5 3 0,-5 6 0,-6 6 0,-2 10 0,-1 5 0,-2 5 0,2 3 0,4 7 0,1 7 0,1 8 0,4 5 0,3 5 0,2-1 0,1-3 0,2-3 0,0-7 0,-1-6 0,-2-9 0,-1-4 0,0-9 0,-3-6 0,0-9 0,2-4 0,5-5 0,1-2 0,4 3 0,-2 5 0,-2 5 0,-3 8 0,-3 9 0,-1 2 0,-4 8 0,1 8 0,-4 10 0,2 7 0,-5 11 0,-4 9 0,-1-1 0,1 1 0,-6-4 0,0-1-1638,0-8 0,-6-5 0,-8-1 0</inkml:trace>
  <inkml:trace contextRef="#ctx0" brushRef="#br0" timeOffset="92200.977">21906 14880 8191,'78'2'0,"45"-1"0,47-1 0,52 1 0,13-1 0,5-1 0,-6 2 0,-21 3 0,-31 7 0,-49-1 0,-93 1 0,16-3 0,-33-3-150,-36-2-1458,-20-3 0,34 1 0,-75 6 0</inkml:trace>
  <inkml:trace contextRef="#ctx0" brushRef="#br0" timeOffset="92836.1406">22405 15342 7612,'0'-10'64,"0"-2"0,0 0 1,0 2-1,0 7 0,0 6 1,0 11-1,2 8 0,2 15 1,6 14-65,5 14 0,2 3 0,3 7 0,2-5 0,-1-4 0,-5-9 0,0-11 0,-4-10 0,-5-13 0,-3-8 0,-2-11 0,-1-7 0,-4-9 0,-1-9 0,-2-18 0,-1-13 0,0-14 0,1-9 0,3-5 0,3 2 0,12 8 0,7 5 0,9 9 0,14 12 0,7 6 0,8 10 0,3 9 0,4 8 0,2 5 0,-3 4 0,-2 7 0,-9 8-31,-3 0-1601,-11 3 0,-6 5 0</inkml:trace>
  <inkml:trace contextRef="#ctx0" brushRef="#br0" timeOffset="93276.0804">22953 15661 8191,'1'-34'0,"10"-2"0,7 0 0,9 0 0,6 36 0,12-3 0,-4 3 0,-5 4 0,-4 6 0,-11 5 0,-14 9 0,-11 9 0,-12 5 0,-9 1 0,-3 4 0,-6-4 0,4-3 0,6-4 0,8-6 0,9-6 0,18-2 0,15-7 0,14-4 0,14-5 0,15-3 0,-24-6 0,27-2-184,2-1-1417,-11-5 0,-9-4 0,12-9 0</inkml:trace>
  <inkml:trace contextRef="#ctx0" brushRef="#br0" timeOffset="93755.7554">24210 13568 8191,'-3'0'0,"0"10"0,2 14 0,9 20 0,12 23 0,21 33 0,11 28 0,10 24 0,-1 23 0,-11 22 0,-19 7 0,-18 2 0,-16-7 0,-22-14 0,-22-21 0,-21-20 0,-15-32 0,-10-19-1638,-10-38 0,5-30 0,15-29 0</inkml:trace>
  <inkml:trace contextRef="#ctx0" brushRef="#br0" timeOffset="94496.3529">24249 13217 5197,'4'-14'332,"-1"-2"1,2-2-1,0-4 0,2 8 1,-1-1-1,3 1 0,1-1 1,4 2-1,0 4-329,3 2-3,7 5 0,5 4 0,6 8 0,5 9 0,0 6 0,-3 9 0,-11 5 0,-13 0 0,-12-2 0,-10 0 0,-15-2 0,-9-3 0,-2-2 0,-1-3 0,10-4 0,14-6 0,14 0 0,23-2 0,15-3 0,18-2 0,11-1 0,9-2 0,-6-7 0,-7 2-96,-14 24-1523,-14-24 0,-15 0 0</inkml:trace>
  <inkml:trace contextRef="#ctx0" brushRef="#br0" timeOffset="95041.2039">25069 14541 8191,'-6'0'0,"-4"-3"0,0 2 0,-3 1 0,-12-3 0,17 3-234,8 4-1357,3-3 0,8-2 0,16 0 0</inkml:trace>
  <inkml:trace contextRef="#ctx0" brushRef="#br0" timeOffset="95684.2798">25526 14170 8191,'4'0'0,"-1"13"0,3 11 0,3 14 0,0 13 0,4 17 0,-3 4 0,3 1 0,-7-2 0,-1-9 0,-5-8 0,-5-11 0,-3-12 0,-3-11 0,-3-13 0,5-11 0,0-11 0,2-13 0,5-14 0,0-12 0,-2-13 0,-3-15 0,2-8 0,-1-7 0,1 3 0,3 4 0,4 11 0,0 18 0,3 13 0,6 13 0,7 10 0,8 10 0,13 8 0,8 3 0,5 10 0,2 8 0,-7 4 0,-11 9 0,-13 8 0,-12 7 0,-16 4 0,-15 5 0,-13 4 0,-10-3 0,-8-1 0,-4-7 0,5 0 0,8-2 0,13-4 0,13-3 0,16 0 0,18-4 0,16-2 0,15-3 0,14-6 0,11-5 0,-2-6-93,3-1-1526,-4-2 0,-13-3 0,-14-2 0</inkml:trace>
  <inkml:trace contextRef="#ctx0" brushRef="#br0" timeOffset="96108.3057">26296 14379 6312,'0'-3'209,"-2"2"0,2 1-1,-2 7 1,2 7 0,-2 10-1,0 7 1,-3 12 0,5 0 0,0 2-209,0 6 0,-2 0 0,2 1 0,-4-2 0,4 1 0,-3-4 0,3-6 0,0-4 0,3-8 0,5-9 0,6-8 0,12-3 0,6-7 0,9-2 0,-1-2 0,0-5 0,3-1 0,-5-4 0,-2 2 0,-4-2 0,-5 1 0,-5 4-269,-11 4-1315,-6 0 0,-7 3 0,-11-2 0</inkml:trace>
  <inkml:trace contextRef="#ctx0" brushRef="#br0" timeOffset="97324.2334">27959 14928 8191,'-2'1'0,"0"0"0,2 2 0,2 0 0,13-2 0,10 7 0,9-1 0,11 0 0,5 1 0,-5-2 0,-5 1 0,-9-4 0,-9 0 0,-5 2-88,65-5-1532,-79 0 0,-4 5 0,-7 1 0</inkml:trace>
  <inkml:trace contextRef="#ctx0" brushRef="#br0" timeOffset="97508.3357">28095 15272 7522,'15'4'74,"10"-1"0,4 5 1,7-1-1,-3 2 0,-1-4 1,-16-1-1668,16-3 0,-6 0 0,-10-4 0</inkml:trace>
  <inkml:trace contextRef="#ctx0" brushRef="#br0" timeOffset="98276.3458">29364 13941 8191,'14'0'0,"15"0"0,18-2 0,13 0 0,14 0 0,1 1 0,-2 1 0,-8 0 0,-14 0 0,-12 0 0,-12 0 0,-17 1-1638,-7 1 0,-9-1 0,-11 2 0</inkml:trace>
  <inkml:trace contextRef="#ctx0" brushRef="#br0" timeOffset="98799.6388">29695 14033 8191,'-3'26'0,"1"15"0,1 14 0,2 14 0,8-4 0,4 1 0,-3-1 0,-1-6 0,-4-5 0,-3-6 0,-2-11 0,-2-8 0,2-8 0,2-10-1638,6 21 3010,-10-24-1679,-3-2-52,-8-1-7,-3 2 2,-18-24 13,5 19 69,-7-2 197,0-2 85,-2-3 0,2 1 265,4 4 43,11-3 51,9 3 7,10 3-2,14-2-13,23 4-70,15 0-195,20-1-86,18-1 0,4-2 0,-1-1 0,-9 0 0,-18-1 0,-21 2 0,-17-2 0,-14 1 0,-16 0-303,-5 0-1335,-4 0 0,3-4 0</inkml:trace>
  <inkml:trace contextRef="#ctx0" brushRef="#br0" timeOffset="99483.7359">30248 14387 8191,'-11'-5'0,"1"-1"0,-1 5 0,-1 2 0,9 12 0,3 10 0,2 7 0,5 3 0,7 6 0,1-2 0,5-4 0,-2-5 0,-4-7 0,-7-4 0,-3-6 0,-2-5 0,1-4 0,4-4 0,2-6 0,5-6 0,6-7 0,5-5 0,2-5 0,2 1 0,-2 1 0,-2 6 0,-5 4 0,-6 7 0,-5 7 0,-3 0 0,-1 3 0,2 6 0,3 1 0,0 12 0,6 2 0,-3 8 0,4 0 0,-1-1 0,-2-6 0,-4-3 0,-1-5 0,-3-7 0,0-2 0,2-7 0,3-6 0,4-4 0,1-9 0,3-2 0,1-6 0,2 1 0,1 1 0,1 1 0,4 3 0,2 9 0,0 7 0,-1 5 0,2 8 0,-4 9 0,-8 7 0,-6 6 0,-7 8 0,-6 0 0,-12 0 0,-2-5 0,9 1-344,-15-12-1225,-4-7 0,3-4 0,1-10 0</inkml:trace>
  <inkml:trace contextRef="#ctx0" brushRef="#br0" timeOffset="100176.3392">30390 13443 6726,'-2'-10'163,"2"0"0,-2-3-1,4-1 1,8 2 0,8 1-1,2 0 1,5 1 0,3 1 0,-4 4-163,1 2 0,-5 7 0,-3 6 0,-1 8 0,-9 7 0,-4 13 0,-4 8 0,-8 5 0,-7 2 0,-1-2 0,-2-6 0,-4-7 0,4-7 0,3-9 0,5-5 0,2-5 0,6-5 0,6-2 0,9-3 0,12 1 0,9-2 0,15-1 0,10 0 0,0 1 0,-4-1 0,-5 3 0,-11 9-438,-3-8-1112,-6-2 0,-8 1 0,-3 1 0</inkml:trace>
  <inkml:trace contextRef="#ctx0" brushRef="#br0" timeOffset="101391.9">31696 14362 5794,'-5'-7'266,"1"-3"0,1-2 1,0 2-1,2 3 0,1 4 1,1 1-1,-1-1 0,0 2 1,0 1-267,0 0 0,0 0 0,0 0 0,-1 0 0,1 0 0,0 0 0,0-3 0,0 3 0,0-4 0,-2-2 0,1-4 0,-3-2 0,1 0 0,0-3 0,1-1 0,1 4 0,-1 2 0,1 1 0,1 6 0,-2 0 0,2 3 0,-2 0 0,2 6 0,-3 5 0,1 14 0,1 9 0,2 13 0,-2 7 0,2 6 0,1 0 0,-1-3 0,2-6 0,1-9 0,2-10 0,-3-12 0,0-3 0,0-13 0,-3-4 0,0-7 0,1-9 0,-2-12 0,1-10 0,-3-15 0,-1-10 0,1-14 0,-5-6 0,1-2 0,-1 6 0,2 6 0,3 11 0,3 14 0,10 9 0,10 9 0,8 8 0,8 5 0,8 5 0,-4 7 0,-4 3 0,-9 4 0,-10 6 0,-11 7 0,-7 6 0,-14 12 0,-7 7 0,-9 10 0,-11 4 0,-1-2 0,1-3 0,9-3 0,8-10 0,14-7 0,5-4 0,7-3 0,11-1 0,12 2 0,10 0 0,9 2 0,7-1 0,1 0 0,-8-3 0,-4-3 0,-12-2-304,-6-5-1273,-4-5 0,-7-3 0,-4 0 0</inkml:trace>
  <inkml:trace contextRef="#ctx0" brushRef="#br0" timeOffset="101792.0088">32210 14301 7734,'0'-10'51,"0"1"0,0-3-1,0 3 1,0 8 0,0 5-1,0 9 1,1 8 0,1 11 0,-1 10-51,0 8 0,1-1 0,-2 2 0,1-5 0,-1-6 0,2-8 0,-2-5 0,1-9 0,2-7 0,0-2 0,1-3 0,6-3 0,9 0 0,7-1 0,10-2 0,9 0 0,8-4 0,2 3 0,0-2 0,-9 0 0,-7-1-52,-11-29-1575,-14 26 0,-11 1 0,-13 2 0</inkml:trace>
  <inkml:trace contextRef="#ctx0" brushRef="#br0" timeOffset="102512.1582">29862 15349 3773,'-19'-5'191,"-2"-2"100,-4-1 155,-5-1 8,7 1 0,4 1 1,6 1-1,1 3 0,8 2 1,3 1-127,1-1-65,7 1-99,19 0-155,23 1-9,34 0 0,46 6 0,44 1 0,38 1 0,39 1 0,30 5 0,14-1 0,8 3 0,-9 1 0,-27 0 0,-46-3 0,-53 1 0,-62-8 0,-53-5 0,-50 0 0,-33-3-414,-26-3-1141,-33 2 0,-15 1 0,-15-1 0</inkml:trace>
  <inkml:trace contextRef="#ctx0" brushRef="#br0" timeOffset="103328.0493">30694 15937 5666,'-5'-9'273,"-1"-3"0,-3-4 0,1-4 0,5 2 0,2-2 0,1-1 0,4-2 0,8 1 0,2 1-205,8-1-68,5 4 0,6 0 0,1 4 0,-1 5 0,-1 6 0,-2 1 0,-1 6 0,-2 9 0,-2 1 0,1 7 0,-6 6 0,-6 1 0,-8 0 0,-3-1 0,-9 4 0,-11-5 0,-3 3 0,-6 1 0,-6-1 0,0-2 0,3 2 0,5-5 0,2 1 0,5-4 0,0 0 0,-2-2 0,3-1 0,0-1 0,4 0 0,7-3 0,-1 1 0,3-3 0,3-1 0,6-2 0,2 2 0,11-6 0,9 0 0,18-3 0,20 0 0,17-4 0,9 2 0,2-4-1638,3-8 0,-15-13 0,-29-18 0</inkml:trace>
  <inkml:trace contextRef="#ctx0" brushRef="#br0" timeOffset="111340.1454">7348 8045 8191,'90'-8'0,"30"3"0,20 2 0,17-1 0,-50 1 0,-23 5 0,-31-2 0,-31-7 0,-12 3-1638,-24 6 0,-22 0 0,-25 5 0</inkml:trace>
  <inkml:trace contextRef="#ctx0" brushRef="#br0" timeOffset="111559.8161">6983 8246 8191,'90'0'0,"29"0"0,29 0 0,28 0 0,-42 0 0,-18 1 0,-27 2 0,-17 0 0,-43-16-1638,-27 20 0,-27-2 0,-20 3 0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20:12.3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4118 1814 5094,'0'16'215,"0"6"102,0 7 0,0 11 0,0-1 1,2 6-1,-2 6 0,0-1 0,0-4 0,0-7-74,1-12-141,-1-9-102,0-4 0,3-8 0,2-15 0,1-13 0,2-14 0,8-16 0,0-14 0,4-9 0,-8 2 0,8-2 0,6 9 0,3 7 0,0 12 0,13 17 0,-1 11 0,-2 12 0,9 12 0,1 16 0,2 17 0,-5 19 0,-6 21 0,-11 23 0,-17 16 0,-8 17 0,-13 17 0,-19 18 0,-13 8 0,-7 9 0,-8 5 0,1-1 0,15-9 0,15-15 0,14-18 0,15-23 0,19-30 0,15-27 0,12-24 0,-1-28 0,28-20-192,5-20-1407,-1-20 0,0-13 0,2-12 0</inkml:trace>
  <inkml:trace contextRef="#ctx0" brushRef="#br0" timeOffset="384.2033">5597 2509 8191,'2'0'0,"-1"0"0,8-1 0,2 1 0,8 0 0,11 0 0,9 1 0,7 0 0,5 2 0,-3 11 0,-8-6-475,-11-20-1068,-15 16 0,-14 4 0,-11-8 0</inkml:trace>
  <inkml:trace contextRef="#ctx0" brushRef="#br0" timeOffset="571.8434">5659 2923 8191,'13'11'0,"9"5"0,5 1 0,9 2 0,0-4 0,5-11-538,-3-3-992,-4-3 0,-2-10 0,21-3 0</inkml:trace>
  <inkml:trace contextRef="#ctx0" brushRef="#br0" timeOffset="2584.244">7785 3103 8191,'35'7'0,"15"-1"0,19 2 0,12 3 0,11-16 0,8 7 0,5 2 0,11-2 0,8-4 0,-4 1 0,-1 2 0,0-1 0,-8 0 0,-1 0 0,-8 3 0,-8 0 0,-3-1 0,-4 2 0,1-1 0,4 0 0,7-1 0,6 1 0,2-3 0,2 3 0,-3-1 0,-5 2 0,-4-1 0,-5 0 0,0-2 0,2-1 0,3 0 0,2 0 0,1 2 0,-2-2 0,-2 0 0,-4 1 0,-5-1 0,1 0 0,3-1 0,1 1 0,10 0 0,4 0 0,5 0 0,-1 0 0,-2 0 0,-5 0 0,-6 0 0,-2 0 0,-8 0 0,0 0 0,1 0 0,2 0 0,2 0 0,6 0 0,4 0 0,1-2 0,-1 0 0,-6 0 0,-6-3 0,-9-1 0,-2 2 0,-8 0 0,0 0 0,-2 2 0,0-2 0,-1 1 0,-4 2 0,-9-1 0,-1 1 0,-5 0 0,-8-1 0,4 2 0,2-2 0,7 2 0,7 0 0,10 0 0,6 0 0,2 0 0,0 0 0,-6-3 0,-1 3 0,-9 0 0,-2 0 0,2 0 0,0 0 0,-1 0 0,1 0 0,-1 0 0,2 0 0,-3 0 0,-2 0 0,-2 3 0,-3-1 0,-8 0 0,-7-1 0,-12 2 0,-14-2 0,-5-1 0,-7 0 0,-1 0 0,-1 0 0,1 0 0,-5 0 0,-2 0 0,6 3-536,-17-3-995,-5-3 0,0-6 0</inkml:trace>
  <inkml:trace contextRef="#ctx0" brushRef="#br0" timeOffset="9207.8195">8069 1762 8191,'0'-2'0,"0"2"0,0 0 0,0-1 0,0 1 0,0 3 0,-3 6 0,-3 7 0,-4 11 0,-3 14 0,-7 9 0,0 4 0,-4 6 0,-3 3 0,0 0 0,1-5 0,1-5 0,6-4 0,6-11 0,5-11 0,2-8 0,6-8 0,-2-5 0,2-2 0,0-2 0,2 0 0,-1-2 0,8 0 0,10 0 0,8 0 0,12-1 0,9 0 0,5-5 0,4 1 0,0-2 0,1 1 0,-7-2 0,-4 2 0,-10-1 0,-10 2 0,-7 1 0,-8-3 0,-9 0 0,0-3 0,-2-2 0,-4-3 0,0-2 0,0 0 0,-3 0 0,-1-1 0,-1 3 0,0 0 0,3 3 0,-3 1 0,4 2 0,0 2 0,1 2 0,1 5 0,2-1 0,0 1 0,0 4 0,0 5 0,-1 8 0,-2 8 0,0 13 0,0 6 0,2 8 0,-1 5 0,2 1 0,0-2 0,2-2 0,-2-5 0,0-7 0,0-8 0,0-9 0,0-17-1638,1 0 0,4-6 0,0-9 0</inkml:trace>
  <inkml:trace contextRef="#ctx0" brushRef="#br0" timeOffset="9540.0418">9095 1930 8191,'2'0'0,"-2"0"0,0 6 0,1 9 0,2 12 0,0 14 0,3 14 0,0 4 0,2 2 0,-2-3 0,-3-3 0,-2-7 0,1-5-1638,-5-10 0,-3-9 0,-2-12 0</inkml:trace>
  <inkml:trace contextRef="#ctx0" brushRef="#br0" timeOffset="9808.3148">8828 1951 8191,'0'-30'0,"3"-4"0,10-5 0,15-3 0,18 22 0,11 5 0,14 4 0,2 7 0,-4 1 0,-9 8 0,-10 4 0,-12 4 0,-3 4 0,-19 10-1638,-6 6 0,-10 1 0,-11 5 0</inkml:trace>
  <inkml:trace contextRef="#ctx0" brushRef="#br0" timeOffset="10087.8694">8836 2428 5409,'-9'7'309,"1"3"0,2 2 0,1 2 0,25-4 0,9 0 0,15 1 0,13-3 0,20 0 1,-1-3-310,1-1 0,-12-4 0,-16 3 0,-15-1-308,-16 30-1268,-12-30 0,-5-6 0,1-4 0</inkml:trace>
  <inkml:trace contextRef="#ctx0" brushRef="#br0" timeOffset="10779.9855">9563 2139 8191,'0'0'0,"-3"0"0,3 6 0,-1 4 0,1 7 0,3 7 0,1 10 0,2 2 0,1 3 0,0-1 0,-2-6 0,-1-3 0,-3-9 0,-1-6 0,3-7 0,2-4 0,5-9 0,3-6 0,7-9 0,3-8 0,2-7 0,2-3 0,-2-2 0,-2 4 0,-9 12 0,-1 7 0,-4 6 0,0 7 0,2 10 0,2 2 0,4 10 0,2 2 0,3 8 0,-2 5 0,-1 1 0,-1-3 0,-3-2 0,-4-5 0,-2-9 0,-4-3 0,0-6 0,4-10 0,2-6 0,7-8 0,2-8 0,5-7 0,-1-3 0,2 0 0,-3 2 0,-3 6 0,-4 8 0,-3 6 0,3 9 0,0 6 0,1 7 0,6 8 0,-1 12 0,1 3 0,-3 9 0,-5 3 0,-6 0 0,-4-4 0,-5-4 0,0-5 0,-1-7-1638,-3-8 0,1-7 0,-3-11 0</inkml:trace>
  <inkml:trace contextRef="#ctx0" brushRef="#br0" timeOffset="11347.7923">10132 1407 3821,'-11'-12'472,"-1"-7"0,-1-1-1,-3-6 1,13 2 0,2 3 0,7 3 0,6 0 0,12 3 0,8 7-349,12 3-123,0 5 0,0 9 0,-11 6 0,-10 9 0,-15 5 0,-8 9 0,-16 4 0,-11 2 0,-7-2 0,-3 0 0,-1-8 0,6-1 0,12-7 0,10-4 0,7-6 0,10 1 0,15-3 0,13-1 0,10-2 0,11-1 0,0-5 0,-4-2 0,-10-2-1638,27-66 2625,-49 56-2625,-5 8 0,-4-2 0</inkml:trace>
  <inkml:trace contextRef="#ctx0" brushRef="#br0" timeOffset="12096.0024">11052 1930 8191,'0'0'0,"0"6"0,0 5 0,0 11 0,0 11 0,0 13 0,0 10 0,0 7 0,0 0 0,0 0 0,0-7 0,-2-7 0,-1-13 0,2-10 0,-2-13 0,-1-7 0,2-13 0,1-13 0,-2-11 0,3-13 0,0-20 0,3-17 0,-3-12 0,0-8 0,0-1 0,0 8 0,4 16 0,0 16 0,10 16 0,7 14 0,11 9 0,7 10 0,14 6 0,5 7 0,-2 12 0,-6 7 0,-10 11 0,-17 8 0,-16 9 0,-10 3 0,-13 0 0,-11-4 0,-9-6 0,-4-6 0,-1-5 0,5-5 0,3-1 0,7 0 0,8-1 0,4 2 0,8-2 0,6 3 0,11-4 0,0 3 0,22-21 0,11 15 0,10-2 0,0-2 0,6-5 0,-44 16-400,23-20-1158,-13-3 0,-3-2 0,0-5 0</inkml:trace>
  <inkml:trace contextRef="#ctx0" brushRef="#br0" timeOffset="12571.7403">11688 2005 8191,'0'0'0,"0"0"0,0 0 0,0 0 0,0 0 0,0 7 0,0 10 0,0 6 0,0 13 0,-2 7 0,-4 5 0,-4 0 0,-2 3 0,0-4 0,4-5 0,1-5 0,4-7 0,2-7 0,2-4 0,-1-7 0,0-1 0,3-2 0,4-3 0,3 1 0,7-1 0,6-3 0,6 0 0,9 0 0,-3-1 0,5-2 0,0 1 0,-2-1 0,-5 0 0,-4 0 0,-8 0 0,-3-1-1638,-8 1 0,-7-5 0,0-7 0</inkml:trace>
  <inkml:trace contextRef="#ctx0" brushRef="#br0" timeOffset="15695.6535">9611 3823 5887,'1'-6'-1177,"-15"-6"2610,-9-1-1177,23 1 0,-2 6 0,2-1 0,13 6 0,10 6 0,-25 5 0,4 11 0,-2 12-256,2 16 0,-1 9 0,-1 4 0,2 1 0,-2 0 0,0-5 0,0-10-136,0-5-336,3-11-705,4-15 0,5-9 0,6-12 0</inkml:trace>
  <inkml:trace contextRef="#ctx0" brushRef="#br0" timeOffset="15927.9687">9923 3822 8191,'23'28'0,"-4"11"0,1 13 0,3 11 0,-22-16 0,5 12 0,1 2 0,5-4 0,-1-3 0,-2-6-1638,-4-12 0,0-9 0,-2-10 0</inkml:trace>
  <inkml:trace contextRef="#ctx0" brushRef="#br0" timeOffset="16235.6171">9236 3641 8191,'40'19'0,"20"5"0,23 5 0,24 0 0,-3-20 0,1 4 0,-8-3 0,-15-4 0,-17 1 0,-20-2 0,-18-1 0,-14-2 0,-9 2-327,1 11-1245,1-10 0,4-1 0,8 4 0</inkml:trace>
  <inkml:trace contextRef="#ctx0" brushRef="#br0" timeOffset="16802.9937">10496 3712 7471,'-5'-21'80,"4"-6"0,-2-7 0,7-4 0,12 12 0,5 1 0,4 6 0,7 6 0,7 3 0,3 7-80,3 7 0,-3 7 0,-4 4 0,-10 11 0,-12 6 0,-10 5 0,-13 3 0,-13 4 0,-12-11 0,-4 7 0,-5-4 0,2-1 0,8-7 0,6 7 0,5-12 0,7-3 0,9-3 0,1-2 0,10-2 0,13 0 0,15-1 0,14-2 0,19-3 0,6-3 0,0-3 0,-9-1 0,-16-1 0,10 1 0,-43 0-1638,-26 0 0,-20 0 0,-14-1 0</inkml:trace>
  <inkml:trace contextRef="#ctx0" brushRef="#br0" timeOffset="17931.5152">12663 3168 8191,'0'0'0,"2"0"0,0 1 0,1 1 0,4 1 0,-2 0 0,1 1 0,-2 0 0,-2-2 0,-1-1 0,0 0 0,-1-1 0,0 0 0,0 0 0,0-1 0,3 1 0,-3 0 0,0-3 0,0 1 0,0-1 0,0 1 0,0-8 0,-7 8 0,-3 2-1638,-5 5 0,2-5 0,-1 7 0</inkml:trace>
  <inkml:trace contextRef="#ctx0" brushRef="#br0" timeOffset="25751.967">12598 3646 8191,'18'4'0,"6"1"0,6 3 0,11-1 0,-1-7 0,5 6 0,2-1 0,1 2 0,-2 1 0,-5-2 0,-7 1 0,-13-2 0,-6 1 0,-9-50-1638,-2 47 0,10-3 0,-23-3 0</inkml:trace>
  <inkml:trace contextRef="#ctx0" brushRef="#br0" timeOffset="26227.9255">12874 3700 8191,'2'23'0,"1"10"0,3 16 0,4 10 0,-1 2 0,4 4 0,-6 0 0,-2-3 0,-3 1 0,-4-7 0,-1-7 0,-87-28 0,84 8 0,-12-10 0,-1-7 0,-3-7 0,79 17 0,-85-20 0,12 3 0,-17-14 0,1 9 0,1-2 0,-3-1 0,-3-5 0,18 13 0,10-7 0,5 2 0,11 0 0,12 0 0,15 5 0,15-2 0,12 3 0,10-1 0,0 2 0,-2-4 0,-6 0 0,-9-3 0,-11 1-336,-9-1-1235,-14-4 0,-12-6 0</inkml:trace>
  <inkml:trace contextRef="#ctx0" brushRef="#br0" timeOffset="26929.2559">13263 4102 8191,'9'-10'0,"-3"2"0,6 1 0,-1 4 0,-2-3 0,0 23 0,2 8 0,3 6 0,2 6 0,-6 2 0,-2-3 0,-4-5 0,-2-4 0,-2-8 0,0-7 0,0-7 0,5-4 0,-1-10 0,6-10 0,5-8 0,8-5 0,0-5 0,3-4 0,-2 4 0,-1 4 0,-4 7 0,-6 4 0,-2 11 0,3 5 0,-1 5 0,3 5 0,3 7 0,0 5 0,2 4 0,-4 7 0,1-2 0,-2 3 0,-5-2 0,-2-5 0,-1-3 0,-2-6 0,-4-7 0,3-8 0,3-6 0,3-11 0,5-7 0,0-6 0,4-5 0,0 0 0,-2 3 0,2 5 0,-1 6 0,1 9 0,2 8 0,3 5 0,0 4 0,-1 7 0,1 4 0,-3 8 0,-8 6 0,-1 6 0,-4 3 0,-5-2 0,-4-2 0,1-8 0,1-25-220,-4 10-1374,4-6 0,-2-7 0,-4-12 0</inkml:trace>
  <inkml:trace contextRef="#ctx0" brushRef="#br0" timeOffset="27504.0229">14000 3357 8191,'0'-5'0,"5"-2"0,6-1 0,7-2 0,5 4 0,6 1 0,0 2 0,-6 2 0,-2 3 0,-7 7 0,-9 7 0,-6 9 0,-7 9 0,-6 7 0,-6 5 0,-4-2 0,-1-5 0,4-5 0,6-6 0,6-9 0,4-4 0,5-3 0,12-1 0,5 1 0,10-2 0,11-1 0,5 0 0,-5-2 0,-4-5 0,-12 0 0,-15-2 0,-1 0 0,-19 0-363,11 0-1202,5 0 0,7-2 0,7 0 0</inkml:trace>
  <inkml:trace contextRef="#ctx0" brushRef="#br0" timeOffset="28179.5525">14900 3751 8191,'0'0'0,"2"0"0,-2 5 0,1 10 0,-2 3 0,5 14 0,1 9 0,-2 3 0,1 5 0,0-1 0,-8 0 0,-2-4 0,-3-5 0,-1-11 0,2-5 0,2-16 0,4-7 0,2-15 0,2-16 0,0-15 0,3-15 0,-2-11 0,3-9 0,-4-3 0,3 6 0,-4 6 0,4 12 0,1 14 0,2 14 0,7 9 0,8 9 0,13 5 0,6 7 0,13 2 0,-8 5 0,-2 4 0,-15 3 0,-14 7 0,-10 8 0,-15 5 0,-10 4 0,-12 6 0,-7-3 0,-9 1 0,2-5 0,3-2 0,12-5 0,11-2 0,10-1 0,13-3 0,12 0 0,14 1 0,14-1 0,7-5 0,5-1 0,0-4 0,-6-3 0,-6-5-274,-2-1-1309,-10-3 0,-9-3 0,-6-4 0</inkml:trace>
  <inkml:trace contextRef="#ctx0" brushRef="#br0" timeOffset="28571.4251">15539 3754 8191,'0'-2'0,"0"2"0,-2 0 0,-1 7 0,-3 5 0,1 9 0,-1 8 0,2 9 0,1 1 0,3 4 0,-2 0 0,2-2 0,0-1 0,0-3 0,2-5 0,-2-4 0,1-8 0,4-5 0,3-5 0,7-5 0,8-2 0,7-2 0,6-1 0,6-3 0,7-1 0,-4-3 0,-1 1 0,-7-1 0,-14 3 0,-9 1 0,-9 1 0,64 2-1638,-76-3 0,-2-3 0,-1-5 0</inkml:trace>
  <inkml:trace contextRef="#ctx0" brushRef="#br0" timeOffset="29751.5856">13861 2127 5445,'0'0'305,"0"0"-1,-2-1 2,-3 1-1,0 0 0,-3 0 0,-8-2 0,4-1 0,-2-5 1,2-3-306,3-5 0,7-3 0,4-7 0,9-1 0,9-2 0,5 3 0,7 2 0,1 4 0,1 8 0,1 7 0,-1 3 0,5 7 0,-3 7 0,0 7 0,-5 8 0,-8 7 0,-12 8 0,-7 8 0,-8 3 0,-7 0 0,-8 0 0,-4-5 0,-4-6 0,0-6 0,2-5 0,2-6 0,0-5 0,8-3 0,1-4 0,3-1 0,7-1 0,1-2 0,6-2 0,10-1 0,20 0 0,17-1 0,22 1 0,15-5 0,6-1 0,-6 3 0,-15-3 0,-18-3-1638,-30 2 0,-27-5 0,-27-2 0</inkml:trace>
  <inkml:trace contextRef="#ctx0" brushRef="#br0" timeOffset="35596.5103">10519 1060 8191,'-10'-1'0,"-9"3"0,-15 13 0,-17 19 0,-17 29 0,-14 33 0,-11 31 0,-4 23 0,-3 15 0,-2 3 0,4-8 0,4-11 0,9-15 0,12-21 0,12-18 0,15-18 0,11-16 0,14-13 0,3-12 0,10-12 0,5-9 0,1-4 0,1-5 0,2-4 0,-1 0 0,0-1 0,0-1 0,-1 0 0,1-85-1638,0 78 0,3-5 0,1-8 0</inkml:trace>
  <inkml:trace contextRef="#ctx0" brushRef="#br0" timeOffset="37392.5844">14378 3177 5670,'0'-2'86,"0"1"12,0 1 17,0-1 15,0 1 22,0 0 26,0 0 22,0 0 21,0-2 21,0 2-44,0 0-35,0 0-6,0 0-16,0 0-14,0-2-21,0 2-28,0 0-20,0 0-22,0 0-22,0 0-5,0 0 0,0 0-6,0 0-3,0 0 0,0 0 0,0-1 0,0 1 0,0 0 0,0-2 0,0 0 0,0 2 0,0-1 0,0 1 0,0 0 0,0-1 0,0 1 0,0 0 0,0 0 0,0 0 0,0 0 0,0 0 0,-2 0 0,-5 0 0,-6 2 0,-13 11 0,-14 12 0,-18 19 0,-14 24 0,-17 30 0,-11 19 0,-5 14 0,-4 7 0,2-3 0,3-9 0,8-10 0,6-12 0,14-15 0,13-11 0,17-19 0,13-11 0,14-14 0,9-10 0,5-10 0,5-1 0,0-11 0,0 0 0,0 2 0,-2-3 0,2-3 0,0 3 0,-2 10 0,2-9 0,0-2 0,2 0 0,2-5 0,5-10-40,3 1-1590,5 5 0,6-3 0,6 0 0</inkml:trace>
  <inkml:trace contextRef="#ctx0" brushRef="#br0" timeOffset="38263.8698">15973 3242 8191,'0'0'0,"-3"0"0,2 0 0,-6 2 0,-2 3 0,-23 12 0,-13 15 0,-18 22 0,-21 24 0,-11 21 0,-11 21 0,-6 16 0,-4 13 0,10 0 0,13-8 0,14-15 0,17-20 0,20-26 0,16-20 0,8-18 0,14-18 0,65-11-717,-48-10-777,1-14 0,-7-10 0,-12-12 0</inkml:trace>
  <inkml:trace contextRef="#ctx0" brushRef="#br0" timeOffset="39235.7357">11791 1308 8191,'-9'13'0,"-14"16"0,-14 21 0,-15 21 0,-16 22 0,-6 16 0,-1 16 0,2 10 0,2 5 0,4 0 0,10-5 0,7-16 0,9-15 0,8-19 0,9-20 0,7-19 0,7-15 0,3-12 0,2-11 0,3-6 0,-4-2 0,4-4-1638,-1-5 0,3-7 0,0-9 0</inkml:trace>
  <inkml:trace contextRef="#ctx0" brushRef="#br0" timeOffset="40000.1446">17033 2850 8191,'-4'0'0,"4"1"0,7-1 0,14 1 0,14-3 0,17 4 0,7 0 0,3 3-240,-3-1-1350,-6 4 0,-9-5 0,-13 6 0</inkml:trace>
  <inkml:trace contextRef="#ctx0" brushRef="#br0" timeOffset="40196.2914">17205 3221 8191,'37'1'0,"11"7"0,3-28-1638,2 23 0,-20-6 0,-23 2 0</inkml:trace>
  <inkml:trace contextRef="#ctx0" brushRef="#br0" timeOffset="41228.0692">19583 1810 5446,'0'-8'96,"0"-2"185,-2 4 1,-5-7-1,-9 3-1558,-7 84 2836,-16-78-1278,-7-6 1,-11 11-1,-2 5 1,2-73-71,3 79-25,8 7-186,10 6 0,11 4 0,15 0 0,16 9 0,16-1 0,18 1 0,12 1 0,12 2 0,8-2 0,-1 1 0,-3-1 0,-9 0 0,-7-4 0,-15 1 0,-12-3 0,-14 0 0,-5 0 0,-17-2 0,-9-2 0,-11-5 0,-11-6 0,-10-8 0,-2-6 0,4-4 0,7-8 0,8-8 0,13-2 0,15-8 0,7-9 0,13-1 0,9-7 0,10 0 0,7-6 0,11-2 0,1 0 0,1 2 0,-8 2 0,-9 8 0,-17 8 0,-10 7 0,-7 4 0,-12 2 0,-9 10-113,-8 0-1164,-8 2 0,-4 6 0,-1 0 0</inkml:trace>
  <inkml:trace contextRef="#ctx0" brushRef="#br0" timeOffset="41795.4599">18807 3173 8191,'22'0'0,"28"0"0,39 0 0,36 0 0,36-2 0,33 4 0,21-1 0,1 0 0,-7-1 0,-23 0 0,-34 0 0,-45 0 0,-40 0 0,-39 0-133,-28-79-1478,-36 77 0,-23-1 0,-19-1 0</inkml:trace>
  <inkml:trace contextRef="#ctx0" brushRef="#br0" timeOffset="42276.3336">19149 3892 8191,'0'-3'0,"2"3"0,-2 0 0,0 3 0,0 9 0,0 11 0,0 14 0,0 13 0,0 13 0,-2 9 0,-1 3 0,3 0 0,-1-8 0,1-7-263,6-11-1322,6-15 0,6-14 0,5-10 0</inkml:trace>
  <inkml:trace contextRef="#ctx0" brushRef="#br0" timeOffset="42524.8583">19571 4071 8191,'0'-3'0,"0"6"0,0 9 0,0 10 0,1 11 0,4 17 0,1 7 0,4 1 0,0 1 0,1-7 0,-2-8 0,-2-10-64,2-8-240,-6-16-1260,-8-2 0,-5-10 0,-5-11 0</inkml:trace>
  <inkml:trace contextRef="#ctx0" brushRef="#br0" timeOffset="42783.8343">18902 3902 8191,'-2'-6'0,"0"-1"0,6 3 0,17-1 0,29 5 0,17 2 0,18 2 0,13 2 0,3-1 0,-10 3 0,-13-1 0,-16-1 0,-16 0 0,-20-5 0,-4 1 0,-12 2-1638,-1-4 0,3-4 0,8-7 0</inkml:trace>
  <inkml:trace contextRef="#ctx0" brushRef="#br0" timeOffset="43283.0329">19949 3775 8191,'0'-15'0,"-1"-6"0,2-9 0,4-6 0,8 2 0,1 4 0,6 6 0,5 3 0,2 9 0,2 8 0,-1 4 0,-1 10 0,-5 9 0,-5 6 0,-11 10 0,-3 5 0,-6 1 0,-10 1 0,-6 0 0,-5-7 0,-7-1 0,-2-4 0,6-6 0,2-3 0,9-4 0,8-4 0,3-2 0,14 1 0,11-2 0,22 1 0,14-4 0,19 0 0,7-5 0,5-2-1638,-18-4 0,-28-10 0,-45-8 0</inkml:trace>
  <inkml:trace contextRef="#ctx0" brushRef="#br0" timeOffset="50835.741">21706 3130 8191,'2'0'0,"1"0"0,3 0 0,4 0 0,1 0 0,3 0 0,4 0 0,1 0 0,1 2 0,0 0 0,2 0 0,-6 0 0,-3-1 0,-5-1 0,-2 0 0,-1 0 0,2 34-1638,-2-30 3132,6 4-1897,1-1-1235,0 0 0,-6-33 0</inkml:trace>
  <inkml:trace contextRef="#ctx0" brushRef="#br0" timeOffset="51160.7338">21872 3514 8191,'19'-3'0,"7"-1"0,3 2 0,3-3 0,-12 4 0,-4 0 0,-3 1 0,-4 0 0,-4 0 0,6 33-1638,-4-29 0,-4 0 0,-1 3 0</inkml:trace>
  <inkml:trace contextRef="#ctx0" brushRef="#br0" timeOffset="70859.4232">23166 2775 8191,'3'-3'0,"-6"2"0,3-1 0,-4 0 0,-5 2 0,-10 6 0,6 6 0,-10 15 0,3 7 0,4 13 0,5 8 0,2 1 0,8-1 0,-1-2 0,6-6 0,5-6 0,7-6 0,7-6 0,10-8 0,8-9 0,5-7 0,2-9 0,-1-10 0,-8-11 0,-8-9 0,-14-11 0,-14-5 0,-19-4 0,-14-3 0,-15 2 0,-10 8 0,-7 7 0,5 9 0,10 12-254,14 31-1333,18-12 0,17 3 0,16 5 0</inkml:trace>
  <inkml:trace contextRef="#ctx0" brushRef="#br0" timeOffset="71135.6773">23719 3076 8191,'6'1'0,"-3"2"0,0-2 0,2 2 0,-3 0 0,-2-2 0,1 0 0,1 1 0,-4 0 0,4 1 0,-1-3 0,-1 0 0,0 2 0,2-2-226,1 0-1367,1 0 0,6-2 0</inkml:trace>
  <inkml:trace contextRef="#ctx0" brushRef="#br0" timeOffset="71691.412">24357 2806 8191,'-2'-8'0,"-7"-1"0,-8 0 0,-5 2 0,-2 3 0,-7 4 0,2 7 0,2 5 0,5 6 0,9 10 0,7 6 0,12 3 0,14 6 0,12-2 0,10 3 0,10-5 0,3 1 0,-3-5 0,-3 1 0,-12-2 0,-11 1 0,-14-2 0,-14 1 0,-15-3 0,-12-2 0,-13-9 0,-3-6 0,-3-9 0,1-7 0,7-8 0,10-5 0,14-5 0,8-5 0,13-2 0,14-3 0,13 0 0,12-2 0,8-3 0,2-2 0,-9-1 0,-16-3 0,-15 2 0,-14-1 0,-18 2 0,-12 2 0,-8 6 0,-1 5 0,4 4-275,13 9-1308,14 7 0,19 2 0,16 1 0</inkml:trace>
  <inkml:trace contextRef="#ctx0" brushRef="#br0" timeOffset="71919.6552">24881 2893 8191,'0'0'0,"0"5"0,0 4 0,0 9 0,0 10 0,2 11 0,2 12 0,1 9 0,-1 3 0,0 5 0,1-4-218,-2-20-1376,-2 13 0,0-6 0,3-14 0</inkml:trace>
  <inkml:trace contextRef="#ctx0" brushRef="#br0" timeOffset="72320.1503">25251 3110 8191,'7'-14'0,"12"-6"0,8-4 0,9-5 0,5 4 0,3 7 0,-2 3 0,-4 9 0,-9 2 0,-6 11 0,-14 13 0,-7 12 0,-12 11 0,-7 10 0,-3 5 0,-3-3 0,1-3 0,13-4 0,5-7 0,11 0 0,19-8 0,17-7 0,11-2 0,11-7 0,14-8 0,1 2 0,-5-6 0,-14-1 0,-17-3 0,-23-1 0,-13-1-1638,-18 1 0,-15 0 0,-13-4 0</inkml:trace>
  <inkml:trace contextRef="#ctx0" brushRef="#br0" timeOffset="73077.7164">13960 6861 8191,'-36'72'0,"-11"19"0,-12 23 0,-6 20 0,15-24 0,12-20-1638,7-9 0,1-14 0,8-18 0</inkml:trace>
  <inkml:trace contextRef="#ctx0" brushRef="#br0" timeOffset="73523.6718">13113 6986 8191,'-13'0'0,"-6"1"0,-4 8 0,-1 6 0,11 6 0,8 9 0,5 6 0,13 0 0,12-4 0,13-6 0,8-8 0,10-11 0,-5-11 0,-6-10 0,-16-11 0,-15-4 0,-14-9 0,-14 0 0,-15 4 0,-4 5 0,-1 7-184,-3 12-1417,13 3 0,13 10 0,11 6 0</inkml:trace>
  <inkml:trace contextRef="#ctx0" brushRef="#br0" timeOffset="74031.3418">14150 7425 8191,'-12'2'0,"-2"3"0,-4 9 0,-3 5 0,5 6 0,6 6 0,5 2 0,8-1 0,13-4 0,9-6 0,12-5 0,8-9 0,7-7 0,0-6 0,-10-9 0,-13-6 0,-18-4 0,-17-5 0,-21 2 0,-9 2 0,-14 7-1638,-5 4 0,1 6 0,14 2 0</inkml:trace>
  <inkml:trace contextRef="#ctx0" brushRef="#br0" timeOffset="74791.6989">14955 7071 8191,'-1'-6'0,"-1"0"0,2 4 0,-4 7 0,2 12 0,2 19 0,2 10 0,-2 10 0,4 3 0,1-1 0,-4-6 0,-1-7 0,2-12 0,-2-7 0,0-9 0,0-10 0,0-6 0,0-9 0,0-11 0,4-11 0,8-14 0,6-12 0,10-9 0,6-4 0,5 4 0,2 8 0,-1 9 0,1 17 0,-1 10 0,-2 11 0,-2 9 0,-5 12 0,-8 18 0,-8 15 0,-8 18 0,-6 18 0,-9 14 0,-5 5 0,-4 7 0,-2 6 0,0-3 0,9 0 0,5-5 0,10-2 0,12-6 0,8-4 0,4-12 0,4-10 0,-1-16 0,-2-18 0,-1-23 0,13-20-1638,0-20 0,8-24 0,11-20 0</inkml:trace>
  <inkml:trace contextRef="#ctx0" brushRef="#br0" timeOffset="75042.8001">16136 7442 8191,'9'-1'0,"9"-3"0,10 4 0,11-2 0,6 2 0,-3 1-274,5 1-1309,-12 2 0,-10-2 0,-17 3 0</inkml:trace>
  <inkml:trace contextRef="#ctx0" brushRef="#br0" timeOffset="75219.6842">16138 7740 8191,'8'13'0,"12"3"0,12 1 0,9 3 0,5-11 0,12-3-1638,-6-6 0,-10-6 0,-15-6 0</inkml:trace>
  <inkml:trace contextRef="#ctx0" brushRef="#br0" timeOffset="76151.7701">18162 6849 8191,'-17'-5'0,"-12"-1"0,-11 2 0,-13-1 0,-2 10 0,-1 10 0,4 4 0,9 10 0,13 8 0,18 3 0,15 3 0,16 4 0,19-1 0,12 3 0,13-2 0,9 0 0,-1-5 0,-7 3 0,-11-5 0,-20 1 0,-19-2 0,-19 1 0,-21-1 0,-17 1 0,-15-4 0,-9-8 0,-6-7 0,5-11 0,8-10 0,13-6 0,14-10 0,17-11 0,13-3 0,19-11 0,15-2 0,13-3 0,9 2 0,10-3 0,-3 1 0,-12 1 0,-13 1 0,-18 4 0,-13 0 0,-14 5 0,-10 1 0,-6 5 0,0 6 0,91 2-1638,-84 3 0,9 10 0,11 3 0</inkml:trace>
  <inkml:trace contextRef="#ctx0" brushRef="#br0" timeOffset="76463.8964">18570 6978 8191,'0'-4'0,"0"-3"0,0 5 0,0-1 0,-2 5 0,-8 13 0,1 12 0,-1 17 0,1 17 0,6 16 0,9 7 0,3 5 0,1-6 0,0-3-275,1-9-1308,-5-13 0,-4-16 0,-1-13 0</inkml:trace>
  <inkml:trace contextRef="#ctx0" brushRef="#br0" timeOffset="76805.6536">18937 7425 8191,'0'0'0,"0"-1"0,0 1 0,0 0 0,2-2 0,-1 2 0,4 0 0,0 0 0,5 0 0,-2 0 0,0 0 0,-3 0 0,-1-1 0,-2 0 0,-2-5 0,2 1 0,-4-2 0,19 0 0,-20 2-1638,-5 1 0,-3 0 0,7 0 0</inkml:trace>
  <inkml:trace contextRef="#ctx0" brushRef="#br0" timeOffset="77351.9345">19331 7093 6330,'-1'-18'207,"1"-4"0,0-8-1,1-5 1,8 6 0,7 4-1,6 3 1,8 5 0,7 4 0,8 6-207,3 4 0,1 5 0,-4 9 0,-9 7 0,-19 10 0,-8 11 0,-21 11 0,-11 8 0,-16 1 0,2 1 0,-7-3 0,7-7 0,12-9 0,8-9 0,10-6 0,8-4 0,12-4 0,16-7 0,17 0 0,16-3 0,18-6 0,8-2 0,0-2 0,-3-4-284,-4-1-1297,-13-7 0,-8-10 0,1-3 0</inkml:trace>
  <inkml:trace contextRef="#ctx0" brushRef="#br0" timeOffset="77607.4344">21185 6796 8191,'0'0'0,"0"0"0,0 11 0,-4 11 0,-6 16 0,-2 19 0,-6 21 0,-4 10 0,-4 7 0,-3-2 0,-1-4-35,-1-4-1596,-2-8 0,-2-14 0,2-9 0</inkml:trace>
  <inkml:trace contextRef="#ctx0" brushRef="#br0" timeOffset="78051.4175">20479 7036 8191,'0'0'0,"-1"0"0,1 0 0,0 0 0,-2 0 0,4 3 0,-1 0 0,2 5 0,4-4 0,2 3 0,2-4 0,1-3 0,-5-7 0,-4 1 0,-4-3 0,-3-1 0,-8-2 0,39 3-672,-40 6-831,5-1 0,6 4 0,11 4 0</inkml:trace>
  <inkml:trace contextRef="#ctx0" brushRef="#br0" timeOffset="78411.7092">21366 7362 8191,'-6'0'0,"-4"0"0,1 3 0,0 3 0,4 3 0,2 6 0,7 3 0,5 0 0,4 0 0,6-6 0,2 0 0,0-7 0,-6-2 0,-4-6 0,-7-5 0,-3-4 0,1-5 0,-5-7 0,-30-8-380,27 9-1182,-7 4 0,-6 0 0,-4 0 0</inkml:trace>
  <inkml:trace contextRef="#ctx0" brushRef="#br0" timeOffset="80488.7296">21493 5821 8191,'-26'-1'0,"-9"1"0,-12 0 0,-15-2 0,0 1 0,-8 0 0,-7-4 0,-8-2 0,-4 2 0,-4-3 0,-15 1 0,-12 5 0,-11-3 0,-10 4 0,-17 0 0,-10-1 0,-8-4 0,-9 0 0,-14-3 0,-14-7 0,-4 4 0,-12-8 0,-18 4 0,-8-1 0,-7 0 0,-17 0 0,-4 2 0,-10 0 0,-10 1 0,-8-1 0,-3 2 0,-1-1 0,2 2 0,2-3 0,14 4 0,15 1 0,13 3 0,19 1 0,17 3 0,10 0 0,17 1 0,10 2 0,16-3 0,14 3 0,16-2 0,12 1 0,14 1 0,17-1 0,8-1 0,10 1 0,9-4 0,8 3 0,7-2 0,10 1 0,12-1 0,11 3 0,9-2 0,10 3 0,7-1 0,2 1 0,4 0 0,2 0 0,-2 0 0,0 0 0,0 3 0,2 3 0,4 6 0,2 5 0,7 9 0,0 6 0,3 11 0,-2 7 0,2 7 0,-5 12 0,3 7 0,-1 7 0,4 7 0,-2 10 0,3 7 0,-1 9 0,3 2 0,-3 10 0,1 1 0,0 3 0,0-1 0,2-1 0,-4-2 0,0-6 0,-5-6 0,-1-5 0,-3-6 0,-4-7 0,3-7 0,0-4 0,2-7 0,1-5 0,4-9 0,3-4 0,4-10 0,7-6 0,6-11 0,4-3 0,4-10 0,5-1 0,4-6 0,7-6 0,11-4 0,6 0 0,16-3 0,15-2 0,22 0 0,18 0 0,19-2 0,20 2 0,19 0 0,17 5 0,12 0 0,13 0 0,10 4 0,5 3 0,9-4 0,10 4 0,6-2 0,11-2 0,3-1 0,10-3 0,2-2 0,6-2 0,-2-4 0,9-4 0,-1-4 0,0-4 0,1-8 0,-1-4 0,-10-1 0,-8-7 0,-7 3 0,-15-2 0,-18-3 0,-15 4 0,-25 2 0,-25-2 0,-26 2 0,-26 6 0,-24-2 0,-26 7 0,-28 2 0,-20 6 0,-22 2 0,-19 2 0,-7 6 0,-8 0 0,-4 0 0,-3 2 0,2 1-1638,-10-10 0,-4-2 0,-6-9 0</inkml:trace>
  <inkml:trace contextRef="#ctx0" brushRef="#br0" timeOffset="81244.6424">21842 6079 8191,'1'59'0,"2"23"0,3 29 0,4 25 0,5 1 0,-4-3 0,-2 0 0,-2-4 0,-3-4 0,-2-7 0,-1-8 0,2-11 0,-1-5 0,1-5 0,-6-8 0,-5-5 0,-3-9 0,2-14 0,1-12 0,2-13 0,4-11 0,8-13 0,15-63-1638,10 38 0,10-14 0,4-27 0</inkml:trace>
  <inkml:trace contextRef="#ctx0" brushRef="#br0" timeOffset="82847.8415">27606 1090 8191,'0'108'0,"0"40"0,0 46 0,0 58 0,0-3 0,-2 15 0,0 18 0,-2 26 0,3 8 0,-1 22 0,4 9 0,-4 14 0,2 15 0,-13 20 0,-11 11 0,-8 14 0,-11 19 0,-11 5 0,-2 3 0,-7 16 0,-13 7 0,-3 5 0,-6 13 0,-12 4 0,2-9 0,-2 0 0,-8-5 0,11-20 0,0-11 0,10-14 0,15-23 0,15-21 0,7-21 0,13-35 0,3-29 0,7-43 0,5-43 0,10-51-1638,8-42 0,1-51 0,14-48 0</inkml:trace>
  <inkml:trace contextRef="#ctx0" brushRef="#br0" timeOffset="84125.6035">29123 2121 8191,'0'6'0,"4"9"0,-1 14 0,0 12 0,-3 10 0,2 15 0,-2 3 0,2 2 0,-2-2 0,0-5 0,-2-8 0,2-13 0,-2-9 0,0-9 0,-1-13 0,3-8 0,-1-5 0,1-10 0,0-7 0,0-7 0,0-7 0,1-1 0,2 2 0,3 2 0,4 4 0,6 6 0,9 5 0,6 3 0,10 4 0,11 1 0,1 2 0,4 0 0,-7 0 0,-8-2 0,-10 1 0,-8-2 0,-8-1 0,-9-1 0,-4-1 0,0-2 0,-3-6 0,-1-3 0,-2-8 0,0-2 0,-3-2 0,-1 3 0,3 3 0,-1 7 0,2 7 0,2 5 0,1 5 0,0 1 0,0 10 0,0 10 0,1 12 0,2 12 0,5 15 0,2 8 0,0 1 0,3 0 0,-2-3-214,1-2-1381,-2-10 0,-3-13 0,-1-11 0</inkml:trace>
  <inkml:trace contextRef="#ctx0" brushRef="#br0" timeOffset="84635.3345">29975 2367 8191,'0'-12'0,"2"0"0,-2 0 0,0 0 0,0 7 0,0 13 0,5 8 0,2 10 0,3 12 0,6 10 0,0 4 0,1-2 0,-2-6 0,-4-9 0,-1-8 0,-1-12 0,5-11 0,0-4 0,6-12 0,1-5 0,1-6 0,-3-4 0,-6-3 0,-3 1 0,-4 5 0,-5 7 0,-1 4 0,1 7 0,2 3 0,3 6 0,7 6 0,2 9 0,6 3 0,7 4 0,3 1 0,3-5 0,2-6 0,-1-8 0,-4-5 0,-3-6 0,-7-8 0,-6-8 0,-8-8 0,-4-7 0,-6-5 0,-7-1 0,-2 4 0,0 6 0,3-6-1638,4 22 0,4 5 0,4 2 0</inkml:trace>
  <inkml:trace contextRef="#ctx0" brushRef="#br0" timeOffset="85191.4763">30793 2335 8191,'2'2'0,"0"5"0,1 4 0,-1 9 0,1 11 0,0 9 0,1 7 0,-1 6 0,0 1 0,-2 1 0,-4-4 0,0-5 0,-1-7 0,0-9 0,-2-9 0,-3-13 0,5-14 0,0-14 0,2-15 0,1-16 0,4-16 0,1-12 0,5-11 0,4-6 0,4 4 0,2 8 0,7 14 0,1 19 0,6 16 0,9 17 0,6 11 0,0 14 0,2 12 0,-7 12 0,-15 8 0,-12 9 0,-13 1 0,-11 2 0,-12-3 0,1-4 0,-1-6 0,0-6 0,7-3 0,8-4 0,5 1 0,11-2 0,12 0 0,7-2 0,9-1 0,7-3 0,-1-3 0,-7-4 0,-8-1 0,-5-2-381,-14 2-1181,-7 4 0,-12 1 0</inkml:trace>
  <inkml:trace contextRef="#ctx0" brushRef="#br0" timeOffset="85505.1433">29295 3116 8191,'-11'9'0,"11"4"0,35 3 0,45 4 0,68-5 0,56-2 0,50-1 0,32-3 0,13-6 0,-9 5 0,-29-5 0,-53-2 0,-66 3 0,-59 0 0,-54-2-184,-50-2-1417,-40 0 0,-34 0 0,-35-2 0</inkml:trace>
  <inkml:trace contextRef="#ctx0" brushRef="#br0" timeOffset="86422.1443">29758 3852 8191,'0'-6'0,"0"-2"0,0 4 0,0-3 0,0 5 0,0 3 0,-1 8 0,-2 8 0,-6 11 0,-5 9 0,-7 10 0,-6 3 0,-5 2 0,-1-5 0,4-2 0,6-8 0,4-8 0,9-8 0,7-6 0,2-5 0,7-4 0,14 0 0,7-1 0,11-1 0,12 1 0,2-5 0,5 0 0,-6-4 0,-6-1 0,-7-2 0,-13-2 0,-8-1 0,-9-1 0,-5-3 0,-1-1 0,-4-2 0,-1-4 0,-4 2 0,3 1 0,-2 4 0,0 4 0,5 5 0,0 2 0,1 6 0,1 10 0,-1 11 0,0 14 0,-3 13 0,0 9 0,0 5 0,-1 2 0,1-6 0,1-4 0,102-10-1638,-97-14 0,3-9 0,1-13 0</inkml:trace>
  <inkml:trace contextRef="#ctx0" brushRef="#br0" timeOffset="86815.834">30318 4084 8191,'-1'-5'0,"1"3"0,-2-1 0,-6 0 0,1 6 0,-8 10 0,-5 5 0,0 11 0,4 12 0,3 8 0,8 4 0,3 2 0,9-1 0,7-6 0,8-11 0,5-8 0,15-13 0,3-11 0,4-9 0,-3-15 0,-6-11 0,-11-11 0,-18-12 0,-11-7 0,-17-2 0,-8-1 0,-4 9 0,0 11 0,1 10 0,13 13-460,9 11-1086,6 7 0,10 2 0,7 8 0</inkml:trace>
  <inkml:trace contextRef="#ctx0" brushRef="#br0" timeOffset="87007.8226">30818 4209 8191,'0'1'0,"0"4"0,1-3 0,1 5 0,-4-4 0,4 1 0,-2-4-33,10 4-1598,-2-4 0,3-4 0,3-6 0</inkml:trace>
  <inkml:trace contextRef="#ctx0" brushRef="#br0" timeOffset="87388.8055">31364 3975 8191,'-21'0'0,"-8"5"0,-9 5 0,-7 6 0,3 8 0,3 13 0,4 6 0,9 9 0,7 4 0,11 5 0,6-1 0,14-1 0,2-5 0,9-6 0,-1-7 0,3-11 0,-5-9 0,-2-11 0,-4-6 0,-3-10 0,-2-7 0,-5-7 0,-2-5 0,-8-5 0,-9 1 0,1 5 0,8 5-231,-13 5-1361,4 5 0,3 3 0</inkml:trace>
  <inkml:trace contextRef="#ctx0" brushRef="#br0" timeOffset="88531.8166">29380 6711 8191,'-5'-6'0,"1"0"0,-3 3 0,0 6 0,1 9 0,3 17 0,-4 12 0,-3 14 0,2 12 0,-2 5 0,-1-1 0,-2-2 0,0-7 0,0-12 0,0-10 0,1-11 0,2-12 0,4-11 0,3-14 0,3-13 0,2-20 0,5-19 0,2-16 0,5-12 0,4-6 0,2 5 0,1 10 0,1 16 0,4 16 0,7 15 0,5 15 0,10 10 0,3 2 0,4 10 0,-3 2 0,-3 9-124,-8 0-1489,-12 11 0,-15 2 0,-15 2 0</inkml:trace>
  <inkml:trace contextRef="#ctx0" brushRef="#br0" timeOffset="88691.5138">29367 6956 8191,'40'4'0,"11"1"-235,19 4-1356,13-4 0,-16-2 0,-3-3 0</inkml:trace>
  <inkml:trace contextRef="#ctx0" brushRef="#br0" timeOffset="89215.2517">29995 6727 8191,'0'-3'0,"0"2"0,0 8 0,-2 12 0,2 10 0,0 14 0,0 10 0,0 4 0,3 0 0,-1 1 0,-1-7 0,1-10 0,-1-8 0,-1-12 0,0-9 0,3-9 0,8-8 0,3-13 0,6-10 0,6-4 0,1-9 0,-8 3 0,-2 4 0,-5 11 0,-6 7 0,-1 9 0,1 9 0,4 13 0,3 5 0,6 6 0,4 3 0,1 0 0,2-5 0,5-5 0,-1-8 0,-1-6 0,3-5 0,-3-8 0,-5-7 0,-2-9 0,-5-5 0,-8-8 0,-5 0 0,-4-4 0,-3 3 0,0 2-240,3 6-1350,-1 5 0,1 5 0,1 5 0</inkml:trace>
  <inkml:trace contextRef="#ctx0" brushRef="#br0" timeOffset="89772.3854">30792 6929 8191,'0'25'0,"0"12"0,-2 10 0,2 12 0,0-4 0,0-1 0,-1-3 0,2-3 0,-1-8 0,-1-7 0,0-8 0,-2-11 0,-3-7 0,0-10 0,3-16 0,0-13 0,1-19 0,4-18 0,-1-12 0,-1-10 0,0 0 0,2 8 0,1 13 0,3 14 0,5 16 0,15 13 0,9 10 0,11 7 0,12 8 0,5 7 0,-5 11 0,-7 9 0,-14 8 0,-21 8 0,-14 2 0,-20 4 0,-15-3 0,-10-2 0,-1-3 0,-2-3 0,10-3 0,12-2 0,12-2 0,16 6 0,19-9 0,15 3 0,18-1 0,6-6 0,6-4 0,-3-7 0,18-6-108,-40-3-1508,-13-10 0,-13-6 0,-17-7 0</inkml:trace>
  <inkml:trace contextRef="#ctx0" brushRef="#br0" timeOffset="90543.6018">28847 7681 8191,'-1'2'0,"21"5"0,42 6 0,58 2 0,70 7 0,57 2 0,43-6 0,24 2 0,6-5 0,-12-5 0,-28-2 0,-43-3 0,-57-4 0,-63 0 0,-54-1 0,-45-1 0,-37 1 0,-28 1 0,-16-1 0,-12-42-1638,-8 42 0,0-5 0,7-4 0</inkml:trace>
  <inkml:trace contextRef="#ctx0" brushRef="#br0" timeOffset="93204.9763">30042 8349 8191,'-15'-9'0,"-10"-2"0,-11 3 0,-10-2 0,-8 7 0,2 3 0,7 7 0,7 3 0,11 4 0,15 5 0,12 11 0,15 4 0,16 5 0,14 6 0,12 1 0,11 1 0,6 0 0,-5 0 0,-10-4 0,-11 2 0,-15-3 0,-21-3 0,-14-2 0,-18-1 0,-17-7 0,-15-3 0,-9-9 0,-5-7 0,-2-6 0,7-10 0,12-6 0,16-6 0,18-6 0,17-4 0,18-2 0,19-5 0,15-2 0,6 0 0,9-1 0,-5-3 0,-12 0 0,-19 0 0,-19 1 0,-16-1 0,-20 0 0,-14 7 0,-6 2 0,0-2-275,9 20-1308,7 7 0,17 2 0,12 4 0</inkml:trace>
  <inkml:trace contextRef="#ctx0" brushRef="#br0" timeOffset="93456.8051">30458 8393 8191,'0'-3'0,"0"3"0,3 0 0,1 10 0,-1 12 0,2 15 0,1 12 0,1 14 0,4 5 0,2 1 0,-1 0 0,2-9-345,-4-5-1224,0-10 0,-4-10 0,1-12 0</inkml:trace>
  <inkml:trace contextRef="#ctx0" brushRef="#br0" timeOffset="93707.2552">30819 8782 8191,'0'-1'0,"0"0"0,0-1 0,0 1 0,0-1 0,0 2 0,0 0 0,0 0 0,2 0 0,5-1 0,1-1-210,4 1-1386,4-2 0,-1-6 0,0-1 0</inkml:trace>
  <inkml:trace contextRef="#ctx0" brushRef="#br0" timeOffset="94172.1932">31209 8610 8191,'0'-19'0,"0"-5"0,2-5 0,3-3 0,7 4 0,2 7 0,8 5 0,5 4 0,5 7 0,3 5 0,2 2 0,2 11 0,-3 4 0,-8 9 0,-12 14 0,-9 2 0,-14 5 0,-16 3 0,-10-5 0,-5-4 0,-6-3 0,3-5 0,6-5 0,12-3 0,10-4 0,8 0 0,13-2 0,13-2 0,13-5 0,11 0-217,123-7-261,-104-2-1021,1-3 0,-3-8 0,-6-5 0</inkml:trace>
  <inkml:trace contextRef="#ctx0" brushRef="#br0" timeOffset="94415.6479">32349 8531 8145,'0'-5'5,"0"2"0,0 2 0,-1 1 0,-4 13 0,-3 10 0,1 14 0,-3 11 0,0 11 1,1 4-6,2 3 0,-4-3 0,23-1-1638,-24-6 0,-2-8 0,-1-14 0</inkml:trace>
  <inkml:trace contextRef="#ctx0" brushRef="#br0" timeOffset="94605.1027">32000 8660 8191,'0'-3'0,"0"2"0,5 1 0,16 0-210,17-4-1386,15 6 0,14 0 0,6-2 0</inkml:trace>
  <inkml:trace contextRef="#ctx0" brushRef="#br0" timeOffset="94776.8349">32621 8898 8191,'4'8'0,"4"1"0,-1 1 0,3 2 0,-6-5-123,11-2-1490,-12-5 0,-2-6 0,-11-7 0</inkml:trace>
  <inkml:trace contextRef="#ctx0" brushRef="#br0" timeOffset="95507.7619">32264 3780 4472,'0'0'405,"-1"1"-1,-3 9 0,-9 8 1,-3 13-1,-7 9 0,-6 13 0,-1 2 1,2 5-1,1 1-324,-1 0-80,9-4-436,-2-12-1115,2 1 0,2-12 0</inkml:trace>
  <inkml:trace contextRef="#ctx0" brushRef="#br0" timeOffset="95689.5041">31831 4081 8191,'0'-7'0,"-1"0"0,2 2 0,28 0-1638,4 2 0,12 3 0,14 0 0</inkml:trace>
  <inkml:trace contextRef="#ctx0" brushRef="#br0" timeOffset="95861.3086">32399 4299 8191,'0'4'0,"1"2"0,1 2 0,-1 3 0,24 0-449,-19-2-1099,-1 2 0,-8-4 0,-13 1 0</inkml:trace>
  <inkml:trace contextRef="#ctx0" brushRef="#br0" timeOffset="96443.1185">29712 4863 8191,'111'2'0,"55"6"0,43 5 0,44 0 0,-25 4 0,-13 0 0,-33-5 0,-33-6 0,-49 2 0,-50-6-136,-50-1-157,-55 2-75,-49 3-51,-40 1-31,-35 1-26,-31 2-3,-12-1 24,10 3 54,21 0 96,33 0 230,42 1 354,53-1 89,42 2 51,57 3 31,50 3 26,58 1 3,47 4-24,41-4-54,18-5-96,-1-3-95,-28-3-195,-43-5-15,-55-4 0,-55 3 0,-54-2 0,-47-1-1638,-45 1 0,-38-1 0,-28-1 0</inkml:trace>
  <inkml:trace contextRef="#ctx0" brushRef="#br0" timeOffset="97227.6127">29511 9596 8191,'-17'0'0,"1"0"0,9 0 0,20 1 0,47 4 0,40-1 0,34 0 0,31 1 0,18 1 0,8-1 0,-8 2 0,-20-1 0,-31 2 0,-43-2 0,-38-3 0,-44-1 0,-42-2 0,-41 1-1638,-22-1 0,-28 3 0,-24 3 0</inkml:trace>
  <inkml:trace contextRef="#ctx0" brushRef="#br0" timeOffset="97406.2355">29546 9801 6204,'40'7'221,"32"3"0,39 5-1,44 3 1,24 4 0,15-7-1,-1-6 1,-12 1 0,-27-5 0,-33-5-1859,-40-2 0,-42-11 0,-50-12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22:2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2248 1451 6256,'0'16'214,"0"2"-69,0-3 70,0 11 0,0-14 0,0 14-1,0 11 1,0 16 0,-2 1-1,-1 8-211,0 6-3,-3 3 70,-1-2-70,3-1 0,-3-8 0,1-6 0,1-12 0,0-9 0,3-12 0,2-11 0,0-5-228,5-12-1364,-3-11 0,1-13 0,0-11 0</inkml:trace>
  <inkml:trace contextRef="#ctx0" brushRef="#br0" timeOffset="355.7457">2216 1731 5740,'0'-53'272,"4"-13"0,5-9 1,7-9-1,8 23 0,9 19 1,9 9-1,10 5 0,7 11 1,5 6-273,2 7 0,-2 7 0,-9 8 0,-16 6 0,-18 9 0,-19 10 0,-28 7 0,-26 5 0,-20 5 0,-12 1 0,-5-4 0,12-4 0,16-9 0,19-4 0,19-8 0,13 0 0,20 0 0,16 4 0,15 1 0,9 1 0,12 2 0,0-3 0,-1 2 0,-6-1-356,-6-5-1211,-10-2 0,-6-8 0</inkml:trace>
  <inkml:trace contextRef="#ctx0" brushRef="#br0" timeOffset="583.7045">3083 1864 8191,'0'-4'0,"0"-1"0,0 0 0,0 1 0,0 7 0,0 9 0,0 8 0,0 11 0,2 7 0,-2 7 0,1-2 0,2 1-1638,-1-10 0,-1-8 0,1-16 0</inkml:trace>
  <inkml:trace contextRef="#ctx0" brushRef="#br0" timeOffset="742.2803">3039 1569 8191,'-6'-17'0,"-3"0"0,1 1 0,5-1-418,3 7-1136,3 12 0,7 4 0,6 3 0</inkml:trace>
  <inkml:trace contextRef="#ctx0" brushRef="#br0" timeOffset="1212.6783">3327 1744 7986,'5'12'23,"-1"9"0,2 15-1,0 15 1,-3 15 0,-2 11-1,3 5 1,1 10 0,-1-2 0,0-6-23,2-11 0,-1-8 0,-4-16 0,-1-13 0,0-12-16,-3-15-195,0-15-36,0-15-11,0-24 5,0-18 34,-1-21 189,4-18 30,-1-4 0,1-1 0,1 13 15,6 14 197,2 20 35,7 18 11,7 12-5,9 11-34,8 8-189,8 7-30,1 6 0,1 11 0,-11 6 0,-11 4 0,-16 7 0,-14 1 0,-20 1 0,-12-4 0,-5-1 0,-8 11-326,1-22-1247,13-5 0,13-8 0</inkml:trace>
  <inkml:trace contextRef="#ctx0" brushRef="#br0" timeOffset="1468.2573">3895 1840 8191,'3'0'0,"1"8"0,3 5 0,2 13 0,1 11 0,4 15 0,3 7 0,0 7 0,-3 0 0,-1 0 0,-7-6 0,-13-22 0,4 6-234,42-10-1357,-51-12 0,-2-11 0,7-1 0</inkml:trace>
  <inkml:trace contextRef="#ctx0" brushRef="#br0" timeOffset="1704.2636">3885 1827 8191,'0'-13'0,"7"0"0,6 1 0,10 0 0,13 2 0,12 11 0,4 8 0,1 6 0,-11 6 0,-16 5 0,-16 7 0,-17-2 0,-20-2 0,-14-2 0,-8-8 0,-3-5-1638,1-11 0,13-3 0,14-11 0</inkml:trace>
  <inkml:trace contextRef="#ctx0" brushRef="#br0" timeOffset="1923.9895">4303 1521 8191,'2'0'0,"-1"7"0,4 10 0,5 13 0,9 10 0,4 19 0,4 10 0,3 6 0,-2 0 0,22 1 0,-32-57-1638,-8 49 0,-1-14 0,-1-12 0</inkml:trace>
  <inkml:trace contextRef="#ctx0" brushRef="#br0" timeOffset="2304.0359">4699 1879 8191,'1'-2'0,"2"2"0,12 0 0,9 0 0,13-1 0,13 1 0,8 0 0,-1 0 0,0-1 0,-12-2 0,-12-2 0,-13-5 0,-13-1 0,-18-2 0,-20-1 0,-12 4 0,-8 3 0,-12 3 0,4 10 0,5 6 0,8 9 0,12 6 0,15 15 0,12 6 0,16 6 0,19 3 0,17-1 0,69-6-1638,-36-9 0,3-11 0,2-13 0</inkml:trace>
  <inkml:trace contextRef="#ctx0" brushRef="#br0" timeOffset="2932.0855">6934 1695 8191,'0'0'0,"0"0"0,3 7 0,-3 13 0,4 16 0,1 12 0,2 19 0,2 11 0,0 2 0,-4-1 0,-2-5 0,-2-14 0,-1-14 0,-9-19 0,-2-15 0,-1-24 0,-5-27 0,0-21 0,5-20 0,7-19 0,2-7 0,7-3 0,7 7 0,8 13 0,10 17 0,20 20 0,15 18 0,12 21 0,12 9 0,5 14 0,-7 14 0,-8 8 0,-19 8-236,-9 10-1355,-24 0 0,-15-2 0</inkml:trace>
  <inkml:trace contextRef="#ctx0" brushRef="#br0" timeOffset="3104.6493">7056 1891 8191,'11'2'0,"9"3"0,22 0-277,14 5-1305,8 0 0,8-3 0,1-2 0</inkml:trace>
  <inkml:trace contextRef="#ctx0" brushRef="#br0" timeOffset="3595.987">7929 1918 6229,'-22'-5'218,"-7"0"0,-13 0 0,-2 1 0,3 7 0,7 5 0,5 6 0,10 4 0,6 4 0,7 4-218,6 1 0,10-1 0,13-5 0,11 1 0,13-8 0,11-5 0,5-6 0,1-5 0,-9-7 0,-10-3 0,-13 0 0,-14-5 0,-12 0 0,-5-3 0,-8 2 0,-4 1 0,-1 5 0,2 2 0,-3 6 0,3 5 0,3 10 0,4 11 0,0 9 0,3 6 0,8 5 0,9-3 0,9-3-145,8-2-150,20-17-1255,6-10 0,7-11 0,7-17 0</inkml:trace>
  <inkml:trace contextRef="#ctx0" brushRef="#br0" timeOffset="3980.8404">8710 1948 8191,'-9'-6'0,"-7"-1"0,-5 4 0,-8 3 0,4 10 0,-1 17 0,11 9 0,7 10 0,16 4 0,17 1 0,16-4 0,17-7 0,12-13 0,7-13 0,2-10 0,-5-15 0,-5-16 0,-11-13 0,-6-11 0,-10-12 0,-15-6 0,-7 5 0,-11 3 0,-7 12 0,-8 12 0,-4 14 0,1 11 0,-2 10 0,0 12 0,7 14 0,2 10 0,4 17 0,5 14 0,-1 7 0,-4 3-115,2-2-1500,-3-6 0,-6-13 0,-4-13 0</inkml:trace>
  <inkml:trace contextRef="#ctx0" brushRef="#br0" timeOffset="4400.2296">9069 1960 8191,'19'-8'0,"16"2"0,20-3 0,17 2 0,10 4 0,2 3 0,-6 8 0,-18 3 0,-15 5 0,-17 7 0,-13 9 0,-10 4 0,-4 7 0,-4 0 0,-1 3 0,0 1 0,3-5 0,2-2 0,10-8 0,11-5 0,8-11 0,14-5 0,10-11 0,3-8 0,-6-13 0,-10-9 0,-20-9 0,-15-9 0,-20-3 0,-15 0 0,-13 5 0,-4 7 0,-8 11-212,7 12-1383,11 10 0,14 3 0,15 10 0</inkml:trace>
  <inkml:trace contextRef="#ctx0" brushRef="#br0" timeOffset="4752.0817">10155 2062 8191,'13'0'0,"9"0"0,9 2 0,10 8 0,1 5 0,3 14 0,-6 5 0,-10 10 0,-12 2 0,-11 1 0,-17-2 0,-13-8 0,-9-10 0,-6-9 0,1-11 0,14-14 0,14-13 0,17-11 0,20-8 0,16-7 0,11-2 0,8 5 0,6 4-308,-5 13-1268,-10 11 0,-13 2 0,-14 3 0</inkml:trace>
  <inkml:trace contextRef="#ctx0" brushRef="#br0" timeOffset="5568.2665">4256 2937 6899,'92'2'144,"64"5"-1,72-1 1,78 7-1,32 6 1,33 6-1,10 3 1,-5 2-1,-15 2 1,-26-1-144,-38-9 0,-47-1 0,-55-3 0,-64-9 0,-56 0 0,-49-5 0,-33 0 0,-23 0 0,-12-4 0,-7 1 0,52-1-364,-34-1-1201,3 1 0,13-7 0,13-2 0</inkml:trace>
  <inkml:trace contextRef="#ctx0" brushRef="#br0" timeOffset="6830.2474">11567 2344 7122,'-9'-5'119,"-1"1"0,2 3-1,3-4 1,5 3 0,18 2-1,16 4 1,13 0 0,18 7 0,12 1-119,4 4 0,-8-2 0,-8-2 0,-15-3 0,-14 0 0,-17-6 0,-11 2 0,-10-4 0,-10-1-1638,-10 0 0,-4-1 0,-4-4 0</inkml:trace>
  <inkml:trace contextRef="#ctx0" brushRef="#br0" timeOffset="9652.1667">13186 2007 7183,'-6'-15'112,"-3"-3"0,-2 0 0,-1-6 0,12 12 0,-2 5 0,4 2 0,10 3 0,12 6 0,13 10-112,14 9 0,14 17 0,3 12 0,-9 10 0,-11 4 0,-12 2 0,-18-7 0,-11-5 0,-5-10 0,-8-11 0,-1-13 0,-3-13 0,-2-15 0,1-13 0,1-16 0,5-21 0,10-16 0,15-15 0,12-10 0,16-7 0,15-3 0,8-11 0,1-1 0,0 1 0,-11 13 0,-19 14 0,-15 21 0,-18 16 0,-2 18 0,-14 12 0,-4 5 0,0 9 0,4 3 0,-4 5 0,6 1 0,5 6 0,0 8 0,0 3 0,4 7 0,3 7 0,5-3 0,3 1 0,8-2 0,2-7 0,0-5 0,13-9-1638,-1-5 0,-5-12 0,-3-8 0</inkml:trace>
  <inkml:trace contextRef="#ctx0" brushRef="#br0" timeOffset="11712.2512">5223 6031 5782,'30'23'267,"13"13"0,10 16 0,7 19 0,-11 4 0,-14 4 0,-13-1 0,-15-3 0,-8-7 0,-8-9-261,-5-12-6,0-11 0,-4-9 0,-1-13 0,3-8 0,2-12 0,5-11 0,5-13 0,9-15 0,14-10 0,11-15 0,15-6 0,17-8 0,12-6 0,4 0 0,4-3 0,-5-3 0,-9-1 0,-12-3 0,-11 3 0,-13 6 0,-11 10 0,-14 8 0,-4 14 0,-9 9 0,-4 7 0,-7 8 0,2 5 0,-3 6 0,1 4 0,1 6 0,0 3 0,1 7 0,-2 4 0,2 3 0,-2 7 0,6 9 0,6 7 0,2 16 0,8 8 0,9 1 0,8 2 0,5-4 0,6-8 0,5-7 0,1-10 0,0-7-151,49-3-1457,-53-7 0,-7-3 0</inkml:trace>
  <inkml:trace contextRef="#ctx0" brushRef="#br0" timeOffset="14183.6479">6787 6292 5325,'0'0'262,"-3"0"37,3-2 0,0 1-1,0 0 1,0-1 0,0 1-1,0 1 1,0 0 0,4-2-122,6 2-140,5 0-37,8 0 0,7 0 0,1 0 0,-1 0 0,-6 0 0,-4 0 0,-6 0 0,-6 0 0,1 2-68,-2-26-1556,0 27 0,1-3 0,0 2 0</inkml:trace>
  <inkml:trace contextRef="#ctx0" brushRef="#br0" timeOffset="14494.4156">6810 6577 5743,'0'3'272,"1"-1"0,6 1 0,4 0 0,3 1 0,8-4 0,2 0 0,-1 0 0,-1 0 0,0 0-272,-5 0 0,-4 0 0,-6 3 0,-1-3 0,-5 0-140,-2 5-1470,-10-1 0,-3 4 0,-7-1 0</inkml:trace>
  <inkml:trace contextRef="#ctx0" brushRef="#br0" timeOffset="15388.2492">8470 5591 5596,'-1'-5'288,"1"2"0,0-1 1,3 0-1,15 3 0,18 1 1,18 0-1,17 0 0,9 1 1,0 1-289,-8-1 0,-14 4 0,-18-2 0,-14 0 0,-14 0 0,-8 3-1638,-5-2 0,-8 1 0,-7 1 0</inkml:trace>
  <inkml:trace contextRef="#ctx0" brushRef="#br0" timeOffset="15626.019">8785 5620 7227,'0'0'107,"0"0"0,-3 9 0,2 6 0,-1 12 0,1 11 0,-1 10 0,7 6 0,1 1 1,2 1-108,2 0-86,-2-1-203,1-4-1274,-4-5 0,-4-7 0,-2-8 0</inkml:trace>
  <inkml:trace contextRef="#ctx0" brushRef="#br0" timeOffset="15911.8927">8444 6249 6121,'0'0'230,"-1"-3"0,7 3 0,12 0 0,20-2 0,14 2 0,17 2 0,8-4 0,-1 2 0,-8 0-230,-11 2 0,-13-2 0,-11 3 0,-14 0 0,-6-1 0,-7-2 0,-2 0 0,1 0-229,7-2-1363,6-6 0,8-7 0,13-6 0</inkml:trace>
  <inkml:trace contextRef="#ctx0" brushRef="#br0" timeOffset="16396.1398">9645 5940 6201,'-12'-8'221,"-7"2"0,-12 0 0,-10 0 0,-3 5 0,-5 5 0,-3 11 0,5 3 0,3 6 1,8 6-222,10 4 0,10-2 0,10 2 0,8 0 0,14-3 0,13-7 0,14-4 0,8-11 0,8-6 0,-3-8 0,-3-11 0,-11-2 0,-8-6 0,-11-5 0,-11 0 0,-6 0 0,-4 0 0,-2 4 0,-2 5 0,2 5 0,2 7 0,-2 5 0,0 3 0,4 7 0,5 6 0,5 8 0,2 8 0,6 5 0,1-2 0,1-1-248,1-2-1340,1-7 0,0-5 0,0-7 0</inkml:trace>
  <inkml:trace contextRef="#ctx0" brushRef="#br0" timeOffset="16677.0414">10284 5881 8191,'-18'-10'0,"-10"1"0,-9 4 0,-6-1 0,0 12 0,7 14 0,11 8 0,12 11 0,14 9 0,17 3 0,21 2 0,12-4 0,9-6 0,11-11 0,-5-8 0,-5-12 0,-8-7-284,-12-5-1297,-18 0 0,-13-5 0,-16 2 0</inkml:trace>
  <inkml:trace contextRef="#ctx0" brushRef="#br0" timeOffset="17080.2267">8574 6751 8191,'-3'5'0,"9"4"0,24 3 0,35-3 0,48-2 0,44-2 0,41-4 0,26-2 0,17-1 0,10-2 0,-4 2 0,-20-4 0,-32-1 0,-45 1 0,-51 5 0,-50-2 0,-41 3 0,-33-2-1638,-31 4 0,-26 5 0,-19-4 0</inkml:trace>
  <inkml:trace contextRef="#ctx0" brushRef="#br0" timeOffset="17572.0442">9065 7256 5967,'-2'-3'247,"1"-2"0,5 2 0,14 0 0,17 4 0,19 3 0,20 2 0,14-2 0,6 2 1,-7-4-248,-9 0 0,-18-2 0,-22 0 0,-18 0 0,-13-2-293,-19 2-1286,-12 2 0,-14-2 0,-8 0 0</inkml:trace>
  <inkml:trace contextRef="#ctx0" brushRef="#br0" timeOffset="17778.1951">9325 7289 4902,'0'0'353,"0"5"1,2 6 0,2 8 0,4 10 0,1 9 0,1 3 0,6 6 0,-4-1 0,0-1-250,3 0-104,-2-3-161,-3-1-145,-4-3-1238,-3 0 0,-8-8 0,-8-2 0</inkml:trace>
  <inkml:trace contextRef="#ctx0" brushRef="#br0" timeOffset="18003.6786">9133 7893 5704,'-6'0'276,"-1"-1"0,4 1 1,0-2-1,17 5 0,17-2 1,15 0-1,18 3 0,15 1 1,5-1-277,-6-1 0,-8 1 0,-14 0 0,-16-4 0,-16 0 0,-15 3 0,-11-19-1638,-3 4 0,-4 7 0,5-2 0</inkml:trace>
  <inkml:trace contextRef="#ctx0" brushRef="#br0" timeOffset="18588.2106">10279 7756 6366,'-17'-3'203,"-7"-4"0,-10 2-1,-5 0 1,-4 2 0,1 2-1,0 4 1,0 3 0,2 7 0,7 1-203,2 4 0,10 3 0,9 0 0,8 0 0,2-2 0,11 0 0,11-2 0,10-7 0,12-9 0,12-1 0,2-8 0,-4-9 0,-6-8 0,-8-5 0,-11-10 0,-11-6 0,-6-8 0,-7-2 0,-3 0 0,-4 4 0,-6 7 0,0 8 0,-1 9 0,-1 7 0,4 10 0,5 4 0,5 5 0,2 7 0,9 4 0,0 7 0,4 10 0,-1 10 0,0 8 0,-4 7 0,-2 10 0,4-3 0,0 1 0,1-1-254,4-5-1333,-2-12 0,-2-10 0,4-14 0</inkml:trace>
  <inkml:trace contextRef="#ctx0" brushRef="#br0" timeOffset="18872.1304">10812 7570 8191,'-23'0'0,"-12"4"0,-5 5 0,-9 7 0,11 9 0,7 8 0,10 8 0,14 3 0,10 6 0,17-6 0,18-2 0,14-9 0,10-10 0,12-12 0,45-7-279,-41-19-1303,-11-8 0,-11-13 0,-1-22 0</inkml:trace>
  <inkml:trace contextRef="#ctx0" brushRef="#br0" timeOffset="25164.2828">6912 10294 5446,'-26'0'303,"-7"0"1,-6 0-1,-3 0 0,15-2 0,9 2 0,6 0 0,6 0 0,4 0 0,2 0-286,6 0-17,19 0 0,20 2 0,28 0 0,21 1 0,18-3 0,0 2 0,-7-1 0,-14-1 0,-17-1 0,-19 2 0,-19 1 0,-16-2 0,-13 0 0,-11 0 0,-13-7-1638,-12 7 0,-10-1 0,-8 2 0</inkml:trace>
  <inkml:trace contextRef="#ctx0" brushRef="#br0" timeOffset="25431.8842">7093 10349 7061,'0'-2'126,"0"2"-1,1-1 1,-1 0-1,0 3 1,3 6-1,3 13 1,3 12-1,3 18 1,5 15-126,0 12 0,-3 7 0,1-1 0,-8-1 0,-3-6 0,-2-9 0,-4-11 0,-2-10 0,4-8-236,-2-12-1355,-3-6 0,-5-6 0</inkml:trace>
  <inkml:trace contextRef="#ctx0" brushRef="#br0" timeOffset="25697.3009">6732 11246 7385,'1'0'90,"4"0"-1,15 0 1,19 0-1,23 0 1,17 0-1,12 0 1,0 0-1,-8 0 1,-17 0-90,-12 0 0,-13 0 0,-16 0 0,-11 0-242,-2 0-1347,-2 0 0,3-8 0,6-5 0</inkml:trace>
  <inkml:trace contextRef="#ctx0" brushRef="#br0" timeOffset="26451.8346">8095 10835 7543,'-16'-6'72,"-8"1"0,-11 3 0,-9-2 0,-5 10 0,-2 5 0,-2 9 0,3 5 0,5 12 0,8-2-72,12 2 0,11-2 0,8-3 0,10-4 0,12-4 0,12-5 0,12-7 0,9-7 0,6-10 0,0-9 0,-6-10 0,-9-5 0,-7-8 0,-10-3 0,-14-2 0,-4 3 0,-10 0 0,-5 8 0,-1 5 0,2 10 0,2 4 0,2 10 0,5 3 0,3 13 0,9 9 0,6 10 0,7 9 0,7 6 0,4-3 0,-3-2 0,0-5 0,-2-8 0,-2-10 0,-4-6 0,4-10 0,3-5-41,1-9-35,5-10-2,4-8 19,0-10 59,1-10 0,-1-3 0,-10 1 0,-12 6 0,-10 9 0,-10 13 41,-17 10 34,-11 8 4,-8 9-20,-2 9-59,-1 4 0,13 8 0,11 6 0,10 7 0,10 0 0,10 2 0,14 0 0,3-1 0,9-5 0,5-6 0,-1-4 0,1-11 0,3-7-38,3-14-1592,-2-8 0,-3-9 0,-4-10 0</inkml:trace>
  <inkml:trace contextRef="#ctx0" brushRef="#br0" timeOffset="26648.0113">9148 10843 8191,'15'2'0,"14"0"0,12-1 0,9 2 0,6-3 0,-1 0-1638,-13 2 0,-12 1 0,-16 3 0</inkml:trace>
  <inkml:trace contextRef="#ctx0" brushRef="#br0" timeOffset="26809.1681">9322 11073 7767,'7'5'47,"6"4"0,8 0 0,8 2 0,-1 0 0,6-8 0,4-28-1656,-10 19 0,-15 0 0,-6-2 0</inkml:trace>
  <inkml:trace contextRef="#ctx0" brushRef="#br0" timeOffset="28413.2766">10701 10643 7007,'0'-15'132,"-3"-2"-1,3 3 1,-1-3-1,5 11 1,4 7-1,9 16 1,11 15-1,14 21 1,7 24-132,6 20 0,0 13 0,-2 5 0,-5 1 0,-3-8 0,-5-12 0,-5-18 0,-8-21 0,-7-19 0,-6-14 0,-7-16 0,-6-13 0,2-15 0,-6-19 0,-2-22 0,-6-16 0,-3-24 0,1-19 0,-4-16 0,5-13 0,5-4 0,2 2 0,4 11 0,1 15 0,1 15 0,2 11 0,5 8 0,0 10 0,4 4 0,-2 6 0,-4 7 0,-3 3 0,-3 9 0,-3 10 0,-2 6 0,0 8 0,-1 5 0,-2 3 0,3 3 0,1-1 0,0-2 0,0 2 0,1 0 0,-1 2 0,2 1 0,1 1 0,1 0 0,-3 1 0,6-3 0,-3 2 0,0-1 0,0 3 0,0 2 0,0 2 0,0 2 0,0 1 0,1-2 0,1 0 0,2-2 0,3-2 0,1-1 0,5 0 0,-2 2 0,5-2 0,1 4 0,5 4 0,4-4 0,6 4 0,10-1 0,11 0 0,12-2 0,16 2 0,14 0 0,11-1 0,6 3 0,5 0 0,-6 0 0,0 0 0,1 0 0,5 3 0,5-5 0,1 1 0,10-2 0,-3 0 0,7-5 0,1 4 0,1-1 0,-4 1 0,-7 4 0,-4 2 0,-7 1 0,1 0 0,4 4 0,6-4 0,8 1 0,7-1 0,4 0 0,3-1 0,2 1 0,2-2 0,-1 1 0,2-2 0,-2-2 0,4-1 0,9-1 0,3-5 0,9 0 0,9 3 0,7-4 0,2 4 0,8 1 0,1 3 0,-4-2 0,3 1 0,4 0 0,-4-2 0,-12-1 0,-16-1 0,-27 2 0,-41 1 0,-33-1 0,-36 4 0,-24 0 0,-31 2-1638,-36 2 0,-33 0 0,-34-5 0</inkml:trace>
  <inkml:trace contextRef="#ctx0" brushRef="#br0" timeOffset="29576.233">12092 10101 8191,'0'-2'0,"0"0"0,4 0 0,17 1 0,22 0 0,25 1 0,25-2 0,21 0 0,4-1 0,-6 0 0,-18 1 0,-21-2 0,-24 3 0,-20-1 0,-15 2 0,-12 0 0,-6 0 0,-8 0 0,-5 0 0,-4 0 0,-6 0 0,-2 0 0,-1 0 0,1 0 0,0 0 0,0 0 0,-3-2 0,5 2 0,4 2 0,4-2 0,4 2 0,7 1 0,2 1 0,2-1 0,1 6 0,1 2 0,-2 7 0,4 7 0,0 4 0,0 12 0,2 5 0,2 5 0,-2 4 0,3 4 0,-1-4 0,-2-1 0,0-3 0,4-4 0,-6-8 0,0-6 0,0-5 0,0-8 0,-8-5 0,-3-2 0,-5-2 0,-3-2 0,-6 0 0,2-2 0,-4-2 0,2 1 0,1-2 0,2-1 0,3 2 0,10-2 0,1 0 0,6-2 0,1 3 0,10 0 0,11 0 0,16 1 0,13-2 0,20 0 0,8-2 0,1-2 0,-7-2 0,-8-5 0,27 1-378,-52-4-1184,-16-2 0,-8-7 0,-14-3 0</inkml:trace>
  <inkml:trace contextRef="#ctx0" brushRef="#br0" timeOffset="30087.6985">12642 9605 8105,'-11'-10'10,"1"-2"-1,-2-5 1,1-3-1,7-1 1,10 2-1,8-2 1,6-3-1,5 6 1,8 3-10,3 1 0,0 11 0,0 3 0,0 8 0,-9 8 0,-9 10 0,-11 10 0,-4 7 0,-6 7 0,-11-1 0,3-5 0,-1-4 0,2-7 0,5-8 0,3-8 0,11-3 0,16-6 0,11-6 0,13 0 0,6-2 0,0-2 0,-8 1 0,-11 0 0,-4 1-302,-10-2-1275,-9 8 0,-8 1 0,-2 4 0</inkml:trace>
  <inkml:trace contextRef="#ctx0" brushRef="#br0" timeOffset="30544.216">13216 10251 8191,'5'0'0,"4"0"0,10-2 0,10 9 0,13 5 0,9 7 0,1 10 0,-5 7 0,-7 3 0,-15 2 0,-14 1 0,-9-4 0,-10-3 0,-6-7 0,-6-9 0,2-14 0,4-8 0,8-15 0,2-12 0,8-8 0,5-8 0,2 0 0,2 2 0,1 4 0,0 5 0,-1 4 0,1 7 0,-3 4-237,7 6-1353,-3 4 0,6 5 0,-2 3 0</inkml:trace>
  <inkml:trace contextRef="#ctx0" brushRef="#br0" timeOffset="31224.5242">13879 10205 8191,'2'1'0,"0"0"0,2 2 0,10 6 0,2 5 0,6 9 0,5 6 0,-2 8 0,-2 1 0,-8-1 0,-6-4 0,-4-2 0,-5-4 0,-5-7 0,-2-4 0,-3-8 0,-1-5 0,-1-11 0,3-8 0,3-7 0,5-8 0,4-6 0,3-2 0,10-2 0,8 7 0,10 3 0,9 7 0,4 9 0,1 11 0,2 7 0,-2 9 0,-5 9 0,-6 7 0,-9 7 0,-8 6 0,-8 0 0,-7-2 0,-5-3 0,-3-5 0,-5-11 0,0-8 0,-3-5 0,0-10 0,0-10 0,2-10 0,7-6 0,1-4 0,1-4 0,5 0 0,6 0 0,7 5 0,13 1 0,10 8 0,9 8 0,5 9 0,2 8 0,1 10 0,-6 12 0,-4 9 0,-11 9 0,-9 7 0,-13 6 0,-8 1 0,-9 0 0,-6-4 0,-11-7 0,-6-9 0,-2-7-366,10 10-1199,-5-30 0,9-12 0</inkml:trace>
  <inkml:trace contextRef="#ctx0" brushRef="#br0" timeOffset="31600.2771">15272 10226 8191,'-2'-4'0,"-11"1"0,-4-1 0,-9 6 0,0 5 0,-1 12 0,6 3 0,7 7 0,12 0 0,11 1 0,11 2 0,15-4 0,9 1 0,14-3 0,-4 2 0,-5-3 0,-12-2 0,-9 1 0,-14 2 0,-10-1 0,-9 1 0,-15 0 0,-15-3 0,-10-7 0,-7-4 0,0-6 0,10-6 0,8-7 0,15-1-434,14-8-1117,18-7 0,12-5 0,17-7 0</inkml:trace>
  <inkml:trace contextRef="#ctx0" brushRef="#br0" timeOffset="31841.9432">15904 10377 8191,'16'4'0,"13"-2"0,14 1 0,10 0 0,-1-1 0,0 0 0,-14-2 0,-14 0 0,-15-2 0,-12 2-257,-16 0-1329,-18 0 0,-12-2 0,-15-2 0</inkml:trace>
  <inkml:trace contextRef="#ctx0" brushRef="#br0" timeOffset="32843.8956">16806 9983 540,'0'0'8,"0"0"42,2 3 131,0 0 128,-2 2 107,2-3 114,-1-1 147,-1-1 88,-1 0 0,-1-1 2,2 1-9,0 0-44,0 0-130,12 0-128,19 0-108,14 0-113,23 0-147,16 0-88,7 0 0,0-2 0,-10-2 0,-12-3 0,-21-1 0,-18 1 0,-18-2 0,-18-1 0,-17 6 0,-13 3 0,-6-2 0,-7 3 0,0 2 0,10-1 0,11-1 0,11 1 0,10 2 0,5 2 0,5 7 0,6 10 0,5 7 0,5 11 0,7 5 0,-3 12 0,-4 4 0,-6 3 0,-9 3 0,-7-3 0,-7-4 0,-11-5 0,-8-9 0,-7-7 0,-2-8 0,-4-12 0,6-7 0,7-6 0,8-6 0,8 0 0,8-1 0,11 1 0,19-2 0,17-1 0,18-1 0,21 0 0,8 0 0,-1-3 0,-8-3 0,-12-2-112,-13-3-331,-20-18-1084,-15 5 0,-14-7 0,-12-11 0</inkml:trace>
  <inkml:trace contextRef="#ctx0" brushRef="#br0" timeOffset="33244.0098">17160 9658 8191,'0'-19'0,"0"-5"0,2-4 0,7-5 0,7 4 0,10 7 0,12 5 0,11 3 0,6 6 0,2 5 0,-6 2 0,-8 6 0,-14 9 0,-13 8 0,-11 9 0,-5 11 0,-8 8 0,-5 1 0,0 0 0,0-6 0,2-8 0,7-9 0,12-7 0,10-9 0,13-7 0,11-3 0,12 0 0,3-4 0,1-1 0,-8 2-278,-5 5-342,-13-6-838,-9 6 0,-11 2 0,-4 3 0</inkml:trace>
  <inkml:trace contextRef="#ctx0" brushRef="#br0" timeOffset="33820.2176">18408 10241 5987,'-18'-5'246,"-11"2"-1,-7 1-1,-13-2 1,3 8 0,-2 6-1,2 8 1,7 6 0,7 9 0,11 4-245,10-1 0,9 2 0,3-4 0,8-2 0,9-4 0,10-10 0,8-6 0,11-7 0,1-13 0,3-11 0,-5-11 0,-4-12 0,-10-12 0,-8-6 0,-12-9 0,-8-5 0,-5 4 0,-7 5 0,-6 10 0,2 13 0,1 13 0,1 12 0,5 7 0,5 8 0,8 7 0,3 15 0,4 10 0,3 16 0,1 14 0,1 9 0,-2 5 0,-7 2 0,-2-2 0,-2-8 0,-3-9 0,119-11-1638,-120-14 0,0-12 0,3-11 0</inkml:trace>
  <inkml:trace contextRef="#ctx0" brushRef="#br0" timeOffset="34099.6246">19090 10061 8191,'-7'-4'0,"-13"4"0,-9 5 0,-10 9 0,-3 11 0,2 13 0,9 10 0,17 6 0,10 4 0,18-2 0,19-2 0,18-6 0,4-10 0,11-9 0,-7-14 0,3-15-1638,-15-10 0,-8-20 0,-6-27 0</inkml:trace>
  <inkml:trace contextRef="#ctx0" brushRef="#br0" timeOffset="37463.6943">9336 13035 3889,'2'6'107,"-2"3"-5,12 6-236,-4 2-658,-2-1 0,1-1 0,-4-3 0</inkml:trace>
  <inkml:trace contextRef="#ctx0" brushRef="#br0" timeOffset="37801.2772">8765 14550 8191,'-9'5'0,"5"6"0,1-1-348,7-2-1220,18 2 0,2-7 0,2-4 0</inkml:trace>
  <inkml:trace contextRef="#ctx0" brushRef="#br0" timeOffset="37953.6846">9706 14414 8191,'0'-1'0,"-1"1"0,38 0-486,-43 2-1055,0 0 0,-5-2 0</inkml:trace>
  <inkml:trace contextRef="#ctx0" brushRef="#br0" timeOffset="38819.8098">11047 13625 8191,'14'-6'0,"13"1"0,12 2 0,9 3 0,2 11 0,3 13 0,-5 10 0,-7 13 0,-3 10 0,-4 6 0,-7 4 0,-10-5 0,-11-2 0,-6-5 0,-8-9 0,-6-9 0,-3-10 0,0-14 0,2-13 0,5-13 0,7-19 0,5-15 0,11-13 0,7-16 0,10-13 0,1-9 0,3-9 0,-6-5 0,-4 1 0,-11 6 0,-4 9 0,-4 12 0,-7 13 0,-7 16 0,1 9 0,-7 11 0,2 8 0,-3 4 0,2 1 0,2 8 0,1 2 0,2 2 0,3 3 0,2 7 0,2 4 0,2 9 0,2 7 0,1 6 0,4 3 0,6 0 0,9-7 0,4-5 0,6-6 0,4-3-222,1-3-186,7 1-1104,-2 2 0,3 5 0,0 3 0</inkml:trace>
  <inkml:trace contextRef="#ctx0" brushRef="#br0" timeOffset="39048.0448">12493 13571 8191,'11'9'0,"2"0"0,7 4 0,7 1 0,-2 3 0,11-11 0,9-2-244,9-62-1345,-2 51 0,-10-3 0,-13 2 0</inkml:trace>
  <inkml:trace contextRef="#ctx0" brushRef="#br0" timeOffset="39228.5164">12708 14000 8191,'11'9'0,"14"0"0,9-2 0,10 0 0,6-4-1638,2-5 0,-7-4 0,-2-7 0</inkml:trace>
  <inkml:trace contextRef="#ctx0" brushRef="#br0" timeOffset="42274.4953">14466 13830 5475,'0'-5'293,"0"0"1,-3-1-1,3 0 1,0 1-1,0 2 1,0 2-1,0 0 1,0 5-1,3 8-218,4 11-75,6 11 0,5 17 0,9 11 0,6 9 0,-1 11 0,4 6 0,-1 0 0,-3-1 0,-3-4 0,-1-13 0,-4-11 0,-5-13 0,-6-13 0,-5-10 0,-2-11 0,-5-6 0,4-11 0,-2-7 0,2-13 0,-2-13 0,-3-16 0,0-12 0,0-15 0,-6-11 0,-4-9 0,-1-2 0,0-2 0,-3 4 0,1 10 0,-3 4 0,4 3 0,-3 8 0,1 2 0,1 3 0,2 6 0,2 3 0,5 6 0,1 3 0,-2 8 0,3 7 0,2 7 0,-3 4 0,2 3 0,-1 2 0,1 2 0,1-2 0,0 4 0,-2-5 0,2 2 0,0 3 0,-2-3 0,0 2 0,-1 0 0,0 2 0,0-3 0,-1-1 0,1 0 0,3-1 0,-1-1 0,1-1 0,0-1 0,-2-1 0,1 0 0,-2 0 0,-1 0 0,0-2 0,1-1 0,-1-2 0,1-1 0,0 0 0,-1 0 0,0 3 0,1 3 0,-1 0 0,-2 2 0,3 0 0,0-1 0,-3-1 0,6 1 0,-2-1 0,2 2 0,0 1 0,2 2 0,-2 5 0,0 4 0,0 0 0,0 1 0,0 1 0,0-1 0,0 0 0,0 0 0,0 0 0,0 3 0,0 2 0,3-2 0,-3 2 0,3-1 0,0 0 0,0-1 0,3 0 0,-1-1 0,1 0 0,4 1 0,-1 0 0,4 0 0,3 0 0,7 2 0,1-1 0,4 0 0,6 0 0,1 0 0,7 2 0,4-2 0,2 2 0,5 0 0,5 1 0,3 0 0,5 1 0,5 0 0,3 1 0,5-1 0,5-1 0,2-1 0,5 4 0,0-2 0,0 2 0,0-1 0,-3 2 0,-1 0 0,-5 0 0,0-1 0,2 1 0,-2 0 0,-1 0 0,-1 0 0,-4 1 0,-1 1 0,-2-1 0,-2 2 0,0 0 0,6 1 0,-1-1 0,5 1 0,3 1 0,6 1 0,-1-2 0,2 0 0,0-2 0,0-1 0,2-1 0,1 3 0,2-3 0,1-3 0,-2 3 0,-4-1 0,0-1 0,-3-2 0,-2-3 0,-3 0 0,1 0 0,-4 0 0,1 0 0,-3 1 0,6 0 0,1 0 0,5 0 0,3 0 0,3-2 0,2 2 0,0-1 0,-1 2 0,-5-1 0,-1 3 0,0 2 0,7 1 0,5 0 0,11 0 0,7 0 0,5 0 0,0-2 0,-1 1 0,-2-3 0,5 0 0,1-3 0,10 1 0,6 1 0,7-1 0,1-1 0,0 1 0,-9-2 0,-7 0 0,-7-3 0,-5 0 0,-6 0 0,-3 0 0,-3 1 0,-4 4 0,-8 2 0,-1 0 0,-12 2 0,-10 2 0,-14-1 0,-14-2 0,-15 2 0,-18 0 0,-11-5 0,-15 14-1638,-27-19 0,-29-11 0,-36-13 0</inkml:trace>
  <inkml:trace contextRef="#ctx0" brushRef="#br0" timeOffset="43448.0481">15693 12579 5761,'-12'0'270,"-2"0"0,4 0 0,0 0 0,24 0 0,17 1 0,25 2 0,15-2 0,20 0 0,6 1-270,-1-2 0,-11 0 0,-8-2 0,-18 2 0,-19 0 0,-17 0-1638,-15 0 0,-24-2 0,-17 2 0</inkml:trace>
  <inkml:trace contextRef="#ctx0" brushRef="#br0" timeOffset="43676.0528">16012 12605 6028,'3'3'240,"1"6"0,6 6 1,2 11-1,1 12 0,0 9 1,-2 11-1,-3 8 0,-1 6 1,-3-2-241,1-3 0,-1-6 0,-4-5 0,1-10-82,-2-7-267,-5-99-1203,-1 79 0,-9-8 0</inkml:trace>
  <inkml:trace contextRef="#ctx0" brushRef="#br0" timeOffset="43857.8725">15791 13361 8191,'12'0'0,"14"1"0,20 1 0,15-2 0,8 1 0,12-1 0,-1-1 0,-6 1 0,7 0-1638,-26-3 0,-13-3 0,-15-6 0</inkml:trace>
  <inkml:trace contextRef="#ctx0" brushRef="#br0" timeOffset="44299.9407">16166 12308 5887,'-5'-20'256,"1"-6"0,1-6 0,0-4 0,6 6 0,9 7 0,6 5 0,9 3 0,13 5 0,7 5-256,3 2 0,-2 5 0,-7 4 0,-14 8 0,-13 9 0,-11 12 0,-13 8 0,-9 6 0,-3 1 0,0-3 0,-3-5 0,9-6 0,8-6 0,8-6 0,14-5 0,21-7 0,8-4 0,13-3 0,8-5 0,-5-2 0,-7 2-276,-12 0-1307,-12 0 0,-16 0 0</inkml:trace>
  <inkml:trace contextRef="#ctx0" brushRef="#br0" timeOffset="44720.2775">16801 12824 8191,'2'-2'0,"0"2"0,5 0 0,9 0 0,9 6 0,9 9 0,9 6 0,2 11 0,0 11 0,-6 3 0,-9 2 0,-10-4 0,-11-3 0,-6-7 0,-7-10 0,-9-4 0,0-14 0,1-6 0,-2-15 0,5-11 0,6-13 0,4-7 0,10-8 0,9 0 0,3 0 0,3 7 0,3 8 0,-2 8 0,5 6-441,-10 14-1109,-5 5 0,-8 3 0</inkml:trace>
  <inkml:trace contextRef="#ctx0" brushRef="#br0" timeOffset="45403.9366">17415 12777 8019,'11'-1'19,"4"2"0,4 6 0,6 7 0,-4 9 0,-2 7 0,-1 12 0,-8 1 0,-7 1 1,0 1-20,-8-6 0,-5-5 0,-6-7 0,0-9 0,-5-7 0,3-7 0,7-12 0,6-12 0,4-9 0,8-7 0,9-13 0,3-1 0,7-2 0,9 4 0,2 7 0,0 10 0,6 9 0,1 11 0,1 8 0,1 10 0,-4 10 0,-7 9 0,-5 6 0,-8 9 0,-9 3 0,-3-3 0,-7-2 0,-3-7 0,-5-7 0,-6-7 0,-1-9 0,2-4 0,-1-10 0,6-5 0,5-8 0,6-6 0,5-6 0,5-3 0,6-4 0,11-1 0,5 1 0,9 5 0,3 6 0,3 11 0,-3 8 0,-3 11 0,-7 14 0,-7 8 0,-7 11 0,-7 10 0,-8 5 0,-6 1 0,-2 0 0,-5-4 0,-2-6 0,0-8 0,1-11 0,2-8-160,6-9-1446,5-7 0,6-9 0,4-8 0</inkml:trace>
  <inkml:trace contextRef="#ctx0" brushRef="#br0" timeOffset="45774.0914">18878 12765 8191,'0'-3'0,"0"1"0,-6 0 0,-5 6 0,-8 6 0,-6 7 0,-3 7 0,0 3 0,7 2 0,7 1 0,9-2 0,9 1 0,15 1 0,11-2 0,10 1 0,8-1 0,0 1 0,-9-2 0,-12 0 0,-12-2 0,-11 1 0,-18-4 0,-15-1 0,-13-3 0,-12-6 0,-11-7 0,2-2 0,4-3 0,11-3-356,18-2-1211,18-2 0,14-10 0</inkml:trace>
  <inkml:trace contextRef="#ctx0" brushRef="#br0" timeOffset="46016.117">19490 13029 8191,'25'0'0,"12"0"0,17 0 0,14 4 0,0 1 0,1 0 0,-13 2 0,-10-2 0,-17-2 0,-17-1-89,-15-62-1531,-22 56 0,-17-3 0,-17-2 0</inkml:trace>
  <inkml:trace contextRef="#ctx0" brushRef="#br0" timeOffset="46584.1881">20358 12593 6759,'0'-2'159,"6"-1"0,13 2 0,22-1 0,20 6 0,21 3 0,13-3 0,4 4 0,-8-4 1,-12 1-160,-16-4 0,-19-1 0,-15 0-172,-12-1-1431,-11-2 0,-16 0 0,-5-3 0</inkml:trace>
  <inkml:trace contextRef="#ctx0" brushRef="#br0" timeOffset="46803.5406">20863 12611 7324,'6'9'96,"4"8"0,2 12 1,6 12-1,-3 10 0,2 7 1,-4 2-1,0 5 0,-6-4-151,-2-3-210,-7-5-67,2-7-1156,-1-7 0,-2-12 0,-3-8 0</inkml:trace>
  <inkml:trace contextRef="#ctx0" brushRef="#br0" timeOffset="46992.39">20756 13263 6341,'-1'0'206,"-1"0"-1,11 0 1,7 0-1,20 3 1,13-1-1,15-2 1,8 3-1,2-3 1,2-3-206,2 1-319,-20-4-1255,-20-3 0,-18-5 0,-16-6 0</inkml:trace>
  <inkml:trace contextRef="#ctx0" brushRef="#br0" timeOffset="47400.0123">20906 12160 8191,'2'-21'0,"7"-4"0,9-4 0,7-2 0,11 7 0,10 12 0,0 5 0,-5 4 0,-5 7 0,-10 9 0,-9 9 0,-9 11 0,-7 9 0,-5 7 0,-6 2 0,1-4 0,3-8 0,2-5 0,2-8 0,10-9 0,9-2 0,15-1 0,8-3 0,12-3 0,0-2-235,2 1-1356,-13-7 0,-14 4 0,-12-3 0</inkml:trace>
  <inkml:trace contextRef="#ctx0" brushRef="#br0" timeOffset="47983.6726">22036 12956 7446,'0'-5'83,"-2"-4"0,-5 1-1,-9 1 1,-8 5 0,-11 0-1,-6 5 1,-3 7 0,3 4 0,5 4-83,9 9 0,7 1 0,11 1 0,6-2 0,7-2 0,15-1 0,8-6 0,8-6 0,11-6 0,8-8 0,-2-10 0,-3-10 0,-2-9 0,-7-11 0,-13-9 0,-11-6 0,-12-6 0,-15 0 0,-10 2 0,-6 8 0,-2 12 0,2 9 0,9 15 0,10 8 0,5 4 0,6 12 0,4 12 0,7 11 0,5 12 0,4 12 0,3 5 0,-1 2 0,-6-2 0,-1-7 0,-5-7-227,-24-6-1365,21-12 0,1-11 0,2-8 0</inkml:trace>
  <inkml:trace contextRef="#ctx0" brushRef="#br0" timeOffset="48250.8745">22672 12716 8191,'-14'0'0,"-8"6"0,-7 7 0,-4 10 0,4 8 0,6 13 0,14 8 0,8 2 0,13 2 0,15-4 0,12-5 0,10-8 0,10-8 0,2-14 0,-2-5-294,-13-9-1285,-14-1 0,-16-4 0,-22-1 0</inkml:trace>
  <inkml:trace contextRef="#ctx0" brushRef="#br0" timeOffset="49504.5056">16090 14009 5131,'-9'0'313,"-3"0"9,0 0 0,-4 0 0,6 0 1,3 0-1,1 0 0,3 0 1,3 0-1,12 0-163,18 1-149,16-1-10,23 0 0,24 2 0,14-4 0,11 0 0,3 0 0,4 0 0,-4-2 0,-3-2 0,-2 3 0,1 1 0,-2 0 0,2-1 0,0 1 0,2-4 0,-1 1 0,5-4 0,-1 5 0,3-2 0,-4 2 0,-3 2 0,-1-3 0,1-1 0,5 1 0,3 0 0,4 1 0,1-2 0,-4 3 0,0 2 0,-1-3 0,4-1 0,-3 4 0,-2-3 0,-2 1 0,-6-2 0,-3-1 0,-1 0 0,2 2 0,-4-3 0,-2 3 0,-3 0 0,-3 0 0,-1 0 0,1-2 0,8 1 0,5 2 0,1-3 0,3 2 0,-5-1 0,-5 1 0,-6-3 0,-6 0 0,0 2 0,3-2 0,-1 3 0,0 1 0,3-2 0,-3 1 0,-3-2 0,-5 1 0,-4 0 0,-9 0 0,-13 2 0,-12 0 0,-16 2 0,-17 1 0,-12-2 0,-15 0 0,-20-4-1638,-27 2 0,-28 1 0,-40-1 0</inkml:trace>
  <inkml:trace contextRef="#ctx0" brushRef="#br0" timeOffset="50161.1829">18757 14502 8191,'-8'0'0,"5"0"0,6 0 0,18 2 0,29-1 0,26 1 0,15-2 0,9 0 0,-4-2 0,-14 4 0,-23-4 0,-18 2 0,-17 0 0,-15 0 0,111 0-1638,-126 0 0,-10 3 0,-6 0 0</inkml:trace>
  <inkml:trace contextRef="#ctx0" brushRef="#br0" timeOffset="50536.1247">19148 14558 6161,'0'3'226,"0"6"-1,1 8 1,-1 12-1,0 13 1,2 8-1,1 8 1,3 5-1,0 1 1,0-2-226,-1-4 0,-4-8 0,1-8 0,-2-7 0,0-13 0,0-7 0,-3-8 0,-8-4 0,-7-3 0,-8 0 0,-7 0 0,-3-3 0,7 3 0,7-2 0,13 1 0,12 1 0,22 0 0,12 0 0,15 0 0,10 0 0,6 0 0,0 0 0,-3 0-136,-1 6-1475,-11-11 0,-14-2 0</inkml:trace>
  <inkml:trace contextRef="#ctx0" brushRef="#br0" timeOffset="50951.642">19292 14404 8191,'0'-17'0,"5"-8"0,8-7 0,10-2 0,10 5 0,8 7 0,6 8 0,-5 9 0,-2 3 0,-5 5 0,-9 9 0,-10 9 0,-9 5 0,-4 9 0,-10 6 0,-6 5 0,-4 0 0,3 0 0,-1-5 0,9-5 0,7-6 0,14-9 0,11-4 0,17-8 0,12-5 0,8-3 0,2-2 0,-7-3 0,-11 2-242,-3-3-1347,-28 1 0,-6 1 0,-9 2 0</inkml:trace>
  <inkml:trace contextRef="#ctx0" brushRef="#br0" timeOffset="51531.893">20527 14973 5167,'-16'-8'326,"-9"-5"0,-8 2 0,-10 0 0,4 6 0,0 5 0,-1 8-1,4 10 1,5 6 0,7 5-235,12 9-91,6-1 0,9-5 0,10-2 0,10-6 0,9-8 0,13-7 0,4-8 0,4-8 0,-1-11 0,-4-10 0,-9-10 0,-10-20 0,-13-4 0,-9-10 0,-10-7 0,-9 0 0,-3 8 0,-3 10 0,0 13 0,1 17 0,6 15 0,1 10 0,8 10 0,1 9 0,2 11 0,4 10 0,7 14 0,5 12 0,4 6 0,1 11 0,3-4 0,-1-5 0,-4-6 0,-44-13-291,44-10-1289,-4-11 0,4-13 0</inkml:trace>
  <inkml:trace contextRef="#ctx0" brushRef="#br0" timeOffset="51790.6822">21102 14732 8191,'-18'-3'0,"-9"3"0,-7 5 0,-3 7 0,8 8 0,9 16 0,11 11 0,15 8 0,13 0 0,17 2 0,12-7 0,8-7 0,3-8 0,-1-10 0,-9-12 0,1-26-1638,-12 10 0,-9-2 0,-9-10 0</inkml:trace>
  <inkml:trace contextRef="#ctx0" brushRef="#br0" timeOffset="52441.5926">23959 13566 8191,'10'5'0,"7"1"0,12 3 0,10 3 0,9 4 0,2-4 0,2 0 0,3-7-139,7-2-1471,-5-3 0,-13-5 0,-23 1 0</inkml:trace>
  <inkml:trace contextRef="#ctx0" brushRef="#br0" timeOffset="52636.1737">24096 13873 7813,'17'6'42,"15"0"0,16-1 0,15 2 0,7 0 0,4-6 0,-1-2-444,-10-2-1130,-20-2 0,-22-1 0,-14-1 0</inkml:trace>
  <inkml:trace contextRef="#ctx0" brushRef="#br0" timeOffset="54504.527">25286 14333 8191,'3'0'0,"4"3"0,5 11 0,6 8 0,4 16 0,7 18 0,-1 15 0,7 15 0,-1 17 0,4 9 0,3 9 0,5 2 0,6-4 0,3-6 0,-1-2 0,-1-8 0,-1-8 0,-7-12 0,-7-11 0,-6-17 0,-9-11 0,-8-17 0,-7-15 0,-5-12 0,2-12 0,-3-13 0,-2-12 0,-2-8 0,-6-14 0,0-6 0,-3-9 0,-1-7 0,1-8 0,4-10 0,1-8 0,3-11 0,3-3 0,3-5 0,-1 2 0,0-6 0,-2-3 0,1-3 0,-2-4 0,-1-1 0,0-4 0,2 2 0,0 3 0,4 5 0,3 9 0,6 8 0,-1 4 0,3 6 0,1 0 0,0 4 0,2 5 0,-1 2 0,0 10 0,1 3 0,-3 9 0,-1 3 0,-3 8 0,-4 5 0,-5 9 0,0 7 0,-2 4 0,0 7 0,0 5 0,0 4 0,0 3 0,0 0 0,0 3 0,-2 1 0,-2 0 0,1 3 0,-3 0 0,3 1 0,-1 0 0,1-3 0,3-1 0,0-2 0,0-5 0,3 2 0,-3-1 0,0-2 0,0-3 0,0-2 0,0-1 0,0-3 0,0 2 0,0 1 0,0 2 0,0 6 0,0 4 0,0 4 0,0 3 0,0 3 0,0 1 0,0 4 0,0-2 0,0 1 0,2 0 0,0 0 0,3-2 0,2 4 0,1-5 0,2 6 0,1-4 0,2 1 0,7-1 0,5-1 0,11-2 0,11 1 0,14 0 0,4-2 0,11 1 0,3 1 0,7 2 0,6 2 0,4 2 0,5-1 0,10 2 0,1 0 0,2 2 0,1-1 0,6-1 0,-4 6 0,-2-1 0,-8-1 0,-2 4 0,-5-2 0,3 0 0,6 1 0,7-2 0,4 1 0,-1 1 0,4-1 0,0 0 0,-3 0 0,-2 2 0,0 0 0,-5-3 0,0-1 0,-4 0 0,-4-4 0,-3 0 0,5 0 0,1-3 0,0 2 0,-1 0 0,-6-2 0,-4 1 0,-7-1 0,-8-1 0,-4 1 0,3-1 0,2-1 0,4-2 0,2 1 0,2-2 0,-1 2 0,2-1 0,2 1 0,3 0 0,6 0 0,6 2 0,5 1 0,1-1 0,3 0 0,3 0 0,2-3 0,0 0 0,-4 1 0,-10 1 0,-17 2 0,-20-1 0,-20 1 0,-19 0 0,-13 1 0,-12 0 0,-5 2 0,-5 0 0,-12 0-107,-12 0-1509,-26 4 0,-32-4 0,-30 0 0</inkml:trace>
  <inkml:trace contextRef="#ctx0" brushRef="#br0" timeOffset="55407.6402">26622 12725 7353,'-6'0'93,"1"0"0,0 0 0,17 1 0,24 4 0,29 1 0,27 3 0,29 0 0,14 1 1,-9 0-94,-5-1 0,-28-1 0,-26 1 0,-20-4 0,-23 1 0,-18-6 0,-18 1-394,-17-4-1165,-16-3 0,-11-1 0,-12-3 0</inkml:trace>
  <inkml:trace contextRef="#ctx0" brushRef="#br0" timeOffset="55840.1598">27116 12760 8191,'14'0'0,"1"5"0,2 9 0,2 11 0,-9 11 0,-4 15 0,-5 12 0,1 4 0,4 1 0,-4 1 0,0-4 0,-1-5 0,-2-5 0,-3-7 0,-2-6 0,-1-6 0,-1-9 0,6-6 0,-2-8 0,2-4 0,-4-9 0,-1 0 0,-5-7 0,-5 2 0,-6-2 0,-4 0 0,5 2 0,4 2 0,2 2 0,11 1 0,8 0 0,13 1 0,19 2 0,17-1 0,16 1 0,13 1 0,-1 1 0,-7-5 0,-4 1 0,-11-1-107,-13 9-1509,-12-13 0,-14-2 0,-17-6 0</inkml:trace>
  <inkml:trace contextRef="#ctx0" brushRef="#br0" timeOffset="56183.8708">27649 13185 8191,'7'-9'0,"4"0"0,5 4 0,3 0 0,-2 14 0,1 14 0,4 10 0,1 8 0,1 10 0,-5 0 0,0-2 0,-7-8 0,-5-8 0,-3-13 0,-3-8 0,-2-9 0,1-8 0,-2-10 0,2-12 0,3-4 0,5-13 0,8-4 0,7 0 0,1 6 0,5 5 0,0 7 0,-6 9-216,0-4-1379,-3 17 0,-6 5 0</inkml:trace>
  <inkml:trace contextRef="#ctx0" brushRef="#br0" timeOffset="56803.9016">28208 13200 8191,'2'-1'0,"3"4"0,3 3 0,4 4 0,5 8 0,2 4 0,0 3 0,2 4 0,-9-2 0,-8 1 0,-3-6 0,-5-2 0,-6-6 0,-4-4 0,-1-4 0,-3-3 0,3-8 0,11-5 0,0-8 0,11-5 0,6-8 0,8-3 0,7-1 0,8 0 0,-1 6 0,5 6 0,2 8 0,-5 7 0,-1 11 0,0 6 0,-3 8 0,-8 3 0,-5 6 0,-6 3 0,-3-1 0,-8-2 0,-3-5 0,0-3 0,0-5 0,0-7 0,0-1 0,6-5 0,3-8 0,5-2 0,3-7 0,9-2 0,5-5 0,0-2 0,3 1 0,3 1 0,-1 5 0,-5 8 0,2 5 0,-2 6 0,-5 7 0,-4 7 0,-8 7 0,-6 6 0,-5 5 0,-8 5 0,-4-4 0,11-8-324,-8 1-1249,-1-6 0,7-9 0,5-8 0</inkml:trace>
  <inkml:trace contextRef="#ctx0" brushRef="#br0" timeOffset="57148.1681">29596 13185 8191,'-10'-9'0,"-10"0"0,-6 1 0,-9 3 0,2 6 0,-5 10 0,8 8 0,3 4 0,10 2 0,11 4 0,9 1 0,15 0 0,14 0 0,10 0 0,13 0 0,3 0 0,-4 0 0,-9 0 0,-13-5 0,-15-1 0,-12-1 0,-20-5 0,-16-6 0,-16-2 0,-15-2 0,-13-5 0,4-3-1638,1-13 0,2 8 0,13-4 0</inkml:trace>
  <inkml:trace contextRef="#ctx0" brushRef="#br0" timeOffset="57696.1388">27060 14006 8191,'-29'0'0,"9"0"0,12 2 0,32 2 0,65 0 0,60 1 0,56-1 0,58 1 0,30-3 0,23-1 0,3-1 0,-14 0 0,-30 3 0,-48 4 0,-65 1 0,-64 0 0,-63 1 0,-59-2-81,-41-37-1541,-39 36 0,-21 4 0</inkml:trace>
  <inkml:trace contextRef="#ctx0" brushRef="#br0" timeOffset="58516.2682">27809 14618 6539,'-3'-2'184,"2"-4"-1,11 4 1,20-2-1,26 4 1,23 3-1,13-2 1,3-1-1,-10 1 1,-16-1-184,-15 1 0,-22-1 0,-13-1 0,-15 1 0,-17-1 0,-13 0 0,-10-2 0,0 0 0,-6 2 0,9 1 0,11 0 0,8 0 0,8 0 0,4 4 0,7 5 0,1 7 0,6 9 0,0 11 0,1 6 0,-7 9 0,-2 4 0,-6 6 0,-2-1 0,-8-2 0,-3 0 0,-1-7 0,-2-7 0,2-6 0,1-9 0,-1-11 0,-5-8 0,-3-3 0,-3-4 0,-4-2 0,1-1 0,7 0 0,6-1 0,9 1 0,13 0 0,18 0 0,10 0 0,12 0 0,5 0 0,8 0 0,-2 1 0,-1-1 0,-3 0-100,-27 12-1518,14-12 0,-9-5 0,-15-3 0</inkml:trace>
  <inkml:trace contextRef="#ctx0" brushRef="#br0" timeOffset="59063.6262">28860 15000 5265,'0'-9'325,"-2"-6"0,-7 4 0,-6 1 0,-8 6 0,-6 3 0,-4 6 0,0 5 0,-2 5 1,6 5-326,2 7 0,4 3 0,2-1 0,7-3 0,10 0 0,2-6 0,11-3 0,17-8 0,11-3 0,9-12 0,8-6 0,-1-9 0,-7-11 0,-8-9 0,-8-10 0,-8-10 0,-6-4 0,-5-4 0,-3-1 0,-4 11 0,-2 9 0,-1 17 0,-1 13 0,0 11 0,2 10 0,2 14 0,0 10 0,2 11 0,2 13 0,1 10 0,1 2 0,1 3 0,0 0 0,-1-6 0,-3-10 0,-2-10 0,6-13-254,-9-8-553,2-10-619,3-4 0,5-11 0</inkml:trace>
  <inkml:trace contextRef="#ctx0" brushRef="#br0" timeOffset="59300.4222">29416 14675 8191,'-12'0'0,"-8"4"0,-4 8 0,1 8 0,9 6 0,3 15 0,7 7 0,8 5 0,5 1 0,7-3 0,8-4 0,8-10 0,7-11 0,3-11-153,-2-7-1454,-1-16 0,-7-7 0,-10-13 0</inkml:trace>
  <inkml:trace contextRef="#ctx0" brushRef="#br0" timeOffset="59816.1777">29944 12779 8191,'9'-6'0,"11"5"0,29 15 0,22 22 0,22 30 0,18 42 0,-5 46 0,-12 35 0,-11 34 0,-16 30 0,-14 13 0,-19 0 0,-20-12 0,-29-26 0,-35-32 0,-29-37 0,-13-44 0,-2-22-1638,3-52 0,20-30 0,19-34 0</inkml:trace>
  <inkml:trace contextRef="#ctx0" brushRef="#br0" timeOffset="60628.245">30373 12355 6276,'-6'-14'213,"4"-2"0,-1-4-1,7-4 1,13 4 0,11-1-1,6 2 1,10 4 0,2 3 0,-3 5-213,-6 5 0,-3 6 0,-9 8 0,-10 8 0,-7 7 0,-10 10 0,-7 4 0,-8 4 0,-3-2 0,-6-2 0,1-2 0,7-6 0,6-6 0,12-5 0,19-5 0,15-8 0,19-3 0,17-3 0,15-3 0,1 0 0,-9-1 0,-14-1 0,-17 2-1638,-29-3 0,-27 0 0,-26-2 0</inkml:trace>
  <inkml:trace contextRef="#ctx0" brushRef="#br0" timeOffset="61256.8005">27200 12439 6593,'-15'-8'178,"-8"3"-1,-18 8 1,-10 14-1,-10 28 1,-6 36-1,-1 33 1,5 45-1,0 42 1,16 27-178,18 32 0,17 16 0,33-1 0,37-12 0,36-17 0,26-32 0,37-43 0,10-46-1638,7-47 0,-7-44 0,-5-43 0</inkml:trace>
  <inkml:trace contextRef="#ctx0" brushRef="#br0" timeOffset="62059.8394">31070 13937 7558,'0'0'70,"0"0"0,9 0 1,13 0-1,18 2 0,18 3 1,17-1-1,7 0 0,-2 2 1,-15-3-71,-15 3 0,-14-3 0,-17 0 0,-11-1 0,-7-1 0,-1-1-1638,-4-3 0,-1-2 0,1-5 0</inkml:trace>
  <inkml:trace contextRef="#ctx0" brushRef="#br0" timeOffset="62331.8725">31881 13587 8191,'0'-2'0,"0"0"0,4 6 0,6 11 0,-2 12 0,7 16 0,4 18 0,-1 9 0,4 10 0,7 4 0,-4-1 0,-5-4 0,-9-13 0,-3-35-1638,-10 1 0,-8-20 0,-5-12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23:35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4862 2428 5764,'0'-5'269,"0"0"0,0-3 0,0 2 0,0 0 0,0 5 0,0 0 0,0 1 0,6 2 0,8 9-263,8 11-6,10 14 0,10 15 0,5 20 0,0 15 0,0 10 0,-9 7 0,-9 3 0,-10 1 0,-10-9 0,-6-6 0,-1-10 0,-4-14 0,-2-18 0,0-13 0,-9-17 0,-5-13 0,-3-17 0,-4-11 0,4-21 0,8-14 0,7-21 0,10-19 0,11-18 0,14-23 0,14-19 0,14-20 0,11-11 0,14-4 0,11 2 0,-1 14 0,-12 20 0,-16 26 0,-24 23 0,-27 25 0,-25 18 0,-15 13 0,-15 11 0,-6 8 0,-8 6 0,0 13 0,5 8 0,5 15 0,10 14 0,10 16 0,9 7 0,11 8 0,7-1 0,9-6 0,8-8 0,9-9 0,14-11-113,16-11-1502,15-6 0,5-11 0,4-4 0</inkml:trace>
  <inkml:trace contextRef="#ctx0" brushRef="#br0" timeOffset="361.2142">6260 2844 8191,'0'2'0,"7"-1"0,15 3 0,12 0 0,1 1-337,30 3-1233,3-2 0,-9-2 0,-14 2 0</inkml:trace>
  <inkml:trace contextRef="#ctx0" brushRef="#br0" timeOffset="531.1329">6401 3225 8191,'8'10'0,"10"3"0,12 1 0,14-1-248,17-3-1340,1-7 0,-3-5 0,-6-2 0</inkml:trace>
  <inkml:trace contextRef="#ctx0" brushRef="#br0" timeOffset="2667.9118">7459 3447 6766,'0'-13'158,"0"-3"0,0 1 1,0 0-1,0 8 0,2 6 1,1 6-1,1 12 0,5 13 1,5 21-159,2 19 0,7 23 0,2 12 0,2 11 0,1 9 0,-6 4 0,-2-4 0,-2-5 0,-3-11 0,-2-19 0,-3-16 0,0-20 0,-4-15 0,-5-15 0,2-7 0,-3-10 0,0-5 0,-4-7 0,1-9 0,-3-13 0,-3-18 0,4-19 0,-7-22 0,5-20 0,-2-11 0,3-12 0,1-1 0,2-2 0,3 0 0,1 4 0,1 7 0,-4 9 0,2 2 0,2 9 0,-2-1 0,4 2 0,3-2 0,3 7 0,3 4 0,0 7 0,-1 8 0,-2 6 0,-6 7 0,1 3 0,-4 5 0,1 3 0,1 3 0,1 0 0,4 4 0,1 1 0,0 4 0,0 4 0,-2 4 0,-2 1 0,1 4 0,0 0 0,-2-2 0,3 2 0,-2-1 0,1 1 0,-1 0 0,0-1 0,2-1 0,-1-1 0,1-2 0,-1-1 0,0-1 0,-3-1 0,2 2 0,-2 5 0,-2 4 0,2 6 0,0 1 0,-1 5 0,1 3 0,0 0 0,0 1 0,1 1 0,1 2 0,1 0 0,-1 2 0,0 1 0,4-1 0,5 2 0,8-1 0,7 1 0,8 0 0,8-1 0,4 0 0,5-1 0,-4 3 0,4-2 0,-1 1 0,6 1 0,11 0 0,10 0 0,11 0 0,12 0 0,5 0 0,1 0 0,-6 0 0,-4 0 0,-10 0 0,-8 0 0,-6 0 0,3 0 0,-1 1 0,5-1 0,3 2 0,4-2 0,2 0 0,0 0 0,3 0 0,2 0 0,0 0 0,7 0 0,5 0 0,6 0 0,7 0 0,5 0 0,-2-2 0,0 2 0,-5-1 0,-5-2 0,-6 2 0,-1 1 0,-1-2 0,0 2 0,0 0 0,0 0 0,0 0 0,-1 0 0,2 0 0,-5 0 0,1 2 0,-2-1 0,3 1 0,0-1 0,7 0 0,-4-1 0,-1-1 0,-2 1 0,-8 0 0,-2 0 0,-8 0 0,-3 0 0,0 0 0,1 0 0,3 0 0,7 0 0,8 0 0,1-1 0,5 1 0,-5-2 0,1 2 0,-1-1 0,0 1 0,-1 0 0,1 0 0,-2 0 0,-4 0 0,-2 0 0,-3 0 0,-1 1 0,-3 1 0,3 2 0,0 1 0,2 3 0,-3-1 0,1 0 0,-1-2 0,-5-2 0,-7-1 0,0 0 0,-1 0 0,-1 1 0,-4-2 0,3 0 0,-2 1 0,-5-1 0,-2-1 0,-2 0 0,-4 0 0,-5 0 0,-7 0 0,-9 0 0,-11 0 0,-9 0 0,-10 0 0,-6 0 0,-3 0 0,-35 2-354,15 0-1213,-21-4 0,-39-5 0,-52-13 0</inkml:trace>
  <inkml:trace contextRef="#ctx0" brushRef="#br0" timeOffset="3359.4824">8905 2113 8029,'0'-3'18,"-6"3"0,-13 4 0,-17 15 0,-16 15 0,-17 24 0,-6 31 0,4 35 0,-1 40 0,11 34-18,18 35 0,23 11 0,26 4 0,43-18 0,31-21 0,21-35 0,10-33 0,7-39-1638,-16-43 0,-24-45 0,-22-54 0</inkml:trace>
  <inkml:trace contextRef="#ctx0" brushRef="#br0" timeOffset="13790.2242">9514 2236 8191,'0'-1'0,"0"1"0,0-3 0,2-35-1638,25 46 3276,-20-14-1638,8-26 0,12 32 0,12 39 0,-10-44 0,36 16 0,8 27 0,4-29 0,-3-1 0,-8 1 0,-10-2 0,-20-16 0,-11-18 0,18 30 0,-37 0-1638,-6-1 0,-4 17 0,-5 12 0</inkml:trace>
  <inkml:trace contextRef="#ctx0" brushRef="#br0" timeOffset="14174.3138">9840 2302 7209,'-1'0'109,"1"-2"0,-1 1 0,-1 0 0,1 1 0,-1 0 0,-2 4 0,1 4 0,-4 11 1,3 11-110,-1 13 0,4 10 0,1 5 0,0 5 0,0-1 0,0 2 0,0-2 0,0-6 0,0-7 0,0-11 0,0-8-79,33-53-222,-1 36-434,-37-6-680,-2-11 0,-6-4 0,-36 39 0</inkml:trace>
  <inkml:trace contextRef="#ctx0" brushRef="#br0" timeOffset="14424.5532">9533 2892 3072,'-17'-5'250,"-4"1"46,-2-4 183,-1 2 48,14 1 0,5 3 0,7 0 1,8 2-1,16 3 0,11 5-152,15-1-98,12 4-46,5 0-183,0 0-48,-5-5 0,-8 2 0,-8-4 0,-10 1 0,-10-4 0,-5 1-242,-1-2-1347,-9 0 0,0-7 0,-3-6 0</inkml:trace>
  <inkml:trace contextRef="#ctx0" brushRef="#br0" timeOffset="15173.7639">10191 2562 8191,'0'-3'0,"0"3"0,0 0 0,0 0 0,2 0 0,-1 12 0,2 4 0,3 11 0,-2 10 0,5 9 0,-5 2 0,-1 1 0,-2-5 0,1-7 0,-2-7 0,1-10 0,1-10 0,2-6 0,5-6 0,2-9 0,2-10 0,3-9 0,2-7 0,-1-7 0,0-2 0,-1 0 0,-3 8 0,-3 8 0,-4 9 0,-2 10 0,2 4 0,4 5 0,6 4 0,6 3 0,2 8 0,2 5 0,3 7 0,-3 5 0,-3 3 0,-1-2 0,-3-2 0,-4-2 0,-4-3 0,-4-10 0,0-3 0,-4-4 0,0-5 0,3-6 0,1-4 0,6-6 0,0-9 0,4-4 0,-1-4 0,4-2 0,0 1 0,-1 3 0,3 4 0,-1 4 0,0 6 0,2 5 0,0 3 0,0 5 0,-3 2 0,2 4 0,-4 5 0,2 8 0,-5 5 0,-5 8 0,-4 6 0,-3 1 0,-1-3 0,-4 3-313,9-62-1262,-14 53 0,-4-4 0,-10-4 0</inkml:trace>
  <inkml:trace contextRef="#ctx0" brushRef="#br0" timeOffset="15652.6331">9472 3246 5095,'0'7'344,"0"-7"0,2 2 0,12-1 0,18 2 0,20-7 0,29 7 0,27-1 0,20 2 0,21 3-344,11-1 0,11 2 0,-2-1 0,-5 2 0,-22-1 0,-25 0 0,-32 0 0,-33-2 0,-30-3 0,-19 0-223,-21-2-1370,-21 3 0,-16 0 0,-15 0 0</inkml:trace>
  <inkml:trace contextRef="#ctx0" brushRef="#br0" timeOffset="16320.2463">9660 3766 6258,'1'-6'215,"2"2"0,0 0-1,4 2 1,2 6 0,1 9-1,6 12 1,0 8 0,4 12 0,0 6-215,-1 1 0,0 3 0,-6-4 0,-5-4 0,-3-9 0,-2-6 0,-3-11 0,0-5 0,0-10 0,1-3 0,-1-11 0,0-10 0,2-16 0,2-14 0,5-21 0,2-12 0,1-8 0,1-1 0,-2 6 0,0 15 0,1 15 0,9 18 0,14 12 0,12 11 0,16 5 0,11 5 0,4 6 0,-6 2 0,-7 7 0,-10 4-325,-13 19-1248,-13-7 0,-15 5 0,-5-6 0</inkml:trace>
  <inkml:trace contextRef="#ctx0" brushRef="#br0" timeOffset="16832.632">10326 3909 8191,'0'-14'0,"1"-3"0,5-2 0,11-3 0,7 8 0,11 5 0,10 2 0,3 5 0,-3 2 0,-5 4 0,-10 7 0,-14 7 0,-6 7 0,-18 8 0,-10 6 0,-12 5 0,-6 1 0,-6 2 0,1-5 0,8-6 0,7-7 0,9-5 0,10-5 0,7-4 0,14 1 0,11-5 0,15-4 0,8-4 0,13-1 0,1-6-249,0-6-1339,-5-5 0,-5-6 0,-4-8 0</inkml:trace>
  <inkml:trace contextRef="#ctx0" brushRef="#br0" timeOffset="17508.5499">11453 3360 4999,'-1'-5'351,"1"-1"0,-2 0-1,-1 2 1,1 3 0,0 0-1,-2 2 1,1-1 0,3 1-1,0 2-314,1 1-36,1 2 0,2-1 0,-1-1 0,0-1 0,0-3 0,-2 0 0,2 0 0,-3-3 0,0-1 0,0-3 0,0 0 0,0 1 0,0 3 0,0 2 0,0 1 0,0 0 0,-4 2 0,-3 1-150,5 2-1458,-4 0 0,2-3 0,1-7 0</inkml:trace>
  <inkml:trace contextRef="#ctx0" brushRef="#br0" timeOffset="29080.4668">12061 3357 2524,'0'0'105,"0"0"6,-1 2 1,4-2 11,-3 0 28,0 0 69,0 0 86,2-4 108,-2 1 151,0 1-78,-2-3-17,2-1-6,-2 4 0,1-1-11,-2-1-29,-2 2-69,2-1-84,-1 1-110,0 0-150,-2 0-11,5 0 0,-2 2 0,3 0 0,0 0 0,0 0 0,8 0 0,7 0 0,19 2 0,24 2 0,27 3 0,28 2 0,22 4 0,13 5 0,3-4 0,-5 0 0,-18 0 0,-20-3 0,-25-2 0,-25-2 0,-20 4 0,-15-5 0,-9 0 0,-10-4 0,0 0 0,-1 0 0,-1 1 0,-2-1 0,0 0 0,18-2 0,35 2-505,-59-4-1032,-5 1 0,-14-2 0,-29-2 0</inkml:trace>
  <inkml:trace contextRef="#ctx0" brushRef="#br0" timeOffset="29790.3216">11943 3977 5416,'-8'-10'308,"5"-11"0,8 14 1,-5-30-1,-5 15 0,13 0 1,-1 4-1,-3-15 0,12 28 1,15-10-309,6 3 0,7 8 0,-1-1 0,0 6 0,-4 6 0,-4 4 0,-11 9 0,-11 6 0,-7 11 0,-21 7 0,-12 4 0,-11 2 0,-4-1 0,-5 1 0,5-6 0,5-1 0,8-6 0,7-6 0,9-3 0,9 0 0,14-6 0,10-2 0,13-3 0,10 0 0,8-8 0,3-3 0,-3-4 0,1-1-420,-4-2-1134,-7-5 0,-3-5 0,-9-6 0</inkml:trace>
  <inkml:trace contextRef="#ctx0" brushRef="#br0" timeOffset="30092.1107">12708 3862 7569,'5'-4'69,"-5"2"0,0-2 0,9 1 0,15 3 0,6 0 0,18 0 0,13 3 0,0 0 1,-5 1-70,-13 0 0,-11 0-90,-15 2-402,-11-2-1029,-6-3 0,-12 1 0,-4-2 0</inkml:trace>
  <inkml:trace contextRef="#ctx0" brushRef="#br0" timeOffset="30476.3926">12955 3871 8191,'0'3'0,"-2"7"0,0 8 0,-3 11 0,3 11 0,-5 10 0,3 6 0,-5 2 0,-1 3 0,-5-5 0,-1-6 0,1-6 0,-1-7 0,2-6 0,0-5-144,-1-8-80,-5-5-9,-2-6 6,-7-7 68,0 2 159,1-2 0,4-2 0,11 2 0,7 0 0,6 0 143,12 0 81,13 2 10,11 0-8,10-1-66,13 2-160,-3 0 0,-2 0-224,5-10-1369,-19 5 0,-4-1 0,-14-3 0</inkml:trace>
  <inkml:trace contextRef="#ctx0" brushRef="#br0" timeOffset="31156.413">13310 4121 8191,'0'-1'0,"0"1"0,0-3 0,0 3 0,0 0 0,0 9 0,0 6 0,0 10 0,0 7 0,-2 8 0,-1-1 0,-3 0 0,-3-8 0,1-7 0,0-6 0,4-8 0,2-6 0,6-7 0,6-9 0,5-5 0,10-9 0,6-6 0,1-2 0,1 3 0,-8 1 0,-8 9 0,-3 6 0,-5 7 0,-2 5 0,4 3 0,0 7 0,4 7 0,-2 7 0,3 7 0,-1 4 0,-1 4 0,-3-3 0,-2-7 0,-1-2 0,-3-8 0,-2-3 0,-1-7 0,6-6 0,3-6 0,6-8 0,6-10 0,8-11 0,4-7 0,3-1 0,-2 1 0,-2 6 0,-7 9 0,-6 9 0,-3 8 0,-3 7 0,-1 5 0,4 7 0,-2 7 0,1 8 0,-5 7 0,-6 9 0,-3-1 0,-5 0 0,-5-7 0,-3-5-270,-17-8-1314,10-10 0,-6-6 0,-2-12 0</inkml:trace>
  <inkml:trace contextRef="#ctx0" brushRef="#br0" timeOffset="31812.6362">12828 2648 8191,'0'-2'0,"0"0"0,0 1 0,-2 4 0,-4 6 0,-2 10 0,3 12 0,1 13 0,1 9 0,4 11 0,5 4 0,-2-2 0,1-5-219,7-6-270,1-12-1007,5-15 0,0-15 0,6-11 0</inkml:trace>
  <inkml:trace contextRef="#ctx0" brushRef="#br0" timeOffset="32047.8253">13169 2761 8191,'0'-3'0,"0"2"0,-2 8 0,0 14 0,2 14 0,-3 11 0,3 11 0,0 4 0,3-5 0,-3-3 0,2-8 0,2-9-271,1-8-208,-1-94-1009,0 69 0,1-10 0,0-13 0</inkml:trace>
  <inkml:trace contextRef="#ctx0" brushRef="#br0" timeOffset="32316.227">12605 2559 8191,'-1'-8'0,"1"3"0,1-2 0,15 1 0,17 3 0,26 5 0,21 1 0,20 4 0,7 1 0,-1 2 0,-12 3 0,-20-3 0,-22-1 0,-23-2 0,-18-4 0,-7 2-394,-6-2-1165,-4 1 0,1 4 0,-3-1 0</inkml:trace>
  <inkml:trace contextRef="#ctx0" brushRef="#br0" timeOffset="33000.4482">13441 3491 3485,'0'-2'25,"0"1"4,0 1 19,0-1 53,0-1 51,0 2 21,0-1 4,0 0-25,0 1-78,0-2-44,0 4-24,4-2-123,-2-12-750,1 12 0,1-4 0</inkml:trace>
  <inkml:trace contextRef="#ctx0" brushRef="#br0" timeOffset="33864.2762">14112 2488 4192,'3'-4'423,"-3"-5"0,4-2 0,-2 2 0,-2 3 0,0 2 0,1 2 0,-1 1 0,3 1 0,7 0-231,14 8-192,13 14 0,18 18 0,14 24 0,5 33 0,0 24 0,-5 23 0,-10 23 0,-19 17 0,-20 1 0,-18 0 0,-24-14 0,-21-17 0,-11-28 0,-6-27 0,2-31-318,11-34-1256,15-32 0,19-31 0,19-28 0</inkml:trace>
  <inkml:trace contextRef="#ctx0" brushRef="#br0" timeOffset="34652.2006">14503 2017 3624,'-3'-7'414,"-5"-4"65,4-4 1,-5-3 0,6 3 0,-3-1 0,2 2 0,1 1 0,2 1 0,1-3-233,8 3-180,7-2-67,6 1 0,10 1 0,8 3 0,4 2 0,-3 5 0,0 4 0,-3 5 0,-11 7 0,-8 6 0,-10 9 0,-16 7 0,-10 6 0,-8 4 0,1 2 0,-4-4 0,6-6 0,8-7 0,5-6 0,6-5 0,4-2 0,14-4 0,14-4 0,13-2 0,18 1 0,12-2 0,2 0 0,-6-1-267,-2 1-426,-29-2-753,-20 1 0,-15 0 0,-17 0 0</inkml:trace>
  <inkml:trace contextRef="#ctx0" brushRef="#br0" timeOffset="35048.5612">15123 3309 8191,'1'0'0,"3"0"0,10 0 0,11 0 0,7 0 0,13 0 0,6 0 0,-4 0 0,-5 0 0,-9 1 0,-13 1 0,-8-1 0,-5-1-308,78 0-1268,-77-3 0,3-3 0,5-6 0</inkml:trace>
  <inkml:trace contextRef="#ctx0" brushRef="#br0" timeOffset="35332.6131">16029 2982 8191,'0'0'0,"0"0"0,0-2 0,0 2 0,0 6 0,0 9 0,2 11 0,2 14 0,5 16 0,-1 6 0,1 5 0,-3-2 0,-6-5 0,49-3-1638,-56-14 0,-3-15 0,3-13 0</inkml:trace>
  <inkml:trace contextRef="#ctx0" brushRef="#br0" timeOffset="40956.2941">6641 7989 7799,'0'-3'44,"0"3"-1,1 0 1,-1 0-1,0 0 1,0 0-1,9 0 1,10 0-1,8 0 1,12 0-44,9 3 0,0 1 0,-2-1 0,65 7-392,-72-3-1167,-10 1 0,-2 0 0,-8-2 0</inkml:trace>
  <inkml:trace contextRef="#ctx0" brushRef="#br0" timeOffset="41144.2267">6774 8242 8191,'0'3'0,"7"-2"0,13 2 0,9-2 0,7 2 0,13-3 0,6 0-1638,-9 3 0,-1-3 0,-7 1 0</inkml:trace>
  <inkml:trace contextRef="#ctx0" brushRef="#br0" timeOffset="43321.6984">8223 8465 6024,'-1'-8'241,"-1"0"0,1 0-1,-1 2 1,2 3 0,0 3-1,0 0 1,2 8 0,5 12 0,3 17-241,9 16 0,10 19 0,6 13 0,4 4 0,8 1 0,0 8 0,2-4 0,-2-3 0,-2-8 0,-10-8 0,-4-15 0,-8-10 0,-7-18 0,-7-8 0,-5-11 0,-2-9 0,-2-8 0,0-13 0,0-11 0,0-17 0,1-14 0,-1-13 0,0-7 0,-1-4 0,1 1 0,-2-2 0,1-2 0,-1-4 0,2-4 0,0-4 0,0-1 0,0-1 0,0 3 0,0-4 0,0-1 0,0-2 0,0 3 0,0 2 0,2 8 0,1 11 0,4 4 0,4 9 0,3 1 0,3 3 0,-3 3 0,-1 1 0,-4 4 0,-3 4 0,-3 2 0,-2 4 0,1 3 0,-2 4 0,0 1 0,0-2 0,0 3 0,0 2 0,0 2 0,0 1 0,0 4 0,0 3 0,0 0 0,1 0 0,1-3 0,0-1 0,4-7 0,0-1 0,1-4 0,0 2 0,3 0 0,-2 2 0,-3 3 0,0 3 0,-4-1 0,-1 1 0,2 3 0,-2-2 0,0 2 0,3-1 0,-2 1 0,3 1 0,0-2 0,1 1 0,-1 1 0,1-2 0,-2 1 0,1 1 0,1 1 0,0-1 0,-1 7 0,-2-2 0,1 3 0,-3 1 0,3 0 0,-2 4 0,0-1 0,2 3 0,-1 3 0,-1 2 0,1 0 0,2 3 0,-4 0 0,1 0 0,1 0 0,-1 3 0,2-3 0,1 3 0,7 0 0,6 0 0,9 0 0,7 0 0,10 3 0,9 3 0,10 0 0,9-1 0,7 0 0,4-1 0,-1 0 0,3 0 0,0 0 0,4-1 0,9-3 0,4 0 0,7 0 0,0 0 0,3 0 0,-6 0 0,-2 0 0,-4 0 0,-3 0 0,0 0 0,2 0 0,-2 0 0,-2 0 0,-1 2 0,-7-1 0,-5 1 0,1-2 0,-3 1 0,1-1 0,8 0 0,5 1 0,6-1 0,6 0 0,5 0 0,4-2 0,-1-1 0,-2-1 0,0-1 0,-7 3 0,-1-1 0,-3 3 0,-4 0 0,3-3 0,2-1 0,2 3 0,3 0 0,4-2 0,-1 2 0,-2-1 0,-2 0 0,1-1 0,-1 3 0,6-2 0,6 1 0,4-5 0,5 0 0,1-1 0,2-2 0,-3 2 0,-3 0 0,-8 2 0,-9 3 0,-6 0 0,-8-2 0,-4 2 0,-3-4 0,3 2 0,2 2 0,2-1 0,4 3 0,6 0 0,7-2 0,9 1 0,12-2 0,19 2 0,14-1 0,9-1 0,-4-3 0,-18 3 0,-35-3 0,-36 0 0,-37 2 0,-28 3 0,-18-2 0,-16-2 0,-15-1-438,-24-6-1112,-23-6 0,-24-9 0,-23-6 0</inkml:trace>
  <inkml:trace contextRef="#ctx0" brushRef="#br0" timeOffset="44356.4272">10979 2121 4905,'9'-15'365,"-1"1"0,-1 2 0,1-3 0,-6 12 0,-4 3 0,2 0 0,0 0 0,-6 9 1,-20 12-366,-17 17 0,-17 21 0,-25 21 0,-15 16 0,-6 12 0,-2 7 0,0-1 0,5-6 0,18-13 0,17-14 0,20-21 0,18-19-169,19-15-1435,14-16 0,12-17 0,7-13 0</inkml:trace>
  <inkml:trace contextRef="#ctx0" brushRef="#br0" timeOffset="45125.0143">14018 3823 6543,'-4'0'183,"-10"6"0,-13 8 0,-15 16 0,-11 14 0,-16 16 0,-2 15 0,0 7 0,4 1 1,7 0-184,5-4 0,9-8 0,7-9 0,9-11 0,11-12 0,-6-11 0,19-11-112,12-7-1503,7-6 0,3-8 0,11-8 0</inkml:trace>
  <inkml:trace contextRef="#ctx0" brushRef="#br0" timeOffset="47484.3917">11176 6761 6989,'0'-5'134,"0"-1"-1,0 1 1,0 2-1,0 3 1,0 0-1,0 11 1,-1 10-1,1 13 1,-2 19-134,6 15 0,4 7 0,6 4 0,5-5 0,3-7 0,2-12-289,5-92-1291,0 59 0,-2-19 0,2-16 0</inkml:trace>
  <inkml:trace contextRef="#ctx0" brushRef="#br0" timeOffset="47728.2312">11549 6811 8191,'0'0'0,"5"3"0,1 11 0,1 7 0,2 12 0,4 14 0,-2 8 0,3 0 0,0 1 0,4-9 0,1-7 0,2-10-39,-3-7-299,-7-13-1224,-7-6 0,-4-8 0,-12-9 0</inkml:trace>
  <inkml:trace contextRef="#ctx0" brushRef="#br0" timeOffset="47984.7236">10814 6817 8191,'-3'-4'0,"1"-2"0,16-1 0,24-1 0,27 2 0,29 1 0,26-2 0,8-1 0,-2-1 0,-18 3 0,-20 0 0,-24 1 0,-25 1 0,-15 4-36,-44-1-395,24 1-1113,-8 0 0,1 0 0,1-1 0</inkml:trace>
  <inkml:trace contextRef="#ctx0" brushRef="#br0" timeOffset="48500.1996">11814 6362 6276,'-1'-13'213,"-1"0"0,2-6-1,0-3 1,9 4 0,5 0-1,1-1 1,10 1 0,3 1 0,1 10-213,2 2 0,-1 7 0,-1 7 0,-5 9 0,-6 6 0,-7 9 0,-8 5 0,-5 5 0,-3-1 0,-4-4 0,0-3 0,-4-6 0,-1-4 0,5-5 0,5-6 0,4-4 0,13-3 0,14-2 0,17-3 0,12-2 0,13 0 0,0 0 0,-4-2 0,-4 4-346,-11 1-1223,-21 6 0,-14 3 0</inkml:trace>
  <inkml:trace contextRef="#ctx0" brushRef="#br0" timeOffset="49072.2624">10278 7799 8191,'13'5'0,"29"4"0,37 2 0,48-7 0,54-1 0,47-7 0,29-10 0,21-4 0,0 0 0,-18-5 0,-31 1 0,-44 5 0,-54 5 0,-49 6 0,-44 2 0,-38 9 0,-29 1 0,-12 8-1638,-17-4 0,-12-5 0,-4-6 0</inkml:trace>
  <inkml:trace contextRef="#ctx0" brushRef="#br0" timeOffset="55669.2879">11209 8210 8191,'-25'11'0,"-7"8"0,0 6 0,0 7 0,22-9 0,43 11 0,-16 0 0,19-16 0,9 20-1638,105 10 3276,-116-9-1638,31 2 0,-5 18 0,1-16 0,-100 0 0,86 2 0,-11 0 0,-9 0 0,-16-7 0,-7 2 0,-14-6 0,-13-2 0,-13-6 0,-9-4 0,-14-13 0,-6-5 0,2-8 0,8-10 0,9-6 0,15 0 0,17-5 0,8 0 0,20-3 0,14-4 0,11-5 0,8-8 0,4-5 0,-6-2 0,-11-2 0,-16 2 0,-9 3 0,-17 3 0,-11 5 0,-12 5 0,-7 6 0,-10 6 0,1 8 0,4 4 0,11 2-1638,13 10 0,12 1 0,7-1 0</inkml:trace>
  <inkml:trace contextRef="#ctx0" brushRef="#br0" timeOffset="56911.7461">13378 7634 8191,'0'0'0,"0"-2"0,0 2 0,2 0 0,7 0 0,14 0 0,14 0 0,6 0 0,9 0 0,-2 0 0,-12 0 0,-11 0 0,-7 0 0,-11 0 0,-5 0 0,-4-33-1638,0 36 0,0-3 0,5-3 0</inkml:trace>
  <inkml:trace contextRef="#ctx0" brushRef="#br0" timeOffset="57237.1879">14230 7325 8191,'0'-1'0,"0"1"0,0 0 0,0 0 0,2-1 0,-2 3 0,0 11 0,4 12 0,2 14 0,7 16 0,4 9 0,4 6 0,-6 0 0,-1-2 0,-6-4 0,-28-11-172,18-6-1431,1-12 0,-5-18 0,-5-9 0</inkml:trace>
  <inkml:trace contextRef="#ctx0" brushRef="#br0" timeOffset="67232.1494">7311 12257 8191,'9'-2'0,"8"2"0,13-1 0,11 1 0,8 0 0,3 0 0,0 0 0,-6 0 0,-9 1 0,-2 1 0,29 3-1638,-43 4 0,-6 1 0,-12 5 0</inkml:trace>
  <inkml:trace contextRef="#ctx0" brushRef="#br0" timeOffset="67456.3801">7497 12543 8191,'0'-1'0,"2"1"0,1 1 0,7 2 0,8 1 0,8 0 0,5 2 0,-1-2 0,-4 3-267,-3-2-1317,-7 2 0,-6-1 0,-4-2 0</inkml:trace>
  <inkml:trace contextRef="#ctx0" brushRef="#br0" timeOffset="105217.6142">8742 12254 8191,'6'29'0,"8"9"0,6 5 0,12 5 0,5-19 0,8-12 0,4-11 0,-1-8 0,-1-11 0,-3-10 0,-8-13 0,-11-8 0,-14-13 0,-13-2 0,-16-4 0,-15 1 0,-16 8 0,-8 4 0,-5 13 0,-3 6 0,8 10 0,10 7 0,11 7 0,16 42-1638,11-28 0,15 10 0,12 5 0</inkml:trace>
  <inkml:trace contextRef="#ctx0" brushRef="#br0" timeOffset="105984.3524">8838 11943 4597,'-1'-7'391,"1"-1"0,-3-2 0,-3 0 1,-1 3-1,-6 2 0,-6 3 0,-5 5 0,-8 8 0,-3 11-317,1 12-74,4 17 0,8 8 0,7 6 0,12 4 0,-10-5-297,41-4-1281,8-7 0,9-13 0,11-12 0</inkml:trace>
  <inkml:trace contextRef="#ctx0" brushRef="#br0" timeOffset="106213.7757">9527 12230 8191,'0'0'0,"0"-2"0,12 0 0,131 2-434,-141-12-1117,4 8 0,4-1 0,-10 0 0</inkml:trace>
  <inkml:trace contextRef="#ctx0" brushRef="#br0" timeOffset="106792.0973">9920 11865 8191,'0'-3'0,"-2"-1"0,2 1 0,0 1 0,0 0 0,-4 9 0,-4 4 0,0 9 0,-1 12 0,-2 11 0,4 8 0,1 5 0,0-2 0,3-3 0,2-6 0,1-9 0,4-10 0,8-9 0,9-9 0,8-6 0,6-4 0,5-7 0,1-6 0,-4 0 0,-4-6 0,-5-1 0,-5 1 0,-6 2 0,-5-2 0,-8 5 0,-1 2 0,-1 8 0,-2 0 0,-2 5 0,2 1 0,2 8 0,-2 5 0,0 11 0,0 10 0,0 11 0,4 6 0,0 8 0,4 1 0,4 0 0,4 0 0,6-5-1638,2-7 0,5-12 0,-3-9 0</inkml:trace>
  <inkml:trace contextRef="#ctx0" brushRef="#br0" timeOffset="107333.3322">10817 11882 8191,'-18'-11'0,"-11"1"0,-6 2 0,-8 1 0,6 7 0,8 12 0,10 9 0,12 8 0,10 10 0,17 10 0,12 9 0,14 2 0,10-1 0,6-2 0,3-3 0,-7-5 0,-6-2 0,-16-1 0,-10-2 0,-14-2 0,-11-3 0,-14-2 0,-13-5 0,-10-6 0,-9-9 0,-10-9 0,-1-8 0,6-9 0,9-9 0,11-5 0,11-5 0,13-3 0,11-4 0,13-3 0,11-5 0,9-5 0,9-3 0,4-5 0,-3-2 0,-12 1 0,-16 4 0,-10 6 0,-17 7 0,-15 9 0,-7 2 0,3 10-336,0 1-1235,10 9 0,9 0 0</inkml:trace>
  <inkml:trace contextRef="#ctx0" brushRef="#br0" timeOffset="107719.7844">11551 11862 8191,'-10'7'0,"-4"7"0,-11 8 0,-5 9 0,-2 13 0,-3 11 0,4 7 0,10 5 0,8 5 0,8 0 0,16-9 0,14-3 0,12-8 0,11-10 0,18-10 0,4-13 0,-2-11 0,-2-8 0,-10-12 0,-18-13 0,-19-8 0,-21-5 0,-26-5 0,-24 7 0,-21 7 0,-11 11 0,35 7-385,-26 11-1176,17-2 0,18 2 0,23 0 0</inkml:trace>
  <inkml:trace contextRef="#ctx0" brushRef="#br0" timeOffset="109172.075">2965 11780 8191,'-10'0'0,"-3"0"0,-3 13 0,-1 15 0,4 16 0,0 24 0,2 16 0,2 9 0,0 2 0,0-4 0,1-11 0,0-13 0,0-21 0,-4-17 0,-1-22 0,0-26 0,-4-27 0,-1-28 0,-2-28 0,5-21 0,4-16 0,5-7 0,9 6 0,12 13 0,11 20 0,17 27 0,18 22 0,20 27 0,15 20 0,7 15 0,-3 18 0,-12 17 0,-19 13 0,-23 16 0,-27 10 0,-25 5 0,-21-1 0,-18-6 0,-13-5 0,-1-10 0,0-7 0,12-7 0,16-9 0,16-6 0,17-3 0,16-5 0,14-1 0,9-2 0,5 1 0,3 1 0,2-10-537,-3 13-993,-3 1 0,-1-5 0,3-7 0</inkml:trace>
  <inkml:trace contextRef="#ctx0" brushRef="#br0" timeOffset="109356.2622">3917 12153 8191,'-9'2'0,"-7"7"0,-3 9 0,-5 5 0,1 5 0,17 12-404,-8-2-1153,3 2 0,5-8 0,3-11 0</inkml:trace>
  <inkml:trace contextRef="#ctx0" brushRef="#br0" timeOffset="109489.5809">3736 11739 8191,'-13'-20'0,"-9"0"0,7-3-611,-4 5-905,11 7 0,8 18 0</inkml:trace>
  <inkml:trace contextRef="#ctx0" brushRef="#br0" timeOffset="109700.6588">4169 12138 8191,'0'38'0,"-4"16"0,-5 19 0,-5 19 0,-1 2 0,-5-4 0,0-3-130,-17-7-265,23-12-1138,1-18 0,2-23 0,5-22 0</inkml:trace>
  <inkml:trace contextRef="#ctx0" brushRef="#br0" timeOffset="109927.8529">4013 12201 8191,'0'-24'0,"3"2"0,10-4 0,10-1 0,19 14 0,19 14 0,14 7 0,7 10 0,-1 7 0,-9 4 0,-18 7 0,-23-3 0,-19-3 0,-25-3 0,-19-3 0,-7-5-1638,-10-3 0,-3-8 0,9-7 0</inkml:trace>
  <inkml:trace contextRef="#ctx0" brushRef="#br0" timeOffset="110152.2363">4742 12214 8191,'8'19'0,"0"12"0,1 15 0,1 12 0,-1 5 0,-4 6 0,-2-3 0,-1-3 0,-1-5-313,-4-8-1262,-7-14 0,-9-15 0,-4-14 0</inkml:trace>
  <inkml:trace contextRef="#ctx0" brushRef="#br0" timeOffset="110367.5771">4661 12162 8191,'24'-15'0,"10"-1"0,15-1 0,11 1 0,-3 7 0,-2 16 0,-10 11 0,-13 11 0,-17 7 0,-10 7 0,-17-1 0,-12-5-253,-1-6-1334,-8-12 0,-9-10 0,6-13 0</inkml:trace>
  <inkml:trace contextRef="#ctx0" brushRef="#br0" timeOffset="110584.2629">5076 11787 8191,'11'9'0,"5"9"0,6 14 0,5 13 0,-1 15 0,-2 14 0,-1 6 0,-3 4 0,-6-1 0,80-5-380,-80-14-1182,-3-5 0,3-16 0,3-17 0</inkml:trace>
  <inkml:trace contextRef="#ctx0" brushRef="#br0" timeOffset="110975.9454">5646 12208 8191,'0'-2'0,"0"1"0,2 1 0,6-1 0,11-2 0,7 2 0,9-7 0,4 1 0,-4-5 0,-7 1 0,-6 0 0,-15-1 0,-7-1 0,-13 1 0,-11 0 0,-13 2 0,-9 3 0,-11 5 0,-4 6 0,3 13 0,5 13 0,10 9 0,19 14 0,13 6 0,25 2 0,18-5 0,17-3 0,10-10 0,6-11 0,9-12-274,-9-12-1309,-13-8 0,-16-10 0,-19-3 0</inkml:trace>
  <inkml:trace contextRef="#ctx0" brushRef="#br0" timeOffset="111524.4081">3537 13375 8191,'-3'29'0,"0"18"0,2 13 0,-2 16 0,-2 2 0,-5 3 0,-7-2 0,-5-3 0,0-10 0,-1-15 0,5-21 0,2-17 0,2-27 0,2-24 0,-4-25 0,3-27 0,6-24 0,2-16 0,10 1 0,9 7 0,15 20 0,7 24 0,15 22 0,6 22 0,11 15 0,9 14 0,1 11 0,0 13 0,-3 7-235,-5 3-1356,-17 5 0,-12-5 0,-16-6 0</inkml:trace>
  <inkml:trace contextRef="#ctx0" brushRef="#br0" timeOffset="111684.6354">3519 13529 8191,'22'0'0,"16"0"0,21-2-2,26 4-1635,9-11 0,6-3 0,-5 0 0</inkml:trace>
  <inkml:trace contextRef="#ctx0" brushRef="#br0" timeOffset="112124.0866">4374 13433 8191,'-33'6'0,"-11"5"0,-13 5 0,-12 9 0,10 6 0,9 5 0,11 3 0,12 5 0,15 1 0,17-3 0,19-1 0,18-10 0,12-8 0,12-12 0,8-11 0,1-14 0,-2-10 0,-6-10 0,-11-4 0,-14-6 0,-18 1 0,-12 4 0,-13 7 0,-12 8 0,-9 11 0,-1 7 0,0 8 0,1 10 0,7 9 0,10 6 0,9 9 0,9 4 0,17 0 0,11 0 0,38-8-384,-3-12-1177,1-10 0,4-14 0,-1-14 0</inkml:trace>
  <inkml:trace contextRef="#ctx0" brushRef="#br0" timeOffset="112520.5768">5055 13496 8191,'-28'2'0,"-8"5"0,0 5 0,-2 5 0,21 5 0,13 8 0,12 3 0,9 3 0,12-2 0,6-2 0,11-8 0,9-12 0,7-10 0,7-11-64,4-14-220,-3-15-61,-8-12-24,-12-12 19,-10-7 119,-18-6 231,-11 4 0,-10 13 0,-9 12 0,-11 11 63,-4 17 221,2 12 61,-1 12 24,7 11-19,11 15-118,5 10-232,18 15 0,4 11 0,6 2 0,6 2 0,-1-6 0,-2-84-1638,-5 62 0,-9-13 0,-8-16 0</inkml:trace>
  <inkml:trace contextRef="#ctx0" brushRef="#br0" timeOffset="112899.2789">5512 13508 8191,'20'-8'0,"13"-3"0,15-2 0,13-1 0,2 2 0,-4 8 0,-5 4 0,-9 11 0,-11 8 0,-8 8 0,-6 7 0,-1 9 0,1 2 0,0-2 0,8-2 0,2-5 0,0-8 0,-1-8 0,-1-6 0,-11-11 0,-2-10 0,-10-9 0,0-10 0,-8-9 0,-10-15 0,-7-4 0,-6 0 0,-8 6 0,-3 9 0,4 13 0,12 14-1638,4 8 0,11 7 0,17 2 0</inkml:trace>
  <inkml:trace contextRef="#ctx0" brushRef="#br0" timeOffset="113208.0926">6517 13435 8191,'31'2'0,"9"3"0,10 4 0,2 6 0,-12 7 0,-9 10 0,-8 7 0,-10 6 0,-7 4 0,-5-1 0,-2-4 0,-2-10 0,-2-13 0,4-11 0,1-15 0,7-17 0,10-14 0,12-11 0,6-7 0,6-5 0,-4 8 0,-7 4 0,-4-12-1638,-8 23 0,-11 3 0,-4 1 0</inkml:trace>
  <inkml:trace contextRef="#ctx0" brushRef="#br0" timeOffset="114940.2799">1810 10099 8191,'-3'0'0,"0"2"0,2 6 0,2 4 0,11 9 0,8 3 0,13 5 0,18 3 0,28 0 0,27 3 0,29 1 0,33-1 0,35-5 0,37 0 0,34-6 0,41-5 0,37-7 0,37-2 0,25-5 0,26-3 0,14-2 0,9 5 0,-1-2 0,2 11 0,-12 3 0,-9 9 0,-16 6 0,-14 4 0,-20 8 0,-21 2 0,-14 4 0,-14 4 0,-10 4 0,-11-1 0,-10 1 0,-7-4 0,-8-5 0,-9-2 0,-7-9 0,-7-4 0,-14-6 0,-12-6 0,-21-2 0,-29-8 0,-36-1 0,-33-5 0,-42-2 0,-36-4 0,-23 3 0,-20-3 0,-9 1 0,-2 3 0,0 1 0,-1-1 0,-1 4 0,2 5 0,0 0 0,2 7 0,0 5 0,0 5 0,-3 2 0,-4 14 0,-2 4 0,-6 10 0,-6 12 0,-12 10 0,-5 8 0,-14 15 0,-6 11 0,-5 9 0,-2 11 0,-6 8 0,8 6 0,-2 4 0,3 2 0,1 2 0,2-2 0,3-3 0,5-6 0,3-6 0,8-11 0,7-13 0,6-10 0,4-13 0,4-13 0,2-13 0,3-10 0,1-12 0,-1-9 0,-3-9 0,1-7 0,-4-4 0,-7-6 0,-4-6 0,-11 0 0,-11-1 0,-13-4 0,-14 0 0,-17 0 0,-16 0 0,-18 0 0,-20-2 0,-20 2 0,-17 0 0,-18 0 0,-14 0 0,-12 0 0,-19 0 0,-11 0 0,-7 0 0,-16-3 0,-5-1 0,-1 0 0,-7-4 0,2-4 0,2 3 0,-1-5 0,6-1 0,7 2 0,1-3 0,9 2 0,7 3 0,-4 0 0,14 5 0,6 1 0,1 1 0,17 3 0,13 1 0,11-5 0,13 1 0,16 0 0,15-5 0,13-3 0,12-7 0,14-3 0,4-7 0,3-4 0,2 1 0,1-2 0,0 2 0,3 3 0,3 5 0,5 1 0,9 2 0,12 3 0,15 3-104,16-87-1513,10 80 0,12-4 0,6-1 0</inkml:trace>
  <inkml:trace contextRef="#ctx0" brushRef="#br0" timeOffset="115696.2739">1985 10496 5373,'-7'-13'303,"-1"-2"0,-1-4-1,1 2 1,4 7 0,2 6-1,2 4 1,0 0 0,0 4-1,0 16-208,0 18-94,0 27 0,0 29 0,0 28 0,2 23 0,-2 21 0,0 11 0,0 9 0,1 7 0,-5 2 0,1-3 0,0 2 0,3-1 0,-2-7 0,13-12 0,7-11 0,7-18 0,13-19 0,12-15 0,3-14 0,10-13 0,7-12 0,4-8 0,5-12 0,8-12 0,10-11 0,18-15-358,18-14-1208,16-22 0,15-24 0,17-31 0</inkml:trace>
  <inkml:trace contextRef="#ctx0" brushRef="#br0" timeOffset="124271.9829">12178 14853 4900,'-7'-1'360,"-1"-1"-1,0 0 1,-1 0-1,3 2 1,3-1-1,3 1 1,-2 0-1,0 0 1,0 0-305,0 0-55,-2 0 0,1 0 0,4-2 0,11-3 0,22-7 0,24-13 0,32-10 0,29-9 0,16-10 0,2-5 0,-7 0 0,-17 3 0,-28 4 0,-25 13 0,-23 12 0,-22 10 0,-19 9-12,60 16-1623,-83 8 0,-15 9 0,-12 11 0</inkml:trace>
  <inkml:trace contextRef="#ctx0" brushRef="#br0" timeOffset="124528.2385">12342 15058 8191,'16'1'0,"24"-1"0,30-8 0,31-12 0,20-10 0,23-14 0,5-12 0,-4 1 0,-10 4 0,-22 6 0,-25 6 0,-31 13 0,-26 13 0,-21 8 0,-16 13-26,-10-15-1607,-12 30 0,-5-2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25:55.7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1907 1852 4726,'1'-14'378,"2"-3"1,-1-2 0,2-1-1,-4 5 1,0 4 0,0 6-1,0-2 1,0 2 0,0 4-322,0 1-57,0-1 0,0 8 0,0 12 0,3 14 0,0 16 0,0 21 0,2 17 0,1 3 0,-3 3 0,1-1 0,-2-11 0,-1-11 0,-1-11 0,0-14 0,0-13 0,0-9-389,-1-15-1171,-5-14 0,2-12 0,-6-17 0</inkml:trace>
  <inkml:trace contextRef="#ctx0" brushRef="#br0" timeOffset="404.2042">1899 1731 6179,'0'-17'224,"0"2"-1,0-4 1,1-2-1,10 6 1,4 1-1,12 4 1,15-1-1,9 3 1,6 5-224,8 1 0,3 7 0,-5 4 0,-5 8 0,-9 6 0,-8 8 0,-15 5 0,-12 3 0,-9 1 0,-16-2 0,-12-1 0,-13-6 0,-11-6 0,-14-5 0,-1-7 0,3-4 0,8-4 0,14-1-316,18-2-1259,14 1 0,13-2 0</inkml:trace>
  <inkml:trace contextRef="#ctx0" brushRef="#br0" timeOffset="849.3578">2678 1830 5275,'0'-4'324,"0"1"0,1-1 0,11 1 0,8 1 0,17 2 0,13 0 0,13 2 0,2 1 0,0-1-324,-10 1 0,-10 0 0,-11-2 0,-12-1 0,-10 2 0,-8-2 0,-3 1-226,-2 1-348,-6-26-904,-2 24 0,-1-7 0,-2 2 0</inkml:trace>
  <inkml:trace contextRef="#ctx0" brushRef="#br0" timeOffset="1168.6031">3019 1809 3865,'-3'0'259,"1"-3"183,1 3 7,-1-4 1,4 4-1,-4 2 0,1 3 0,1 7 0,-2 6 0,2 10-165,-1 6-94,2 7-183,-2 9-7,-2 7 0,2 4 0,-1 1 0,1-2 0,-1-5 0,2-8 0,0-8 0,0-3-58,0-11-238,-17-4-125,14-5-166,-1-6-778,-4-7 0,-3-3 0,11 0 0</inkml:trace>
  <inkml:trace contextRef="#ctx0" brushRef="#br0" timeOffset="1408.0152">2650 2484 3797,'0'0'465,"0"0"0,2-3 0,9 3 1,14 0-1,11 0 0,15 0 0,16 0 0,10 3 0,1-3-257,-3 1-208,-7 1 0,-12 2 0,-13 1-38,-11 0-323,-10 3-1197,-5-4 0,-5-2 0,-1-3 0</inkml:trace>
  <inkml:trace contextRef="#ctx0" brushRef="#br0" timeOffset="1869.5772">3550 2008 4941,'1'-9'361,"2"-1"0,0-1 0,0 2 0,-2 4 0,4 5 0,5 5 0,3 6 0,4 8 1,7 11-362,0 14 0,2 4 0,-2 6 0,1-4 0,-6-4 0,-4-10 0,-1-8 0,-6-5 0,-4-10 0,1-7 0,2-6 0,4-12 0,4-9 0,2-13 0,1-16 0,-3-9 0,0-7 0,-1 2 0,-2 4 0,-5 13 0,2 13 0,-6 12 0,-2 8 0,-1 5-226,7 8-1367,-5 4 0,-1 6 0</inkml:trace>
  <inkml:trace contextRef="#ctx0" brushRef="#br0" timeOffset="2544.5994">2152 3084 3982,'-46'-3'418,"-6"2"25,-7 0 1,-2-1-1,34 1 1,15 2-1,27 2 1,30 2-1,35 4 1,40 3-227,38 2-191,29-2-26,14-5 0,7 4 0,-12-2 0,-12-4 0,-26 2 0,-35 0 0,-39-1 0,-35-2 0,-31-1 0,-29-1 0,-24 3-104,-8-1-258,-21-1-1183,-13-1 0,-3 0 0</inkml:trace>
  <inkml:trace contextRef="#ctx0" brushRef="#br0" timeOffset="2884.92">1586 3339 5526,'-10'6'254,"7"1"20,12 1 0,30-1 0,51 2 1,44-4-1,35 2 0,29-1 1,11-1-1,-3 1-78,-15 1-175,-27 1-21,-29-1 0,-39 2 0,-37 1 0,-30-5 0,-20-2 0,-16 2 0,115 0-1638,-142-2 0,-11-3 0,-13-7 0</inkml:trace>
  <inkml:trace contextRef="#ctx0" brushRef="#br0" timeOffset="8236.8667">7826 3045 5340,'-1'-12'317,"1"-5"0,-3 1-1,1-4 1,1 8 0,-2 6-1,0 3 1,2 2 0,1 5 0,-1 11-317,1 17 0,1 18 0,3 15 0,2 13 0,0 0 0,-3-3 0,0-7 0,-2-8 0,-2-16 0,1-11 0,-2-13 0,2-20 0,-3-22 0,-1-22 0,-1-20 0,-4-26 0,-3-20 0,2-13 0,4-6 0,10 2 0,14 14 0,13 19 0,14 23 0,7 26 0,10 21 0,7 15 0,-25 21 0,32 15-1638,-11 15 0,-10 11 0,-19 10 0</inkml:trace>
  <inkml:trace contextRef="#ctx0" brushRef="#br0" timeOffset="8724.5872">7746 3229 8191,'-2'-2'0,"9"2"0,21 0 0,18-1 0,26 1 0,10-1 0,8-1 0,-4-2 0,-9 2 0,-12-1 0,-12 3 0,-15 0 0,-13 0 0,-11 0 0,-8 3 0,-5 1 0,-4 5 0,-8 7 0,-2 6 0,-4 6 0,-1 6 0,4 3 0,6 1 0,6 2 0,9 0 0,11-2 0,8 1 0,11-9 0,13-8 0,4-8 0,-1-9 0,-1-14 0,-12-10 0,-12-12 0,-16-9 0,-14-10 0,-20-4 0,-18-3 0,-9 5 0,-6 11 0,-3 11-34,12 14-1597,13 16 0,12 8 0,13 6 0</inkml:trace>
  <inkml:trace contextRef="#ctx0" brushRef="#br0" timeOffset="9084.9413">8846 3275 8191,'8'-8'0,"-1"-1"0,4-1 0,6 0 0,2 9 0,7 1 0,9 9 0,5 7 0,0 10 0,-4 11 0,-8 11 0,-7 2 0,-12-5 0,-6-3 0,-4-13 0,-7-9 0,-3-13 0,-2-11 0,0-16 0,3-9 0,5-7 0,11-6 0,11-1 0,11 6 0,4 3 0,10 7 0,5 7 0,2 10-1638,-8 5 0,-7 1 0,-3 2 0</inkml:trace>
  <inkml:trace contextRef="#ctx0" brushRef="#br0" timeOffset="9628.6295">11161 3156 8191,'-4'27'0,"-1"15"0,2 13 0,4 11 0,16-4 0,12-7 0,13-11 0,16-17 0,8-3-428,15-22-1124,-6-10 0,2-10 0,-7-9 0</inkml:trace>
  <inkml:trace contextRef="#ctx0" brushRef="#br0" timeOffset="9902.0424">11759 3009 8191,'-11'-8'0,"2"-1"0,1 2 0,16-1 0,29 6 0,24 4 0,20-2 0,13 0 0,3 3 0,-8-3 0,-18 0 0,-21-3 0,-18 3 0,-19 0 0,-11-6-290,-17 19-1290,-12-5 0,-7 2 0,-4 1 0</inkml:trace>
  <inkml:trace contextRef="#ctx0" brushRef="#br0" timeOffset="10114.9163">12113 3027 8029,'0'0'18,"-2"-3"0,2 2 0,-3 3 0,1 12 0,-6 7 0,2 15 0,0 14 0,4 6 0,2 12-18,4 1 0,2 1 0,-2-2 0,-1-8-267,0-8-1317,-3-7 0,0-16 0,-8-13 0</inkml:trace>
  <inkml:trace contextRef="#ctx0" brushRef="#br0" timeOffset="10765.5376">13319 3052 8191,'0'0'0,"0"8"0,1 12 0,1 14 0,0 15 0,2 14 0,1 7 0,-1 1 0,-4-4 0,0-8 0,2-9 0,-4-11 0,-5-12 0,-8-15 0,-5-12 0,-1-21 0,2-19 0,9-18 0,3-17 0,12-13 0,11-1 0,7 3 0,8 13 0,9 15 0,5 14 0,6 17 0,6 13 0,4 9 0,6 8 0,0 7 0,-6 4 0,-5 13-1638,-10 9 0,-19 2 0,-17-1 0</inkml:trace>
  <inkml:trace contextRef="#ctx0" brushRef="#br0" timeOffset="10928.5129">13295 3379 8191,'13'5'0,"16"-2"0,19 4 0,17-3 0,12 6-1638,14-8 0,-6-2 0,-2-7 0</inkml:trace>
  <inkml:trace contextRef="#ctx0" brushRef="#br0" timeOffset="11453.0047">14104 3072 8191,'2'-1'0,"0"2"0,-2 7 0,4 8 0,3 11 0,4 9 0,9 10 0,3 2 0,0 3 0,-3-5 0,-4-2 0,-5-11 0,-1-6 0,-6-10 0,0-7 0,0-7 0,5-6 0,3-7 0,8-7 0,0-10 0,3-4 0,-4-1 0,-5 1 0,-5 7 0,-3 7 0,-3 5 0,2 7 0,4 4 0,6 4 0,12 6 0,6 7 0,9 9 0,6 3 0,2 2 0,2-5 0,-3-5 0,1-12 0,-4-7 0,-5-10 0,-9-9 0,-9-13 0,-14-7 0,-8-11 0,-14-3 0,-9 2 0,-5 0 0,0 10 0,0 2-1638,20 20 0,3 9 0,7 5 0</inkml:trace>
  <inkml:trace contextRef="#ctx0" brushRef="#br0" timeOffset="11976.5248">15225 3159 8191,'10'12'0,"-1"10"0,2 11 0,1 14 0,-9 5 0,-1 8 0,0 10 0,1 1 0,-3-2 0,2-7 0,-5-11 0,-3-13 0,-7-13 0,-6-12 0,-2-13 0,5-18 0,3-18 0,8-22 0,7-16 0,4-15 0,7-7 0,3 2 0,4 6 0,1 13 0,0 18 0,3 17 0,7 11 0,12 13 0,9 11 0,8 6 0,8 12 0,-4 12 0,-12 7 0,-16 8 0,-19 6 0,-21 1 0,-25-2 0,-17-1 0,-11-3 0,-5-3 0,2 1 0,11-4 0,12-1 0,16 0 0,14 2 0,10-6 0,17 2 0,17-5 0,11-8 0,20-5-216,20-3-1379,-7-4 0,-5-7 0</inkml:trace>
  <inkml:trace contextRef="#ctx0" brushRef="#br0" timeOffset="12768.0229">18064 3045 8191,'1'0'0,"2"3"0,7 8 0,-3 14 0,4 14 0,-3 18 0,1 12 0,-3 7 0,-5-1 0,1-8 0,-2-9 0,0-15 0,-5-15 0,-2-15 0,-9-17 0,0-13 0,-3-21 0,2-16 0,6-15 0,5-17 0,3-7 0,1-5 0,2 3 0,6 3 0,6 12 0,4 15 0,9 18 0,15 15 0,16 21 0,12 13 0,12 16 0,0 11 0,-12 9 0,-17 6 0,-21 2 0,-17-2 0,-22-1 0,-14-2 0,-14-7 0,-8-2 0,-30-4-25,33-88-1608,17 72 0,9-10 0,13-7 0</inkml:trace>
  <inkml:trace contextRef="#ctx0" brushRef="#br0" timeOffset="13308.5821">18851 2980 8191,'0'-3'0,"0"1"0,0 1 0,7-2 0,16 3 0,12 2 0,15 2 0,9-1 0,3 2 0,-12-1 0,-12 1 0,-19-3 0,-9-2 0,-8 0 0,-12 1 0,-5-1 0,-2 1 0,-1 1 0,-6 0 0,8 1 0,5 2 0,3 4 0,2 6 0,6 6 0,-1 9 0,2 6 0,5 6 0,-1 5 0,1 1 0,-1 0 0,-3-2 0,-1-2 0,-4-5 0,-5-8 0,-11-6 0,-6-7 0,-11-6 0,0-6 0,4-3 0,9-3 0,10 0 0,9-1 0,8 1 0,15 0 0,14 0 0,9 0 0,10 0 0,7 0 0,-3 0-431,-6-7-1121,-6-1 0,-9-1 0</inkml:trace>
  <inkml:trace contextRef="#ctx0" brushRef="#br0" timeOffset="13687.8012">19498 3055 8191,'1'0'0,"6"0"0,5 4 0,6 9 0,1 11 0,7 14 0,0 12 0,0 7 0,-1 3 0,-2 0 0,0-4 0,-2-7 0,-3-10 0,-5-10 0,-4-14 0,-4-8 0,-2-13 0,3-10 0,0-16 0,2-15 0,3-10 0,-1-11 0,-3 0 0,0 2 0,-1 12 0,-1 10 0,4 13-150,7 21-1458,4 5 0,5 5 0,1 7 0</inkml:trace>
  <inkml:trace contextRef="#ctx0" brushRef="#br0" timeOffset="14107.9971">20703 3193 7669,'0'-1'58,"0"0"0,0-1 0,0 1 0,0 1 0,9 1 0,8 3 0,13 3 0,15 2 0,19-1-58,11 1 0,10-4 0,9-2 0,1-2 0,2-1 0,-9-1 0,-14 1 0,-15 0 0,-19 0 0,-16 0 0,-13 0 0,-7 0 0,-4 0 0,0-4-76,-1 1-1547,-5-2 0,-10-3 0</inkml:trace>
  <inkml:trace contextRef="#ctx0" brushRef="#br0" timeOffset="14364.704">21496 2992 8191,'0'-3'0,"3"0"0,11 2 0,15 4 0,10 10 0,11 11 0,3 10 0,-8 6 0,-13 3 0,-14 6 0,-10-3 0,-19 2 0,-18-2 0,-10-10-1638,-16 5 0,-13-10 0,-4-11 0</inkml:trace>
  <inkml:trace contextRef="#ctx0" brushRef="#br0" timeOffset="16320.028">22460 3080 8191,'0'-4'0,"-1"-1"0,-1-2 0,1-5 0,-1-2 0,2-3 0,-1-2 0,1-1 0,0-4 0,3-4 0,0-2 0,2 1 0,3-4 0,5 1 0,0-1 0,5 3 0,3 0 0,6 3 0,6 3 0,6 3 0,3 6 0,6 3 0,1 9 0,0 2 0,-4 2 0,-5 5 0,-8 4 0,-12 2 0,-6 7 0,-8 5 0,-3 6 0,-6 4 0,-4 7 0,-6 2 0,-4 2 0,-6 1 0,-3-3 0,0-2 0,-3-3 0,4-4 0,-1-2 0,2-3 0,7-7 0,6-2 0,7-7 0,2-1 0,7-3 0,7 0 0,6-2 0,8-2 0,12-1 0,6-1 0,3-3 0,-1 2 0,-4-2 0,-8 0 0,-8 0 0,-8 0 0,-7-2 0,-3 4-1638,3 0 0,-2-22 0,4 19 0</inkml:trace>
  <inkml:trace contextRef="#ctx0" brushRef="#br0" timeOffset="16788.5205">23427 2718 6460,'0'-9'192,"0"1"0,0-1 1,2 2-1,2 4 0,2 7 1,4 10-1,6 11 0,1 17 1,2 11-193,1 12 0,3 3 0,-5 0 0,-3-12 0,-1-6 0,-4-11 0,-3-12 0,2-9 0,-1-8 0,7-8 0,1-8 0,4-9 0,3-10 0,0-13 0,-4-16 0,-2-8 0,-5-8 0,-2 1 0,-5 6 0,-3 11 0,-1 16 0,1 12 0,-4 11 0,2 0-160,6 10-1446,0 6 0,3 3 0,2 3 0</inkml:trace>
  <inkml:trace contextRef="#ctx0" brushRef="#br0" timeOffset="17560.2062">24058 3009 8116,'0'-7'8,"0"2"0,0 0 1,0 2-1,0 3 0,5 0 1,0 7-1,4 3 0,5 8 1,1 10-9,-1 11 0,-2 0 0,-3 2 0,-5-1 0,-2-7 0,0-6 0,-4-6 0,2-8 0,0-5 0,2-5 0,-2-6 0,0-6 0,0-7 0,3-8 0,1-6 0,5-6 0,7-3 0,4-2 0,5 0 0,1 3 0,3 4 0,-3 6 0,-2 10 0,-3 5 0,-1 8 0,0 8 0,-4 11 0,3 8 0,-3 11 0,-2 6 0,-3 5 0,-1-2 0,-4-6 0,-4-5 0,-1-5 0,-1-8 0,2-5 0,-4-5 0,4-4 0,-2-3 0,0-3 0,0-7 0,1-5 0,5-6 0,4-8 0,9-8 0,5-3 0,5 3 0,3 4 0,-5 4 0,1 10 0,-2 9 0,0 5 0,-2 5 0,4 7 0,-4 6 0,-2 8 0,-6 6 0,-5 8 0,-8 5-1638,-5 0 0,-10-5 0,-14-5 0</inkml:trace>
  <inkml:trace contextRef="#ctx0" brushRef="#br0" timeOffset="19820.5423">12728 6467 8191,'4'-13'0,"-3"-1"0,1 2 0,1 0 0,-3 7 0,4 10 0,1 9 0,5 18 0,0 14 0,1 17 0,2 13 0,-4 0 0,-6-3 0,1-5 0,-4-8 0,36-17-300,-36-11-1278,0-20 0,0-20 0,-4-17 0</inkml:trace>
  <inkml:trace contextRef="#ctx0" brushRef="#br0" timeOffset="20608.3379">12638 6333 8191,'2'-35'0,"8"-4"0,12-3 0,19-6 0,15 17 0,16 16 0,13 6 0,3 6 0,-6 12 0,-7 9 0,-19 6 0,-18 9 0,-21 10 0,-17 7 0,-23 3 0,-11 2 0,-13 0 0,-3-6 0,1-7 0,6-4 0,15-7 0,14-6 0,13-1 0,14 0 0,20-2 0,9 2 0,5 3 0,9 2 0,-6 2 0,-6 1 0,-12 2 0,-12 4 0,-13 0 0,-14-1 0,-17-1 0,-10-4 0,-11-10 0,-9-8 0,2-8 0,8-12 0,12-8 0,14-11 0,14-5 0,14-13 0,18-1 0,11 0 0,16 2 0,13 5 0,10 8 0,3 8 0,1 7 0,-4 6 0,-4 4 0,-8 8 0,-8 4 0,-9 9 0,-6 5 0,-14 4 0,-9 4 0,-11-3 0,-6-2 0,-11-5 0,-5-5 0,-3-4 0,1-7 0,-2-6 0,7-11 0,5-9 0,9-5 0,7-6 0,6-7 0,8 6 0,10 1 0,7 4 0,6 7 0,7 7 0,-2 9 0,1 7 0,-4 12 0,-8 13 0,-6 9 0,-5 10 0,-8 6 0,4 9-815,-17-12-660,-13-10 0,-8-15 0,-15-10 0</inkml:trace>
  <inkml:trace contextRef="#ctx0" brushRef="#br0" timeOffset="20749.5515">14056 6396 8191,'4'-9'0,"9"0"-216,10 3-1379,11 1 0,7 5 0</inkml:trace>
  <inkml:trace contextRef="#ctx0" brushRef="#br0" timeOffset="21248.7099">14845 6653 8191,'-25'0'0,"-12"0"0,-10 0 0,-13 0 0,11 1 0,4 5 0,7 1 0,11 4 0,13 5 0,10 4 0,4 2 0,9 1 0,9-1 0,6-7 0,10-5 0,9-6 0,2-8 0,6-7 0,-2-10 0,-7-8 0,-5-11 0,-7-11 0,-8-8 0,-13-10 0,-3 0 0,-9 4 0,-4 9 0,1 15 0,1 13 0,1 13 0,0 5 0,7 10 0,-3 10 0,1 13 0,3 9 0,2 19 0,5 12 0,3 5 0,2 2 0,13 0-1638,4-4 0,-1-8 0,9-18 0</inkml:trace>
  <inkml:trace contextRef="#ctx0" brushRef="#br0" timeOffset="22031.0569">15502 6636 8191,'-12'-7'0,"-13"-1"0,-10 4 0,-12-4 0,-4 6 0,-5 2 0,5 5 0,6 4 0,11 6 0,12 6 0,13 4 0,14 4 0,15-4 0,16-4 0,12-4-37,7-7-89,8-6-38,-2-4 0,-3-4 29,-6-1 83,-3 0 52,-7 1 0,-8-1 0,-3 2 0,-7 8 36,-9 11 91,-5 9 37,-6 12 0,-3 13-29,-2 9-83,-3 7-52,-6-2 0,-2-2 0,-10-6 0,-1-13 0,-4-12 0,1-13 0,1-12 0,12-13 0,5-14 0,9-15 0,15-8 0,10-11 0,8 0 0,11 1 0,7 5 0,5 6 0,3 7 0,2 3 0,0 4 0,3 4 0,-4 0 0,-3 2 0,-3 3 0,-4 0 0,-6 4 0,-3 1 0,-3 0 0,-9 3 0,-9-2 0,-10-3 0,-9-1 0,-14-1 0,-11 0 0,-16 2 0,-4 3 0,-15 6 0,0 5 0,1 3 0,9 11 0,9 8 0,14 8 0,14 14 0,14 9 0,18 4 0,17 2 0,15-2 0,11-4 0,11-11 0,3-8 0,6-10-1638,-2-13 0,-8-8 0,-9-12 0</inkml:trace>
  <inkml:trace contextRef="#ctx0" brushRef="#br0" timeOffset="22868.5557">18760 6254 8191,'0'-1'0,"1"2"0,4 12 0,-1 15 0,4 15 0,0 18 0,0 18 0,-2 2 0,0 0 0,-3-3 0,-3-10 0,1-12 0,-2-18 0,1-9 0,-2-14 0,-5-10 0,-2-14 0,-2-14 0,-2-17 0,0-21 0,0-21 0,3-14 0,0-7 0,1-3 0,5 12 0,2 16 0,4 19 0,6 19 0,10 13 0,11 10 0,20 9 0,18 6 0,16 9 0,1 13 0,-6 5 0,-16 8 0,-25 3 0,-21 5 0,-29-1 0,-22-2 0,-18-7 0,-12-2 0,-7-9 0,8-1-357,17-9-1209,18-5 0,19-5 0,20-9 0</inkml:trace>
  <inkml:trace contextRef="#ctx0" brushRef="#br0" timeOffset="23408.2033">19503 6229 8191,'0'0'0,"0"-1"0,7-1 0,7 2 0,9 0 0,13-1 0,10 2 0,2-2 0,-1 1 0,-8 0 0,-13 0 0,-14 0 0,-8 0 0,-7 0 0,-4-2 0,1 1 0,-3-1 0,-1 2 0,5-3 0,2 3 0,1 3 0,2 5 0,2 10 0,-2 9 0,3 13 0,2 14 0,8 7 0,-1 4 0,4 0 0,-8-3 0,-2-7 0,-7-10 0,-8-8 0,-8-10 0,-6-9 0,-4-7 0,-7-7 0,8-4 0,1 0 0,10 0 0,9-2 0,6 2 0,12 0 0,14-2 0,15 0 0,8-1 0,15 2-244,5-3-1345,-5-3 0,-8-8 0,-7-7 0</inkml:trace>
  <inkml:trace contextRef="#ctx0" brushRef="#br0" timeOffset="23745.0418">20228 6301 8191,'0'-4'0,"0"2"0,0 5 0,2 8 0,5 14 0,1 16 0,8 9 0,10 11 0,6-2 0,4 0 0,0-6 0,-4-10 0,-8-9 0,-6-11 0,-9-9 0,-1-11 0,-2-14 0,-2-12 0,1-13 0,-2-15 0,-3-13 0,0-8 0,0 5 0,1 4 0,1 10 0,3 14 0,10 21-1638,15 7 0,-1 6 0,5 5 0</inkml:trace>
  <inkml:trace contextRef="#ctx0" brushRef="#br0" timeOffset="24181.3098">21270 6416 8191,'2'0'0,"2"0"0,9 0 0,12 0 0,15 0 0,17 0 0,13-2 0,10-1 0,3-4 0,0 2 0,-10-6 0,-11 2 0,-16 0 0,-15-3 0,-19 0 0,-10-5 0,-16 0 0,-11-3-126,-8-1-37,-2-1 33,-3 2 130,9 2 0,10 3 0,8 3 0,8 5 0,4 4 0,13 4 0,9 8 125,6 7 38,7 10-32,6 7-131,-7 8 0,-13 5 0,-12 3 0,-19 1-1638,-27 3 0,-23-6 0,-21-10 0</inkml:trace>
  <inkml:trace contextRef="#ctx0" brushRef="#br0" timeOffset="27840.002">22569 5986 8191,'2'-6'0,"0"1"0,-1 1 0,6 0 0,8 12 0,4 15 0,5 18 0,6 19 0,4 20 0,-4 12 0,2 2 0,-3-5 0,-2-9 0,-8-17 0,-3-18 0,-8-17 0,-2-12 0,9-15 0,8-20 0,4-20 0,3-23 0,5-22 0,-6-20 0,-7-2 0,-2-1 0,-7 8 0,-5 18 0,-3 15 0,-5 17 0,3 16 0,7 13-1638,7 13 0,1 13 0,-3 9 0</inkml:trace>
  <inkml:trace contextRef="#ctx0" brushRef="#br0" timeOffset="28588.4036">23345 6325 8191,'0'0'0,"0"0"0,2 0 0,-1-1 0,4 10 0,3 11 0,-1 14 0,5 11 0,1 11 0,-3 2 0,0-5 0,0-9 0,-3-8 0,-2-9 0,-2-9 0,0-7 0,-3-6 0,2-7 0,7-11 0,1-9 0,2-11 0,5-10 0,-2-6 0,0 0 0,0-1 0,3 4 0,-3 12 0,2 7 0,3 12 0,-1 10 0,6 6 0,4 10 0,2 12 0,3 10 0,-1 8 0,-3 6 0,-2-1 0,-4-3 0,-7-6 0,-6-8 0,-7-8 0,-3-9 0,1-4 0,-2-4 0,1-6 0,4-5 0,2-8 0,1-12 0,4-9 0,4-11 0,0-5 0,4 0 0,3 5 0,-1 6 0,2 12 0,4 10 0,2 10 0,5 8 0,4 11 0,-2 11 0,-1 12 0,-4 8 0,-6 9 0,-6 3 0,-8-5 0,-7-4 0,-4-5 0,9-8-310,-17-5-1266,-4-6 0,-4-13 0,-1-4 0</inkml:trace>
  <inkml:trace contextRef="#ctx0" brushRef="#br0" timeOffset="33865.3679">10817 2658 8191,'4'66'0,"4"23"0,1 23 0,3 27 0,1-10 0,-2-1 0,5 3 0,-3 3 0,3 0 0,-3-5 0,-3 1 0,0 0 0,-4-4 0,-3-2 0,-3-3 0,1-2 0,-1-10 0,-1 2 0,5-7 0,2-2 0,7-2 0,1 0 0,5 0 0,3 6 0,-5 3 0,2 0 0,-2 3 0,2-2 0,1-6 0,2 0 0,0-2 0,-1 0 0,-3-6 0,-1-1 0,-4-6 0,0-5 0,-2-7 0,1-2 0,-4-4 0,3-2 0,-1 3 0,-2-5 0,1 0 0,-2 0 0,0-1 0,1-4 0,-3-2 0,-3 1 0,2-6 0,1 1 0,-2-4 0,1-2 0,-1 0 0,-2-4 0,0-3 0,-1 0 0,0-5 0,0-3 0,2-4 0,0-5 0,-2-5 0,1-4 0,0-5 0,-1-3 0,0-5 0,0-1 0,2-2 0,-1-1 0,7 0 0,4 0 0,10 0 0,14 0 0,12 0 0,17 0 0,16 0 0,17 0 0,10 0 0,9 3 0,11-1 0,4 1 0,11 3 0,9 2 0,7-1 0,11 0 0,9-1 0,12 2 0,6-3 0,12 2 0,12 0 0,8 3 0,7-3 0,7-2 0,11 0 0,-2-1 0,8-4 0,4 0 0,2 1 0,5-2 0,6-1 0,4-2 0,2-3 0,5 0 0,-3 3 0,-3-5 0,3 4 0,1 1 0,4 1 0,4-1 0,4 4 0,8-1 0,5 1 0,1-1 0,7 2 0,4-1 0,3 1 0,3 5 0,2-1 0,-7 0 0,2-1 0,-4 3 0,-9-2 0,-5-2 0,-4 2 0,-5 0 0,-8 0 0,-7 0 0,-7-3 0,-10 0 0,-15 0 0,-14-4 0,-12 2 0,-14 0 0,-20-2 0,-24-2 0,-16 0 0,-24-6 0,-19-2 0,-13-2 0,-17 1 0,-12-1 0,-11-1 0,-17 1 0,-10-2 0,-9-1 0,-9-4 0,-4 0 0,-3-3 0,-1-4 0,-1-6 0,-2-3 0,-2-9 0,4-1 0,-4-8 0,-1-6 0,-1-8 0,2-13 0,-5-15 0,3-19 0,2-13 0,2-12 0,-5-12 0,0-8 0,3 0 0,-1-2 0,1-2 0,2-3 0,4-3 0,6-3 0,-3-7 0,4-8 0,7 1 0,-1 1 0,0 2 0,3 1 0,-5 8 0,-2 7 0,-7 3 0,-2 5 0,-1 7 0,-3 8 0,0 6 0,0 8 0,0 11 0,0 8 0,0 5 0,0 9 0,2 7 0,-2 10 0,0 10 0,0 9 0,0 6 0,0 9 0,0 5 0,0 7 0,0 4 0,0 7 0,0 4 0,-2 4 0,-1 5 0,-1 2 0,-2 2 0,-4 2 0,-3 3 0,-4 2 0,-5-2 0,-7 2 0,-5 1 0,-10-2 0,-8 2 0,-11 0 0,-9 0 0,-16 0 0,-10-2 0,-13 1 0,-14-4 0,-13 1 0,-13-3 0,-10-1 0,-12-1 0,-9 1 0,-5-1 0,-6-1 0,-10 1 0,-5 1 0,0 2 0,-7 0 0,0 0 0,-2 2 0,5 2 0,1 2 0,3-3 0,3 3 0,4 3 0,3-3 0,1 2 0,2 0 0,6 2 0,5 2 0,4-3 0,6 4 0,-2 0 0,6 1 0,2-1 0,3 0 0,3 0 0,6-2 0,3 2 0,3-2 0,2 1 0,4-2 0,5 1 0,5-2 0,3 1 0,4 1 0,4-2 0,5 0 0,-1 0 0,1 1 0,1 0 0,0 3 0,-1 0 0,-1 1 0,4 3 0,-7-5 0,-2 4 0,-3-1 0,2 3 0,0-2 0,3 2 0,-1-3 0,0 0 0,0 2 0,-2-2 0,1-1 0,-1 0 0,0-3 0,-5-1 0,6 1 0,1-3 0,2 0 0,5-2 0,5 3 0,-3-3 0,2-3 0,0 3 0,0 0 0,1 0 0,5 0 0,2 0 0,5 0 0,-2-3 0,1 2 0,0-1 0,1-1 0,2 3 0,0-1 0,7 1 0,5-2 0,2 0 0,4 1 0,5-1 0,-3 1 0,4 1 0,1 0 0,0-1 0,2 1 0,-1 0 0,0 0 0,2 0 0,-2 0 0,-2 0 0,-1 0 0,-3 0 0,4 1 0,-2 0 0,3 1 0,1 0 0,1-1 0,0 2 0,-4-1 0,0-1 0,-2 1 0,-1-2 0,1 0 0,-1 1 0,1 0 0,-1-1 0,4 2 0,0 1 0,-3-3 0,0 0 0,-1 0 0,-3 0 0,-2 0 0,2 2 0,1-1 0,2-1 0,3 2 0,5-2 0,3 0 0,-1 0 0,5-2 0,6 4 0,2-2 0,8 0 0,6 1 0,8 2 0,0-3-1638,5 9 0,1 2 0,3-1 0</inkml:trace>
  <inkml:trace contextRef="#ctx0" brushRef="#br0" timeOffset="35401.4411">11398 5259 7068,'0'-2'125,"0"-1"0,0 1-1,0 0 1,4-1 0,5 1-1,10-1 1,7 1 0,11-2 0,11-2-125,11 3 0,12-1 0,13 1 0,8-1 0,10 1 0,6-2 0,9-1 0,4 0 0,13 1 0,6 0 0,8-2 0,9 4 0,14-3 0,9 1 0,11 1 0,6 0 0,12 1 0,5 3 0,1-1 0,7 0 0,6 1 0,4 0 0,4 0 0,8-2 0,3 4 0,-2-1 0,2 0 0,5 5 0,-4-1 0,-3 2 0,6 5 0,-4-4 0,2 0 0,1 0 0,2 0 0,-4-1 0,4-2 0,0-1 0,-4 0 0,1-2 0,-1-1 0,-4-1 0,-4 0 0,4 0 0,-7 0 0,-2 0 0,-1 0 0,-2 0 0,-9 0 0,-3 0 0,0 0 0,-8 0 0,-2-1 0,2-2 0,3 0 0,-3-1 0,3-3 0,5-1 0,-2-1 0,-1-1 0,-4 0 0,-2-2 0,-7 4 0,-9-1 0,-11 2 0,-3-2 0,-9 6 0,-8-4 0,-7 2 0,-4 0 0,-9 1 0,-9-2 0,-6 1 0,-7 2 0,-16-1 0,-12-1 0,-18 2 0,-15-3 0,-14 2 0,-8 0 0,-4 0 0,2 1 0,1-1 0,9 1 0,2 3 0,5-2 0,-3 2 0,2 0 0,5 0 0,7 0 0,0 0 0,-1 0 0,-13 0 0,-19 0 0,-18 0 0,-12-1-1638,-23-4 0,-19-11 0,-129-32 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4:26:45.7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11541 2544 6597,'0'-12'177,"0"-3"0,0-1 0,0-4 0,0 8 0,0 4 0,0 2 0,0 3 0,0 3 1,0 3-178,0 11 0,2 15 0,1 15 0,2 22 0,-2 15 0,1 10 0,1 0 0,-4-4 0,-1-8 0,2-13 0,-4-10 0,-5-13-113,4-7-1502</inkml:trace>
  <inkml:trace contextRef="#ctx0" brushRef="#br0" timeOffset="491.3812">11531 2905 8191,'22'-7'0,"12"-1"0,13 1 0,11-1 0,1 4 0,3 1 0,-5-1 0,1 2 0,-5-1 0,-9-4 0,-9 2 0,-12-3 0,-10 3 0,-5-6 0,-8 0 0,0-3 0,-4-3 0,-2 0 0,2-4 0,-2-1 0,1 1 0,1-2 0,3 2 0,-2 0 0,2 5 0,-1 2 0,-1 4 0,1 2 0,-1 2 0,1 3 0,2 2 0,-1 4 0,2 7 0,-1 14 0,0 14 0,0 19 0,0 13 0,0 10 0,0 4 0,0-3 0,0-6 0,0-6-116,0-15-1499,0-9 0,0-14 0</inkml:trace>
  <inkml:trace contextRef="#ctx0" brushRef="#br0" timeOffset="1253.585">12347 2692 6136,'-2'-10'228,"2"-1"0,-1 2 1,-1-2-1,2 8 0,0 3 1,0 1-1,0 3 0,0 10 1,0 8-229,2 17 0,-2 17 0,1 6 0,5 5 0,-2 0 0,5-9 0,0-12 0,2-12 0,1-10 0,1-14 0,5-6 0,0-9 0,3-11 0,-6-10 0,4-6 0,-5-8 0,1-5 0,-5 1 0,-1 5 0,-1 4 0,-6 12 0,0 8 0,3 9 0,5 6 0,9 8 0,8 6 0,6 7 0,5 6 0,2 7 0,1 0 0,-2-2 0,-6-4 0,-4-4 0,-6-9 0,-3-6 0,-2-5 0,0-8 0,-5-9 0,1-11 0,-3-6 0,-8-12 0,1-4 0,-9-2 0,-5 0 0,-2 4 0,-1 6 0,-3 5 0,15 9-135,-3-28-1476,4 40 0,9 7 0,9 5 0</inkml:trace>
  <inkml:trace contextRef="#ctx0" brushRef="#br0" timeOffset="1915.4953">13387 2704 8191,'0'1'0,"0"3"0,2 3 0,-2 11 0,0 9 0,-2 10 0,2 13 0,0 7 0,0 1 0,0 2 0,0-2 0,-2-3 0,-1-8 0,1-9 0,2-11 0,-2-9 0,4-13 0,-2-6 0,0-13 0,2-12 0,5-16 0,4-19 0,3-18 0,3-16 0,2-4 0,-5 2 0,-1 13 0,0 19 0,-4 17 0,4 18 0,6 13 0,8 7 0,4 6 0,7 6 0,-2 6 0,-2 7 0,-7 5 0,-9 7 0,-11 7 0,-12 5 0,-15-3 0,-9 3 0,-12-3 0,-8-6 0,-3-3 0,7-4 0,5-2 0,9-3 0,12 1 0,13-1 0,8 5 0,15-1 0,16 4 0,9 2 0,10 4 0,6-1 0,-2 1 0,-2-2 0,-6-2 0,-9-3 0,-9-3 0,-8-6 0,-9-4 0,-8-2 0,-1-5-229,8 0-1363,-8-3 0,-1-2 0,1-1 0</inkml:trace>
  <inkml:trace contextRef="#ctx0" brushRef="#br0" timeOffset="2937.548">18249 2539 6305,'0'-3'210,"-2"-1"-1,-7-1 1,-8 3-1,-12 1 1,-11 2-1,-13 6 1,-5 9-1,-3 9 1,7 10-210,7 10 0,15 11 0,18 4 0,14 1 0,19 1 0,15-4 0,17-10 0,9-11 0,25-11-254,12-11-1333,-7-11 0,-8-11 0,-11-9 0</inkml:trace>
  <inkml:trace contextRef="#ctx0" brushRef="#br0" timeOffset="3255.4828">18634 2548 5808,'7'-2'265,"18"-2"0,17 4-1,20-3 1,14 3 0,11 0-1,-6 0 1,-12 0 0,-21 0 0,-19 0-265,-15 0 0,-11 0-137,-9 0-127,-5 0-68,-8 5-1159,-4-2 0,-9 0 0,0 1 0</inkml:trace>
  <inkml:trace contextRef="#ctx0" brushRef="#br0" timeOffset="3436.5872">18955 2559 6694,'-2'0'166,"2"0"0,-1 7 1,-2 7-1,4 8 0,-4 13 1,1 10-1,-1 6 0,1 7 1,-2-1-167,-1 0 0,0-6 0,3 2-1638,0-13 0,0-10 0,4-11 0</inkml:trace>
  <inkml:trace contextRef="#ctx0" brushRef="#br0" timeOffset="4311.7674">19910 2536 8191,'0'-1'0,"0"-1"0,0 1 0,0-1 0,0 2 0,0 0 0,0 0 0,0 3 0,0 8 0,0 13 0,-3 10 0,2 15 0,-3 13 0,-2 5 0,5 1 0,-1-2 0,-1-3 0,2-12 0,-2-7 0,1-10 0,1-10 0,-2-12 0,3-7 0,0-10 0,0-13 0,0-15 0,1-16 0,1-18 0,-1-12 0,2-7 0,2-1 0,2 7 0,-2 11 0,4 16 0,10 16 0,7 10 0,13 12 0,12 7 0,8 7 0,7 5 0,-1 9 0,64 4-323,-78 10-1250,-16 0 0,-16 6 0,-22-2 0</inkml:trace>
  <inkml:trace contextRef="#ctx0" brushRef="#br0" timeOffset="4470.6551">19998 2852 8191,'9'7'0,"10"-3"0,8 4 0,9-1-8,8 3-1628,3-9 0,0 0 0,-6-6 0</inkml:trace>
  <inkml:trace contextRef="#ctx0" brushRef="#br0" timeOffset="5031.9898">20624 2496 8191,'0'0'0,"-2"0"0,-2 10 0,0 8 0,1 10 0,-3 13 0,3 12 0,3 6 0,1 0 0,4 0 0,1-8 0,-2-8 0,0-8 0,2-12 0,-5-6 0,1-9 0,2-6 0,6-8 0,6-8 0,3-6 0,3-8 0,-1-4 0,-3-1 0,-4 2 0,-1 5 0,-4 2 0,-2 9 0,-1 6 0,1 6 0,6 5 0,3 6 0,8 8 0,4 6 0,5 4 0,5 2 0,1-2 0,4-6 0,-3-8 0,-5-8 0,-5-7 0,-5-10 0,-10-9 0,-7-6 0,-4-10 0,-5-4 0,-5 2 0,0 2 0,-1 5 0,0 8 0,-1 5 0,7-68-1638,1 73 0,7 3 0,10 2 0</inkml:trace>
  <inkml:trace contextRef="#ctx0" brushRef="#br0" timeOffset="5653.7358">21473 2610 8191,'1'7'0,"-2"6"0,-4 9 0,-1 9 0,-1 10 0,-4 7 0,6 4 0,3-1 0,2 3 0,0-3 0,1-6 0,-1-6 0,0-7 0,0-10 0,0-8 0,0-8 0,1-8 0,5-9 0,1-14 0,3-14 0,6-20 0,2-14 0,2-14 0,0-6 0,2 3 0,-5 12 0,-2 14 0,-4 18 0,1 15 0,1 15 0,7 10 0,7 2 0,6 8 0,4 9 0,1 8 0,-6 6 0,-8 6 0,-9 1 0,-9-2 0,-16-2 0,-16-3 0,-12-3 0,-8-1 0,-2-3 0,5 1 0,13 1 0,14 0 0,9 5 0,17 3 0,16 5 0,10 1 0,9 0 0,14-3 0,0-5 0,-5-6 0,-9-2 0,-12-6 0,-15-3 0,-12-6 0,-4 0-240,-4-2-1350,-1-2 0,-5-2 0,-3-7 0</inkml:trace>
  <inkml:trace contextRef="#ctx0" brushRef="#br0" timeOffset="6411.9647">25784 2439 8191,'0'-2'0,"0"-2"0,0 2 0,0 8 0,5 9 0,-1 17 0,3 9 0,0 14 0,-1 3 0,-2 1 0,-1-1-210,-6-1-1386,1-17 0,-6-12 0,-1-15 0</inkml:trace>
  <inkml:trace contextRef="#ctx0" brushRef="#br0" timeOffset="6811.394">25733 2373 8191,'9'-27'0,"9"-2"0,15-3 0,12-1 0,18 14 0,11 13 0,2 4 0,-1 7 0,-12 1 0,-19 9 0,-21 5 0,-25-1 0,-16 16-76,-20 3-115,-23 3-56,-2 4 33,2 0 3,3-12 20,18-4 44,23-2 86,15-8 61,23 8 0,19-3 76,16 0 115,9 3 56,10-1-33,-6-1-4,-12 4-18,-13 0-46,-19 2-84,-12 5-62,-19-2 0,-10 1-16,-19-4-142,-15 5-111,-6-17-1280,-5-6 0,0-9 0,13-6 0</inkml:trace>
  <inkml:trace contextRef="#ctx0" brushRef="#br0" timeOffset="7211.7923">26072 2803 5150,'56'-22'315,"18"-7"0,16-4-1,18-3 1,-20 6 0,-10 12 0,-6 9-1,-7 5 1,-8 3 0,-8 6-107,-4 8-208,-9 7 0,-9 4 0,-12 7 0,-8 1 0,-2-3 0,-10-4 0,-4-4 0,-2-7 0,-1-10-14,1-4-14,3-9-2,5-11 30,8-6 0,6-6 0,12-6 0,3 4 0,10 2 0,2 7 0,10 9 14,6 7 14,1 6 2,0 6-30,1 6 0,-8 11 0,-11 8 0,-9 6 0,-9 12 0,-9-1 0,-6-1-174,-6 3-1429,-10-16 0,-7-10 0,-6-10 0</inkml:trace>
  <inkml:trace contextRef="#ctx0" brushRef="#br0" timeOffset="7341.3668">27236 2289 8175,'0'-2'-290,"6"2"-1287,8 1 0,7 1 0</inkml:trace>
  <inkml:trace contextRef="#ctx0" brushRef="#br0" timeOffset="7827.7967">27946 2607 6672,'-26'-2'169,"-7"2"0,-9 0-1,-3-3 1,10 6 0,5-3-1,1 0 1,4 3 0,2 6 0,6 8-169,5 2 0,7 5 0,8 4 0,10 0 0,12-6 0,8-5 0,13-5 0,3-8 0,2-4 0,-3-9 0,-4-7 0,-12-10 0,-5-10 0,-10-7 0,-9-10 0,-4-2 0,-2-2 0,-4 4 0,-2 10 0,4 11 0,0 13 0,-2 7 0,2 9 0,0 7 0,0 10 0,2 11 0,-2 10 0,2 11 0,5 7-41,7 2-1589,6 4 0,9-4 0</inkml:trace>
  <inkml:trace contextRef="#ctx0" brushRef="#br0" timeOffset="8672.2739">28568 2668 8191,'-26'-5'0,"-11"0"0,-16-1 0,-13 2 0,6 2 0,4 2 0,9 3 0,11 3 0,13 2 0,12 4 0,8 5 0,17 0-3,15-1-79,7-1-93,12-3-46,-4-7-16,11-2 1,-7-3 23,-5-3 164,-11-4 49,4-1 0,-20-3 2,-7-2 80,-6 4 93,-3 2 46,0 5 16,0 6-1,0 13-23,4 12-163,0 15-50,4 13 0,2 9 0,1 3 0,-3-5 0,0-6 0,-8-7 0,0-17 0,-3-8 0,-8-11 0,-2-10 0,-1-10 0,2-12 0,-3-13 0,9-13 0,5-12 0,4-4 0,13-3 0,7 4 0,8 7 0,16 9 0,11 9 0,5 9 0,7 6 0,4 4 0,0 5 0,0 2 0,-5-1 0,-4 1 0,-10-1 0,-13 1 0,-12-1 0,-8-1 0,-15 0 0,-6-3 0,-1-3 0,-5-3 0,-9 0 0,-1 1 0,-6 1 0,-8 4 0,-5 8 0,1 2 0,0 10 0,1 8 0,7 10 0,12 7 0,7 10 0,14 5 0,13 3 0,15-6 0,13-3 0,8-8 0,4-8 0,-2-6 0,-9-8 0,-6-8-1638,-12 1 0,-10-5 0,-9-6 0</inkml:trace>
  <inkml:trace contextRef="#ctx0" brushRef="#br0" timeOffset="9607.8075">30266 2539 6171,'-3'0'218,"-3"3"0,-3 10 0,-3 9 0,-1 12 0,0 14 0,3 7-1,0 4 1,0-2 0,1-4-159,3-10-59,3-11 0,-1-13 0,4-10 0,0-13 0,0-18 0,3-16 0,3-18 0,2-12 0,4-12 0,7-4 0,1 0 0,2 9 0,2 13 0,5 16 0,6 17 0,8 16 0,3 10 0,8 12 0,-3 8 0,-4 9-209,-4-3-1387,-13 14 0,-14 0 0,-11-2 0</inkml:trace>
  <inkml:trace contextRef="#ctx0" brushRef="#br0" timeOffset="9771.3608">30298 2680 6012,'4'-3'243,"9"6"-1,12-1 0,15 4 0,7 4-46,19-108-1631,2 103 0,-5-8 0,-5-6 0</inkml:trace>
  <inkml:trace contextRef="#ctx0" brushRef="#br0" timeOffset="10268.3323">30847 2460 8191,'0'-2'0,"1"2"0,2 3 0,0 7 0,2 10 0,1 14 0,0 12 0,3 9 0,2 4 0,0-4 0,-3-4 0,4-8 0,-7-14 0,0-8 0,-2-9 0,1-8 0,3-12 0,5-10 0,2-8 0,4-8 0,-2-7 0,1 3 0,0 5 0,-7 8 0,-1 7 0,0 10 0,1 8 0,1 9 0,6 11 0,4 6 0,5 8 0,4 6 0,3-2 0,3-6 0,-1-8 0,-3-9 0,-2-9 0,-4-9 0,-6-11 0,-2-9 0,-10-8 0,-3-9 0,-5-5 0,-5 2 0,-2 3 0,0 5 0,1 7-1638,3 9 0,6 4 0,11 2 0</inkml:trace>
  <inkml:trace contextRef="#ctx0" brushRef="#br0" timeOffset="10791.5195">31790 2523 6016,'0'7'243,"0"9"-2,1 11 1,-1 11-1,0 13 1,0 8-1,0 1 1,0 1-1,0-5 1,0-11-242,0-11 0,0-11 0,0-9 0,0-7 0,0-14 0,0-10 0,0-15 0,0-16 0,0-15 0,1-14 0,4-6 0,2-3 0,4 5 0,5 12 0,3 12 0,4 18 0,9 14 0,1 14 0,2 10 0,0 10 0,-4 9 0,-5 10 0,-9 6 0,-8 9 0,-6 3 0,-6 2 0,-8 0 0,-4-1 0,4-4 0,2 1 0,3-5 0,19-2 0,15-4 0,15-6 0,12-4 0,11-4 0,1-5 0,-9-5 0,-15 1 0,-4-4-307,-29-3-1269,-26 0 0,-26-3 0,-20-3 0</inkml:trace>
  <inkml:trace contextRef="#ctx0" brushRef="#br0" timeOffset="13184.1206">15081 598 4707,'1'-6'252,"-1"-1"77,0-1 34,2 1 1,-1 7-1,1 0 0,1 0 0,0 3 0,-2 4 0,3 3-147,-2 9-105,2 4-77,-1 10-34,3 6 0,-2 9 0,7 5 0,0 7 0,-1-1 0,-4 6 0,0 5 0,-5 6 0,-1 12 0,-4 6 0,-2 10 0,3 6 0,-2 7 0,1 6 0,4 8 0,0 4 0,0 3 0,2 4 0,-4 5 0,4 3 0,0 3 0,1 1 0,0 2 0,-1 4 0,-1 1 0,-1 4 0,0 2 0,0 4 0,0-1 0,2 4 0,-2 1 0,0 4 0,0 5 0,0 4 0,-3 4 0,-2 6 0,2 2 0,3-1 0,-2 5 0,0-1 0,6 0 0,-4 1 0,0 5 0,0-8 0,0 0 0,0 3 0,0-8 0,0 0 0,0-3 0,0 7 0,0-9 0,-4 4 0,-2-2 0,-8 1 0,-2-4 0,-4 0 0,-5 4 0,2-1 0,6-4 0,1 2 0,0 2 0,6-4 0,1-3 0,-1 0 0,-4-1 0,3-1 0,-3-5 0,3 1 0,-4 3 0,8-5 0,0 4 0,2 0 0,-1 6 0,5 0 0,-2-1 0,-1 7 0,-5 4 0,1-2 0,-1 10 0,-5 2 0,-1-1 0,1 2 0,-1 4 0,-5 0 0,-1-3 0,-4 6 0,-4 0 0,0-9 0,2 2 0,-5 3 0,1-8 0,4-6 0,0 3 0,-2-3 0,4-11 0,2-6 0,3-9 0,3-5 0,6-13 0,6-8 0,5-12 0,3-8 0,3-17 0,5-8 0,2-11 0,0-12 0,0-12 0,-3-11 0,-7-13 0,-1-10 0,0-9 0,-4-6 0,0-3-1638,-7-4 0,1-7 0,-1-3 0</inkml:trace>
  <inkml:trace contextRef="#ctx0" brushRef="#br0" timeOffset="15291.4513">23059 597 4337,'-3'-7'121,"1"-3"51,-3 0 134,1-1 87,1 3 1,2 1-1,-1 2 0,2 3 0,-1 0 0,1 1-78,0 1-42,0 0-52,0 0-134,0 4-87,0 6 0,0 10 0,0 13 0,0 14 0,3 8 0,1 12 0,-1 9 0,3 4 0,1 10 0,0 11 0,-3 6 0,2 5 0,0 8 0,1 5 0,-4 8 0,-2 13 0,1 8 0,-2 9 0,0 13 0,-3 10 0,1 5 0,1 8 0,-2 10 0,2 3 0,5 2 0,2 9 0,4-1 0,4-2 0,1 10 0,-2-1 0,0-1 0,-6 6 0,-1-1 0,2-2 0,-2 0 0,-3 6 0,0-8 0,-1 5 0,-2 4 0,0-4 0,2 2 0,0 8 0,-1-4 0,-1 5 0,2 4 0,-4-2 0,4 4 0,-2 1 0,0-5 0,-2 7 0,1-3 0,-2-6 0,-3 3 0,-3-5 0,0-3 0,-3 1 0,-3-2 0,-1-6 0,-2 6 0,0-6 0,1-4 0,4 6 0,-3-5 0,9-4 0,-2 3 0,3 1 0,2-7 0,0 2 0,3-5 0,1-6 0,0-3 0,-2-1 0,4-9 0,-2-5 0,0-3 0,0-1 0,0-10 0,0-4 0,-3-1 0,0-2 0,-2-5 0,-1-3 0,1-1 0,-4-1 0,3-6 0,0-1 0,4-3 0,-4 0 0,4-2 0,-2-2 0,4-1 0,-1-1 0,1-2 0,1-5 0,-1-4 0,0-9 0,0-4 0,-3-11 0,-1-7 0,0-7 0</inkml:trace>
  <inkml:trace contextRef="#ctx0" brushRef="#br0" timeOffset="17453.4315">8108 468 4521,'0'0'53,"0"-2"15,1 0 38,1 1 34,1-1 25,4 2 30,0 2 46,2 1 37,2 7 19,5 7 21,0 12 0,1 12-16,3 13-36,1 12-36,2 10-25,3 7-29,3 8-46,1 6-37,-1 7-20,-5 11-57,-3 9-16,-5 9 0,-3 11 0,-3 10 0,0 6 0,-3 10 0,4 7 0,-6 10 0,4 0 0,-2 6 0,1 9 0,-2 4 0,0 1 0,-3 12 0,-3 7 0,-3 2 0,-9 11 0,-5 6 0,-3 5 0,-6 8 0,3 5 0,1 8 0,-2 5 0,1 0 0,-1 3 0,-2 0 0,-4-3 0,0 2 0,-4-2 0,3 0 0,0 5 0,2-2 0,5 0 0,1 0 0,2-2 0,0-2 0,-3-2 0,-5-3 0,-5-2 0,0-5 0,-11 2 0,0-6 0,8-6 0,-4 1 0,7-9 0,8-8 0,-2 2 0,0-7 0,1-9 0,0 2 0,-4-5 0,6-6 0,3-2 0,2-1 0,7-11 0,5-5 0,6-5 0,-1-2 0,4-9 0,-1-3 0,0-2 0,0-2 0,0-8 0,3-3 0,1-5 0,-1 0 0,3-5 0,3-1 0,-1-4 0,0 0 0,-1-4 0,0 0 0,0-2 0,-2-3 0,-3 0 0,1-4 0,0-1 0,-1-3 0,-1-1 0,-1-6 0,0-3 0,-1-2 0,-2-3 0,-3-2 0,-1-5 0,-3-8 0,3-6 0,-1-6 0,2-4 0,0 0 0</inkml:trace>
  <inkml:trace contextRef="#ctx0" brushRef="#br0" timeOffset="20459.9219">861 4242 5112,'50'-1'100,"17"-4"32,20 0 38,16-2 37,-10-5 59,2 1 50,4-2-1,1 2 0,3-2 0,-3 1-72,10 0-27,0 1-33,7 2-39,10-1-35,8 2-61,7-1-48,11 1 0,10 0 0,6-1 0,7 1 0,6 0 0,0 2 0,6-1 0,3 3 0,6-1 0,6-2 0,4 2 0,-2-1 0,4 0 0,-1 0 0,-9 2 0,-8 0 0,-8 2 0,-8 0 0,-10 1 0,-6 1 0,-6 0 0,-9 0 0,-6 0 0,-9 0 0,-5 3 0,-4-1 0,-6 2 0,-6 3 0,1-1 0,-7-1 0,5 1 0,1 2 0,8-2 0,4-1 0,7 3 0,5 0 0,3-3 0,6 2 0,1 1 0,-1 2 0,4-2 0,0 2 0,1-4 0,10 2 0,4 0 0,5-3 0,8 2 0,6-1 0,3-3 0,3 0 0,7-3 0,4 0 0,1 0 0,1 0 0,1 0 0,0 0 0,0 0 0,-1 0 0,3 0 0,0-3 0,4 3 0,-2 0 0,5 0 0,-3-3 0,2 3 0,-5-2 0,-2-1 0,2 3 0,1-3 0,-2 2 0,6 1 0,2 1 0,-4-2 0,-1 1 0,-2 0 0,-3 1 0,-7 2 0,-1-1 0,0 0 0,0 2 0,3-1 0,0 0 0,3-2 0,4 0 0,-3 3 0,-2-4 0,-6 0 0,-5 0 0,-9 1 0,-9-1 0,-9 1 0,-6 2 0,-6-2 0,-3 3 0,-4 1 0,-4-1 0,-4-1 0,2 3 0,-3 0 0,7 0 0,6 1 0,6-2 0,3 3 0,5-1 0,4 1 0,3 0 0,1-1 0,3 0 0,4-2 0,0 2 0,0-2 0,1 0 0,-3 2 0,4-7 0,-1 1 0,3-1 0,2 0 0,1 0 0,5 0 0,1 0 0,4 0 0,3-1 0,9-1 0,-3-1 0,8-1 0,2 0 0,4 3 0,-1-2 0,4 0 0,3 3 0,2 3 0,5-3 0,6 3 0,8 0 0,1 6 0,3-4 0,2 4 0,2-1 0,-3 1 0,5-1 0,0 1 0,2 3 0,3-6 0,5 5 0,-5-4 0,0 1 0,0-1 0,-9 1 0,-1-5 0,0 4 0,-2-4 0,-4-2 0,1-1 0,-1 2 0,-6-2 0,3 0 0,0 3 0,0-3 0,-2 0 0,-6 0 0,-11 3 0,-12-1 0,-8-1 0,-6 5 0,-7-1 0,-7 0 0,-9 3 0,-14 0 0</inkml:trace>
  <inkml:trace contextRef="#ctx0" brushRef="#br0" timeOffset="24084.9594">942 4683 8191,'0'-9'0,"0"1"0,2 1 0,1 2 0,-1 10 0,2 17 0,1 14 0,-4 13 0,1 12 0,-8 6 0,2-2 0,0-4 0,-5-10 0,5-13 0,-3-11 0,-3-15 0,1-11 0,-6-14 0,1-19 0,-2-11 0,3-14 0,6-7 0,1 0 0,6 3 0,0 12 0,0 10 0,0 12 0,6 13 0,3 14 0,16 10 0,7 11 0,10 11 0,7 7 0,6 4 0,-4 1 0,3-6 0,-4-6 0,-3-8 0,-7-12 0,-10-7 0,-7-8 0,-11-13 0,-7-9 0,-8-9 0,-11-10 0,-5-5 0,-1-3 0,-6 2 0,2 5 0,2 10 0,8 11-206,3-76-1391,7 102 0,3 11 0</inkml:trace>
  <inkml:trace contextRef="#ctx0" brushRef="#br0" timeOffset="24479.9702">1601 4777 8191,'-5'-4'0,"-5"-1"0,-3 3 0,-7-3 0,1 10 0,-6 4 0,6 8 0,5 6 0,6 8 0,5 7 0,7 2 0,9 2 0,10-4 0,8-1 0,11-7 0,5-9 0,-1-11 0,-1-3 0,-7-15 0,-9-10 0,-5-6 0,-14-9 0,-6-7 0,-15-7 0,-9 0 0,-12 4 0,0 3 0,-5 6 0,5 11-263,3 13-1322,7 6 0,11 6 0,5 7 0</inkml:trace>
  <inkml:trace contextRef="#ctx0" brushRef="#br0" timeOffset="24624.384">1978 4971 8191,'0'0'0,"3"0"0,-3 4-813,0-2-662,-3 0 0,3-4 0,0-4 0</inkml:trace>
  <inkml:trace contextRef="#ctx0" brushRef="#br0" timeOffset="24975.4932">2494 4828 8191,'-10'1'0,"-7"6"0,-2 3 0,-3 9 0,5 6 0,9 8 0,3 3 0,7 0 0,6-5 0,8-4 0,7-3 0,7-9 0,4-5 0,2-3 0,-1-5 0,-5-9 0,-7-5 0,-7-10 0,-10-10 0,-8-8 0,-9-6 0,-11 3 0,-7 1 0,-4 11 0,0 16-1638,5 5 0,9 4 0,11 5 0</inkml:trace>
  <inkml:trace contextRef="#ctx0" brushRef="#br0" timeOffset="25225.5159">3205 4587 8191,'-19'-3'0,"-8"3"0,-11 0 0,-8 7 0,7 15 0,4 15 0,14 12 0,13 13 0,5 10 0,12 1 0,7-1 0,3 0-335,2-5-1236,1-12 0,-7-11 0,-7-13 0</inkml:trace>
  <inkml:trace contextRef="#ctx0" brushRef="#br0" timeOffset="25363.7656">2917 5092 8191,'0'-3'0,"8"-4"0,16-1 0,-8-5-226,42-8-1367,13 4 0,9-3 0</inkml:trace>
  <inkml:trace contextRef="#ctx0" brushRef="#br0" timeOffset="26258.5308">4780 4811 7284,'-25'-4'101,"-12"-2"0,-9 1-1,-14 1 1,4 4 0,0 5-1,7 9 1,4 3 0,9 5 0,10 7-101,11-4 0,8 3 0,9-5 0,14-3 0,9-9 0,15-6 0,11-5 0,13-13 0,1-10 0,2-11 0,-7-8 0,-7-8 0,-15-5 0,-12-2 0,-16 3 0,-11 4 0,-9 4 0,-8 10 0,1 9 0,0 9 0,2 10 0,4 8 0,8 11 0,1 13 0,7 13 0,6 9 0,5 12 0,6 2 0,5 1 0,6 0 0,5-9 0,5-4 0,2-13 0,5-11 0,1-15 0,-5-9 0,0-11 0,-8-8 0,-9-4 0,-9 0 0,-7-2 0,-9 6 0,-2 5 0,-4 4 0,2 5 0,0 5 0,2 0 0,-2 5 0,3 5-17,3-34-1617,6 45 0,2 2 0,1-7 0</inkml:trace>
  <inkml:trace contextRef="#ctx0" brushRef="#br0" timeOffset="26406.1926">5296 4565 8191,'-11'-13'0,"7"2"-218,-2 3-1376,-1-1 0,10 6 0,5 7 0</inkml:trace>
  <inkml:trace contextRef="#ctx0" brushRef="#br0" timeOffset="26755.2906">5699 4737 8191,'-4'6'0,"-9"7"0,-3 4 0,-5 6 0,1 6 0,2 1 0,5 3 0,9-1 0,5-1 0,14-4 0,7-2 0,9-8 0,8-3 0,3-8 0,3-4 0,-5-8 0,-8-10 0,-11-4 0,-10-9 0,-14-12 0,-16-2 0,-10-3 0,-5 1 0,-10 8 0,4 10-253,8-9-1334,12 31 0,8 12 0,27 2 0</inkml:trace>
  <inkml:trace contextRef="#ctx0" brushRef="#br0" timeOffset="27187.5237">6333 4807 7900,'-1'-2'32,"-9"2"0,-9 4 1,-10 0-1,-4 7 0,-7 3 1,6 3-1,9-1 0,8 1 1,12-1-33,6 0 0,12-3 0,12-1 0,6-6 0,10-2 0,8-9 0,-1-12 0,-1-8 0,-6-11 0,-8-11 0,-10-7 0,-10-6 0,-9 0 0,-7 5 0,-8 4 0,-1 11 0,-3 13 0,1 10 0,1 6 0,3 10 0,5 6 0,3 11 0,1 11 0,2 10 0,5 13 0,3 8 0,6 5 0,8 6-339,9 6-1231,0-3 0,4-5 0,-4-9 0</inkml:trace>
  <inkml:trace contextRef="#ctx0" brushRef="#br0" timeOffset="27615.494">6810 4909 8191,'0'-7'0,"0"1"0,0 0 0,1-2 0,8 2 0,3 5 0,9-1 0,8 1 0,6 1 0,1-1 0,-1 1 0,-7-1 0,-3-2 0,-7-1 0,-7-4 0,0-9 0,-8 3 0,0-3 0,-9 0 0,-4 1 0,-14 8 0,-4 1 0,-8 2 0,0 5 0,1 7 0,6 10 0,9 9 0,13 6 0,13 16 0,15 1 0,21 2 0,15-3 0,9-10 0,8-13 0,-2-11 0,-10-10 0,79-13-1638,-100-9 0,-9-9 0,-11-7 0</inkml:trace>
  <inkml:trace contextRef="#ctx0" brushRef="#br0" timeOffset="28023.9454">7556 4764 6125,'0'-1'230,"0"-1"-1,0 0 1,-4-1-1,-6 1 1,0 0-1,-5 0 1,-3 1-1,-1 1 1,3 4-230,2 4 0,3 4 0,4 1 0,6 3 0,1 1 0,7 0 0,6-1 0,7-1 0,8 4 0,5 1 0,4 2 0,1 1 0,-2 3 0,-7 0 0,-9-3 0,-10 0 0,-18 1 0,-19-5 0,-19 0 0,-13-2 0,20 0-1638,-25-16 0,14 2 0,20-9 0</inkml:trace>
  <inkml:trace contextRef="#ctx0" brushRef="#br0" timeOffset="29307.4796">12261 4849 6046,'0'-1'238,"0"-1"0,0-3 1,0 0-1,0-2 0,0-1 1,0-8-1,0-1 0,0-5 1,0-1-239,0 0 0,0-1 0,0 3 0,0 5 0,0 5 0,0 5 0,0 2 0,0 2 0,0 2 0,0 6 0,0 9 0,0 7 0,0 16 0,0 9 0,2 10 0,2 6 0,3 4 0,-1-1 0,4-5 0,-5-6 0,3-9 0,-3-7 0,0-7 0,0-8 0,-4-7 0,1-4 0,-5-2 0,-4-4 0,-7-2 0,-5 0 0,-5-3 0,-5-2 0,-4 0 0,3 0 0,3-2 0,3 2 0,11 0 0,5 0 0,6 0 0,8 0 0,13 2 0,12 0 0,9 0 0,15 2 0,3 3 0,-4-4 0,-9 1 0,-12 1 0,-17-2-494,-9-1-1045,-7 3 0,-7-3 0,-4-2 0</inkml:trace>
  <inkml:trace contextRef="#ctx0" brushRef="#br0" timeOffset="30536.5282">18743 4802 8191,'12'-13'0,"7"-5"0,10-1 0,5-3 0,3 7 0,-3 8 0,3 4 0,-1 6 0,4 6 0,-3 11 0,1 4 0,-6 10 0,-11 5 0,-7 3 0,-9 3 0,-7 1 0,-15 2 0,-7-2 0,-9-3 0,-12-4 0,-6-3 0,2-6 0,3-4 0,7-7 0,14 1 0,13-8 0,7 0 0,11-3 0,13 1 0,13 0 0,13 4 0,15-1 0,9-1 0,-4 0 0,-9-4 0,-14-4 0,-13-2 0,-13-2 0,-7 3-211,-6-3-1385,-3 0 0,-2 0 0</inkml:trace>
  <inkml:trace contextRef="#ctx0" brushRef="#br0" timeOffset="32095.5208">29007 4737 5326,'0'-3'308,"2"-1"1,0 0 0,0 1-1,-2 1 1,1 1 0,-1 1-1,0 0 1,-1 1 0,-6 8-222,-6 10-87,-3 9 0,-8 12 0,-1 13 0,2 1 0,4 0 0,3-3 0,4-6 0,3-10 0,6-13 0,0-4 0,1-7 0,4-4 0,-2-4 0,0-1 0,0-1 0,0 1 0,0-2 0,1 2 0,7 0 0,3 3 0,13-1 0,7 2 0,9-1 0,11 0 0,2 2 0,1-2 0,-1-1 0,-10 0 0,-9-3 0,-10-1 0,-5 0 0,-8-2 0,-3-5 0,-3-1 0,-2-6 0,-3-3 0,0 0 0,-3 2 0,2-1 0,-1 8 0,0-1 0,0 4 0,2 2 0,0 3 0,0 0 0,0-2 0,0 4 0,-4-2 0,-3 8 0,-4 7 0,-4 12 0,-1 10 0,-3 12 0,4 9 0,1 2 0,4-1 0,3-3 0,1-5 0,3-8 0,3-8 0,6-8-437,-2-2-1113,-1-12 0,1-7 0,-1-8 0</inkml:trace>
  <inkml:trace contextRef="#ctx0" brushRef="#br0" timeOffset="40635.4389">1156 7136 5249,'-9'-18'312,"-1"-1"0,-3-5-1,0 0 1,15 15 0,-9-2 0,2 3 0,4 2 0,-2 3 0,1 2-177,-1 26-135,2-21 0,23 8 0,-17 13 0,7 16 0,7-7 0,6 33 0,-17 7 0,19 2 0,7-1 0,-6-7 0,0-7 0,-4-12 0,-7-12 0,-3-12 0,-4-8 0,-1-13 0,-2-5 0,5-12 0,1-11 0,3-14 0,-3-15 0,-1-14 0,-2-12 0,-1-4 0,-1-2 0,0 6 0,-3 9 0,0 16 0,-2 16 0,-2 11 0,-1 13 0,0 6 0,0 4 0,0 1-266,2 15-1319,5 0 0,2 8 0</inkml:trace>
  <inkml:trace contextRef="#ctx0" brushRef="#br0" timeOffset="41555.8781">2030 7377 4879,'-1'1'368,"0"-2"0,-5-10 0,-8 5 0,-2-4 0,-9-5 0,-5 5 0,-2 7 0,-3-1 0,1 5-368,-2 8 0,1 8 0,8 12 0,7 3 0,11 8 0,8-1 0,11 1 0,8-5 0,7-5 0,4-6 0,6-10 0,1-7 0,1-4 0,-2-9 0,-4-8 0,-5-2 0,-7-8 0,-6-5 0,-9-2 0,-2-1 0,-1 3 0,-4 4 0,2 4 0,2 9 0,-1 5 0,0 5 0,0 2 0,0 5 0,6 6 0,5 7 0,3 4 0,10 6 0,1-1 0,1 3 0,-1-4 0,-1-1 0,-9-5 0,-1-7 0,-5-5 0,1-3 0,1-8 0,2-4 0,2-5 0,-1-4 0,-3-7 0,-2-5 0,-4 0 0,-2-1 0,-2 4 0,1 4 0,-4 7 0,4 6 0,2 7 0,4 8 0,7 5 0,8 10 0,7 7 0,3 6 0,5-3 0,-2-3 0,-2-5 0,-4-6 0,-6-7 0,-4-4 0,-3-4 0,-6-9 0,-2-2 0,-5-9 0,-3-6 0,-1-5 0,0-3 0,0-3 0,0 0 0,0 4 0,-1 2 0,-2 7 0,3 9-245,2 5-359,-1 5-864,10 4 0,5 2 0,15 3 0</inkml:trace>
  <inkml:trace contextRef="#ctx0" brushRef="#br0" timeOffset="42171.3178">3105 7443 6016,'-4'-1'243,"-8"-3"-2,-6 2 1,-8-2-1,-6 4 1,0 0-1,0 3 1,6-1-1,4 3 1,7 2-242,6 5 0,3 5 0,5 2 0,5 2 0,6 0 0,9-3 0,6-3 0,5-5 0,4-6 0,0-3 0,-6-3 0,-3-7 0,-3-2 0,-8-5 0,-8-3 0,-3-1 0,-3 2 0,-3 4 0,0 3 0,3 5 0,-1 6 0,-2 6 0,3 9 0,0 10 0,-2 12 0,5 14 0,1 4 0,2 8 0,0 2 0,0-2 0,-3-5 0,-2-6 0,-2-9 0,-3-12 0,-4-7 0,-3-12 0,-7-7 0,-2-10 0,3-5 0,3-9 0,8-10 0,3-7 0,3 0 0,6-1 0,5 6 0,2 4 0,7 8 0,12 4-334,4 3-1237,6 0 0,3 0 0,3-2 0</inkml:trace>
  <inkml:trace contextRef="#ctx0" brushRef="#br0" timeOffset="42627.7279">4200 7536 8191,'-8'-3'0,"-2"3"0,-3 3 0,-1 1 0,2 9 0,5 1 0,1 9 0,5 2 0,1-1 0,3 1 0,3-3 0,5-1 0,3-3 0,9-6 0,5-5 0,1-5 0,2-3 0,0-5 0,-7-8 0,-9-4 0,-8-6 0,-13-9 0,-15 0 0,-7 1 0,-6 6 0,-5 6 0,4 9 0,3 7 0,11 4-314,9-10-1261,7 12 0,13 6 0,13-3 0</inkml:trace>
  <inkml:trace contextRef="#ctx0" brushRef="#br0" timeOffset="42979.3344">4573 7570 8191,'0'0'0,"0"0"0,2 0 0,4 8 0,5 4 0,5 8 0,0 5 0,1 8 0,-4 2 0,-3-1 0,-5-1 0,-4-3 0,-1-6 0,0-9 0,-1-6 0,1-8 0,-2-8 0,1-8 0,-1-5 0,2-6 0,3-3 0,5-1 0,3 5 0,3 2 0,5 6 0,130 2-1638,-123 1 0,-3 3 0,-1 1 0</inkml:trace>
  <inkml:trace contextRef="#ctx0" brushRef="#br0" timeOffset="43708.0289">6036 7334 7176,'-3'-10'113,"0"0"0,0 3-1,-1-1 1,4 4 0,4 12-1,-2 12 1,3 13 0,6 13 0,4 16-113,2 10 0,3 3 0,-4-4 0,-2-9 0,-4-11 0,-3-14 0,-1-13 0,1-16 0,1-12 0,2-16 0,0-13 0,1-18 0,-2-10 0,1-10 0,0-4 0,2-4 0,-1 7 0,-4 8 0,1 15 0,-7 17 0,-1 18-338,3-51-1232,4 78 0,3 3 0,6 6 0</inkml:trace>
  <inkml:trace contextRef="#ctx0" brushRef="#br0" timeOffset="44287.9687">6657 7699 4440,'-4'-1'270,"-2"-2"123,-5-3 1,-4 0-1,-5 4 0,-4-4 0,-5 5 0,-1 1 0,-3 1 0,1 7-180,2 8-90,7 5-123,6 8 0,9 4 0,5 2 0,9-6 0,8-1 0,8-7 0,12-8 0,9-7 0,3-5 0,0-10 0,-4-11 0,-6-8 0,-7-9 0,-7-10 0,-11-3 0,-5-6 0,-3 3 0,-6 5 0,-4 9 0,1 8 0,3 13 0,-1 7 0,-1 8 0,4 8 0,1 7 0,-2 10 0,5 7 0,3 12 0,5 2 0,3 2 0,6 1 0,0 0 0,0-3-31,82-1-1601,-78-6 0,-7-5 0</inkml:trace>
  <inkml:trace contextRef="#ctx0" brushRef="#br0" timeOffset="44591.79">7243 7606 8191,'-16'0'0,"-10"0"0,-6 5 0,-7 7 0,5 4 0,2 10 0,9 8 0,7 3 0,9 2 0,5 3 0,10-1 0,9 0 0,9-6 0,8-8 0,9-6 0,1-8 0,114-6-1638,-119-9 0,-12 1 0,-13-9 0</inkml:trace>
  <inkml:trace contextRef="#ctx0" brushRef="#br0" timeOffset="48963.1303">10110 7340 7774,'0'-6'46,"0"-4"0,2 0 1,-2 1-1,1 3 0,-1 6 1,2-3-1,5 3 0,7 11 1,6 11-47,7 14 0,10 13 0,-2 12 0,-1 3 0,-3-1 0,-5-8 0,-6-9 0,-4-9 0,-4-11 0,-4-11 0,-1-11 0,3-14 0,2-16 0,-2-15 0,0-13 0,-4-12 0,-2-3 0,-2-1 0,-2 3 0,-2 7 0,2 6 0,2 10 0,-4 12 0,2 10 0,0 7 0,126 6-1638,-119 15 0,0 8 0,2 4 0</inkml:trace>
  <inkml:trace contextRef="#ctx0" brushRef="#br0" timeOffset="49643.2784">10805 7464 8191,'0'0'0,"0"0"0,1 0 0,2 6 0,0 9 0,6 4 0,2 13 0,5 2 0,6 7 0,-2-3 0,0-1 0,-1-3 0,-7-9 0,-2-5 0,-6-10 0,2-4 0,0-12 0,5-8 0,2-3 0,6-9 0,-3-6 0,5-1 0,-2 0 0,-4 5 0,-5 6 0,0 6 0,-3 9 0,-3 4 0,8 4 0,5 10 0,5 5 0,2 8 0,4 8 0,-1 2 0,1 1 0,-4-3 0,-2-3 0,-9-6 0,-2-9 0,-3-6 0,-3-7 0,3-10 0,0-5 0,1-6 0,1-6 0,-1-6 0,2-3 0,-1 2 0,-1 3 0,1 6 0,-1 8 0,3 4 0,3 8 0,4 5 0,1 8 0,6 6 0,-1 7 0,1 10 0,-1 2 0,-5 2 0,0 1-261,1-3-1325,-4-8 0,-3-6 0</inkml:trace>
  <inkml:trace contextRef="#ctx0" brushRef="#br0" timeOffset="49916.3232">12364 7323 8191,'0'0'0,"-9"5"0,1 7 0,-4 13 0,5 10 0,-2 14 0,5 9 0,2 5 0,-3 5 0,0-2 0,-5-1 0,0-7 0,-6-3-373,12-13-1190,-2-10 0,8-14 0,6-7 0</inkml:trace>
  <inkml:trace contextRef="#ctx0" brushRef="#br0" timeOffset="50151.671">12949 7516 8191,'0'0'0,"0"3"0,-3 7 0,-1 9 0,1 7 0,-1 15 0,0 6 0,2 6 0,-1 0 0,3-1 0,0-7-346,3-3-1223,5-13 0,4-14 0</inkml:trace>
  <inkml:trace contextRef="#ctx0" brushRef="#br0" timeOffset="50379.951">13292 7595 8191,'0'0'0,"0"7"0,0 7 0,0 10 0,0 10 0,0 10 0,3 7 0,1 0 0,5-3 0,2-2 0,-8-6-819,12-8-655,-8-9 0,-7-11 0,0-6 0</inkml:trace>
  <inkml:trace contextRef="#ctx0" brushRef="#br0" timeOffset="50651.156">12682 7511 8191,'0'-3'0,"4"-1"0,9 3 0,16-2 0,16 2 0,21 1 0,19 0 0,12-2 0,1 1 0,-6 1 0,-15-1 0,-28 2 0,-18 0 0,-19 2 0,-16 1 0,-25 7-1638,6-1 0,-9 1 0,-8-2 0</inkml:trace>
  <inkml:trace contextRef="#ctx0" brushRef="#br0" timeOffset="53559.9638">17494 7386 7709,'-5'-5'54,"5"-2"-1,-4 4 1,-4-8-1,6 1 1,2-4-1,-6 0 1,10-5-1,6 1 1,5 4-54,5 1 0,9 8 0,6 1 0,-1 5 0,1 7 0,-6 10 0,-8 6 0,-10 8 0,-6 7 0,-13 3 0,-8-1 0,-12 1 0,-5-2 0,-6-4 0,2-3 0,8-4 0,10-9 0,10-3 0,8-5 0,17-2 0,13-5 0,13 0 0,12-5 0,11 0 0,0 0 0,-4 0-305,-6 3-1272,-8-9 0,-12-1 0,-12-8 0</inkml:trace>
  <inkml:trace contextRef="#ctx0" brushRef="#br0" timeOffset="53939.8956">18155 7256 8191,'0'-6'0,"0"3"0,1-2 0,4 5 0,0 11 0,7 11 0,4 11 0,7 15 0,4 5 0,8 2 0,0-4 0,-1-6 0,1-10 0,-12-9 0,-1-9 0,-5-9 0,-1-7 0,0-10 0,0-14 0,-2-10 0,-4-13 0,-5-8 0,-4-1 0,0-1 0,-1 8 0,0 10 0,5 9-98,-14 21-344,15 3-1088,4 11 0,0 3 0,0 12 0</inkml:trace>
  <inkml:trace contextRef="#ctx0" brushRef="#br0" timeOffset="54537.3286">18764 7417 8191,'2'3'0,"-1"1"0,2 7 0,0 4 0,5 13 0,-2 5 0,1 5 0,2 0 0,1 3 0,-1-8 0,-2-5 0,1-4 0,-3-8 0,-2-5 0,0-7 0,4-4 0,3-8 0,4-8 0,8-6 0,1-7 0,3-5 0,-3 1 0,0 6 0,-9 5 0,-3 8 0,-7 5 0,-1 8 0,2 2 0,3 8 0,4 5 0,4 7 0,4 4 0,1 0 0,0-2 0,-1-5 0,-3-2 0,1-8 0,-7-4 0,4-4 0,-7-4 0,1-4 0,-1-6 0,-2-1 0,0-6 0,2 0 0,4-2 0,1 3 0,5 5 0,-1 2 0,6 7 0,-1 3 0,2 4 0,1 7 0,1 5 0,-3 5 0,-3 8 0,6 10-3,-7 18-398,-5-15-1156,-4 1 0,-2-6 0,-10-6 0</inkml:trace>
  <inkml:trace contextRef="#ctx0" brushRef="#br0" timeOffset="54803.3216">20157 7279 8191,'0'0'0,"-4"3"0,-3 6 0,-2 11 0,0 7 0,-2 15 0,1 10 0,3 5 0,1 7 0,0 4 0,3 4 0,0-7-287,2-13-1293,1 6 0,4-15 0,3-16 0</inkml:trace>
  <inkml:trace contextRef="#ctx0" brushRef="#br0" timeOffset="55033.3512">20791 7529 8191,'0'1'0,"0"5"0,-4 11 0,-6 11 0,0 8 0,-2 15 0,-2 6 0,5 3 0,29 0-138,-17-6-1472,6-6 0,8-15 0,3-15 0</inkml:trace>
  <inkml:trace contextRef="#ctx0" brushRef="#br0" timeOffset="55243.8756">21102 7683 8191,'0'-16'0,"0"-1"0,0 3 0,0 3 0,0 22 0,0 13 0,3 5 0,2 10 0,4 4 0,-1 3 0,6-3-131,-3-4-284,42-9-1114,-41-8 0,-3-13 0</inkml:trace>
  <inkml:trace contextRef="#ctx0" brushRef="#br0" timeOffset="55516.511">20599 7478 8191,'-7'-10'0,"1"0"0,2 1 0,11 1 0,29 4 0,33 4 0,28 4 0,30-3 0,17 0 0,-6-1 0,-17 1 0,-27 1 0,-31-2 0,-31 0 0,-25 0 0,-27 6-388,-16 0-1172,-11 3 0,-9 2 0,2-7 0</inkml:trace>
  <inkml:trace contextRef="#ctx0" brushRef="#br0" timeOffset="56555.4496">26427 7417 5089,'-3'-2'340,"1"1"1,-2 0 0,1-3 0,-1 1-1,0-7 1,4 0 0,-3-2-1,3-6 1,5-3-305,6-3-36,5 2 0,11-2 0,7 6 0,6 3 0,1 7 0,1 4 0,0 1 0,-5 7 0,-5 3 0,-6 6 0,-6 6 0,-13 10 0,-3 5 0,-13 4 0,-15 7 0,-12-2 0,-9 4 0,-9-3 0,0-1 0,9-6 0,14-5 0,10-6 0,13-4 0,17-4 0,16-3 0,12-3 0,11-2 0,10-7 0,0 0-154,10-3-337,-9-9-1018,-6-2 0,-5-2 0,-4-8 0</inkml:trace>
  <inkml:trace contextRef="#ctx0" brushRef="#br0" timeOffset="56907.5346">27152 7343 8191,'0'-8'0,"3"2"0,-3 0 0,7 1 0,0 9 0,3 10 0,6 11 0,-1 9 0,2 8 0,6 7 0,-2 1 0,2-4 0,0-5 0,-8-10 0,-3-4 0,-6-15 0,-3-5 0,7-10 0,0-13 0,3-15 0,4-13 0,-2-12 0,-4-8 0,-4-2 0,-1 3 0,-3 5 0,-1 13 0,-2 12 0,2 15-246,4 7-1343,4 11 0,-1 10 0</inkml:trace>
  <inkml:trace contextRef="#ctx0" brushRef="#br0" timeOffset="57551.0785">27694 7458 8191,'0'3'0,"0"1"0,2 4 0,4 5 0,-2 5 0,2 6 0,3 5 0,1 9 0,-1-2 0,-5 1 0,2-5 0,-2-6 0,-2-6 0,-2-5 0,0-7 0,0-6 0,0-3 0,6-8 0,5-8 0,2-6 0,10-8 0,2-2 0,0 0 0,-4 5 0,-4 4 0,-1 8 0,-5 5 0,3 5 0,0 3 0,5 3 0,1 7 0,6 4 0,-3 10 0,-3 6 0,-3 3 0,-3 3 0,-6-1 0,-2-4 0,-3-7 0,-3-3 0,0-8 0,-2-6 0,4-7 0,4-7 0,1-10 0,9-5 0,4-9 0,5 0 0,3-1 0,4 5 0,0 6 0,-1 5 0,0 6 0,-2 7 0,-2 9 0,-1 5 0,-3 6 0,-1 8 0,-8 5 0,-1 5 0,-5-1 0,-7-4-11,5-1-1625,-5-8 0,1-6 0</inkml:trace>
  <inkml:trace contextRef="#ctx0" brushRef="#br0" timeOffset="57819.842">28887 7314 8191,'0'-6'0,"0"3"0,-1 2 0,-5 8 0,-1 13 0,-6 16 0,-1 14 0,0 11 0,3 1 0,1 8 0,3 1 0,-2-3 0,-4-4 0,2-5 0,7-12-49,0-4-1579,4-15 0,8-12 0,16-12 0</inkml:trace>
  <inkml:trace contextRef="#ctx0" brushRef="#br0" timeOffset="58040.0051">29433 7507 8191,'0'4'0,"0"6"0,-1 14 0,-3 10 0,-5 10 0,1 14 0,-6 3 0,3 4 0,-1-1 0,1-6 0,5-73-1638,3 54 0,7-12 0,5-13 0</inkml:trace>
  <inkml:trace contextRef="#ctx0" brushRef="#br0" timeOffset="58267.9856">29823 7706 8191,'0'-3'0,"4"3"0,-1 0 0,1 5 0,1 11 0,-1 13 0,-1 8 0,-3 9 0,0 3 0,-20-11 0,17 3-138,3-6-277,-3-9-1112,-1-9 0,20-3 0,-25-21 0</inkml:trace>
  <inkml:trace contextRef="#ctx0" brushRef="#br0" timeOffset="58487.6635">29111 7531 8191,'24'0'0,"30"0"0,27 0 0,33 2 0,16-4 0,6 2 0,-17 0 0,-23-1 0,-27-1 0,-24-2-1638,-31-1 0,-15-3 0,-24-4 0</inkml:trace>
  <inkml:trace contextRef="#ctx0" brushRef="#br0" timeOffset="63235.5103">2318 9593 8191,'0'-3'0,"0"3"0,0 0 0,0 0 0,2 0 0,-1 16 0,3 13 0,-1 13 0,3 18 0,-3 21 0,1 1 0,2 5 0,-3-2 0,3-6 0,-3-11 0,-1-12 0,0-12 0,-1-13 0,-1-10 0,0-10 0,0-8 0,-1-12 0,-3-10 0,-3-14 0,-1-14 0,-5-16 0,0-14 0,-3-4 0,2-5 0,1 4 0,6 6 0,3 16 0,3 14 0,7 11 0,9 12 0,8 11 0,8 7 0,17 1 0,0 10 0,2 6 0,-5 8 0,-8 7 0,-15 7 0,-10 7 0,-9-2 0,-15-1 0,-10-4 0,-7-6 0,-1-10 0,-10 9-216,13-19-1379,8-7 0,10-3 0</inkml:trace>
  <inkml:trace contextRef="#ctx0" brushRef="#br0" timeOffset="63543.8758">2864 9779 8191,'3'0'0,"13"0"0,8 0 0,11 0 0,7 0 0,5 0 0,-3 3 0,-5 0 0,-8 1 0,-9 1-206,16-6-1391,18 6 2778,-52 3-2778,-4-1 0,-4 0 0</inkml:trace>
  <inkml:trace contextRef="#ctx0" brushRef="#br0" timeOffset="63934.425">3157 9810 8191,'-3'0'0,"3"-1"0,-7-7 0,4 10 0,-3 10 0,5 5 0,-2 11 0,5 18 0,-2 4 0,4 1 0,0 4 0,2 1 0,0-4 0,-2-5 0,-1-8 0,-3-12 0,-2-4 0,-3-10 0,-10-6 0,-2-5 0,-9 0 0,-4-2 0,4 0 0,3-2 0,7 2 0,16 12 0,-2-2 0,4-5 0,8 0 0,14 0 0,1-9 0,17 0 0,11 7 0,3-1 0,-1 0-114,0-2-1501,-3 0 0,-9 0 0,-10-6 0</inkml:trace>
  <inkml:trace contextRef="#ctx0" brushRef="#br0" timeOffset="64307.5712">3534 9912 8191,'-1'-2'0,"-4"2"0,5-3 0,-1 3 0,7 1 0,6 10 0,11 9 0,4 9 0,8 11 0,0 5 0,-2 0 0,-2-6 0,-7-4 0,-6-10 0,-5-7 0,-9-7 0,-1-6 0,0-12 0,3-10 0,-2-7 0,7-13 0,-2-8 0,0-1 0,1-1 0,-3 2 0,-3 9 0,-1 9 0,-1-4 0,-2-18-1638,-2 35 0,4 1 0,-2-3 0</inkml:trace>
  <inkml:trace contextRef="#ctx0" brushRef="#br0" timeOffset="65463.8143">10369 9733 8191,'0'-11'0,"-3"-1"0,3-1 0,-1 1 0,1 8 0,-2 3 0,1 1 0,1 0 0,-2 0 0,7 5 0,6 9 0,8 15 0,8 15 0,4 17 0,1 11 0,-5 4 0,-4 0 0,-6-5 0,-4-6 0,-3-13 0,-1-10 0,-2-13 0,-2-10 0,0-11 0,8-16 0,0-13 0,4-15 0,2-18 0,-4-13 0,-8-11 0,-3-7 0,-2 5 0,-4 8 0,2 16 0,0 15 0,2 15 0,103 11-1638,-101 5 0,4 6 0,1 3 0</inkml:trace>
  <inkml:trace contextRef="#ctx0" brushRef="#br0" timeOffset="66255.3374">11013 10046 8191,'0'3'0,"0"4"0,3 6 0,0 4 0,2 12 0,1 5 0,1 4 0,-1 1 0,-5 3 0,1-3 0,-2-6 0,0-6 0,0-8 0,0-8 0,0-7 0,3-6 0,4-6 0,5-7 0,1-9 0,5-5 0,2-8 0,-1-2 0,1-2 0,-1 3 0,4 2 0,0 7 0,-4 8 0,6 8 0,-1 8 0,2 10 0,-1 8 0,-1 11 0,-3 5 0,-3 8 0,-2 1 0,0 0 0,-1-3 0,3-4 0,-5-5 0,-3-9 0,-1-5 0,-3-7 0,-2-5 0,-1-5 0,4-6 0,-1-4 0,3-9 0,8-6 0,4-6 0,6-2 0,5-3 0,1 2 0,1 7 0,1 10 0,-2 10 0,-5 8 0,-2 13 0,1 6 0,-2 9 0,-1 3 0,-1 9 0,-4-1 0,0 1 0,-1-5 0,-5-2 0,-4-6 0,-4-7 0,0-5 0,-3-4 0,-67-4 0,59-1 0,5-2-1638,-4 0 0,1-5 0,62-4 0</inkml:trace>
  <inkml:trace contextRef="#ctx0" brushRef="#br0" timeOffset="67591.3843">17958 9935 4078,'-8'0'349,"-2"-2"81,-2 2 1,-4 0 0,4-4 0,-2-4-1,4-7 1,0-6 0,3-7-1,4-2-193,3-2-155,10 4-82,6 1 0,11 1 0,9 6 0,12 6 0,1 5 0,3 6 0,-3 9 0,-10 10 0,-10 8 0,-13 9 0,-10 9 0,-13 5 0,-11 0 0,-6 1 0,-8-4 0,-4-3 0,-1-2 0,6-5 0,5-5 0,10-5 0,10-5 0,8 1 0,11-6 0,11-1 0,13-2 0,10-1 0,9-3 0,2-4 0,-3-3-179,-3-82-1423,-6 69 0,-8-9 0,-8-1 0</inkml:trace>
  <inkml:trace contextRef="#ctx0" brushRef="#br0" timeOffset="67967.5029">18555 9720 8191,'0'-6'0,"0"2"0,1-2 0,1 1 0,-1 10 0,5 11 0,1 9 0,6 11 0,4 11 0,2 9 0,6 1 0,-1 1 0,2-2 0,-1-8 0,-8-9 0,-1-11 0,-4-10 0,-1-11 0,2-9 0,6-10 0,-3-13 0,4-13 0,-3-9 0,-1-13 0,-4-3 0,0-4 0,-4 8 0,-5 9 0,0 12 0,-3 14-114,0 15-1501,0 7 0,0 10 0,3 7 0</inkml:trace>
  <inkml:trace contextRef="#ctx0" brushRef="#br0" timeOffset="68664.8476">19124 9982 8191,'0'4'0,"0"2"0,0 6 0,0 6 0,0 6 0,0 6 0,0 6 0,2 1 0,3-2 0,1-2 0,-1-6 0,-1-6 0,-1-6 0,-3-6 0,2-6 0,2-3 0,8-9 0,7-9 0,4-8 0,4-5 0,0-4 0,-5-2 0,0 4 0,-5 4 0,-2 5 0,-5 5 0,3 4 0,-3 9 0,4 4 0,-2 8 0,1 11 0,1 5 0,-1 7 0,-1 4 0,-1 1 0,0-5 0,0-4 0,-1-6 0,3-5 0,-1-5 0,1-3 0,0-4 0,3-6 0,1-6 0,0-5 0,5-6 0,5-6 0,2-5 0,2-2 0,0-2 0,0 5 0,-3 4 0,0 10 0,-4 10 0,-3 11 0,-3 10 0,-2 11 0,-6 9 0,-1 9 0,0 1 0,1 0 0,-1-3 0,1-8 0,0-5 0,-3-4 0,-1-10 0,1-4-208,0-5-1388,-4-5 0,-2-10 0,1-9 0</inkml:trace>
  <inkml:trace contextRef="#ctx0" brushRef="#br0" timeOffset="69887.4775">27191 9396 6168,'0'-7'225,"0"-4"0,0 3-1,2 0 1,5 5 0,3 12-1,9 19 1,8 16 0,9 22 0,2 13-225,3 10 0,-7-3 0,-5-9 0,-2-12 0,-8-14 0,-5-17 0,-1-10 0,6-16 0,4-16 0,-1-13 0,2-16 0,-1-16 0,-12-10 0,-7-9 0,-1-6 0,-3 2 0,-3 5 0,3 8 0,3 12 0,-3 12 0,1 15 0,5 10 0,5 8 0,0 4-230,9 9-1362,1 5 0,-6 6 0,1 3 0</inkml:trace>
  <inkml:trace contextRef="#ctx0" brushRef="#br0" timeOffset="70591.2656">27878 9720 8191,'2'3'0,"2"0"0,-1 4 0,-2 5 0,1 7 0,4 8 0,-3 10 0,5 8 0,2 3 0,1-1 0,0-1 0,0-8 0,-4-9 0,-2-11 0,-4-4 0,-1-9 0,0-2 0,0-9 0,1-3 0,3-14 0,8-8 0,1-10 0,9-5 0,4 0 0,2 0 0,-5 8 0,-1 4 0,-4 12 0,-5 7 0,0 7 0,0 5 0,3 8 0,5 6 0,3 11 0,0 8 0,-5 7 0,-2 1 0,-6 1 0,-6-9 0,-3-1 0,-2-12 0,-2-4 0,2-6 0,2-5 0,-2-4 0,0-7 0,0-7 0,0-7 0,0-2 0,4-9 0,6 0 0,8 0 0,3-2 0,9 5 0,4 6 0,2 10 0,0 9 0,-1 12 0,-6 10 0,-6 12 0,-15 7 0,-3 7 0,-13 7 0,-6 0 0,-5-6 0,-4-7 0,-7-2-348,-3-14-1220,-7-6 0,-10-8 0,-13-7 0</inkml:trace>
  <inkml:trace contextRef="#ctx0" brushRef="#br0" timeOffset="74916.7955">776 11933 8191,'0'6'0,"2"15"0,-1 15 0,1 16 0,2 11 0,3 11 0,1-4 0,0-10 0,-2-4 0,-3-11 0,-2-11 0,-2-12 0,2-5 0,-5-12 0,-4-10 0,-4-12 0,-4-12 0,-8-17 0,3-15 0,-2-15 0,8-11 0,4-1 0,6-1 0,13 11 0,5 13 0,7 16 0,9 13 0,7 11 0,6 12 0,1 8 0,-2 6 0,-5 12 0,-9 11 0,-11 10 0,-9 8 0,-10 12 0,-11 0 0,-8 0 0,-7-4 0,-3-4 0,1-9 0,2-6 0,6-7 0,11-5 0,8-2 0,2 0 0,6 1 0,10 2 0,9 5 0,6 2 0,9 3 0,6 1-265,4 1-289,-3-2-920,-9-3 0,-2-8 0,-5-8 0</inkml:trace>
  <inkml:trace contextRef="#ctx0" brushRef="#br0" timeOffset="75136.6846">1354 12139 8191,'0'-4'0,"0"0"0,0 3 0,0 4 0,0 7 0,0 9 0,0 8 0,0 6 0,0 5 0,0-2-230,164 1-1362,-167-8 0,-4-5 0,3-12 0</inkml:trace>
  <inkml:trace contextRef="#ctx0" brushRef="#br0" timeOffset="75292.6459">1201 11904 8191,'-9'-15'0,"-1"2"0,-2-2 0,0 4-398,11 4-1160,2 13 0,7 0 0,9 4 0</inkml:trace>
  <inkml:trace contextRef="#ctx0" brushRef="#br0" timeOffset="75775.4934">1666 12089 8191,'5'13'0,"3"11"0,3 12 0,2 18 0,2 13 0,2 6 0,3 8 0,-1 0 0,-2-3 0,-4-3 0,-4-12 0,-5-10 0,-2-15 0,-2-12 0,0-13 0,0-8 0,-2-15 0,-5-9 0,-1-12 0,-9-14 0,-4-14 0,-1-9 0,2-7 0,0-2 0,8 2 0,5 4 0,3 17 0,4 12 0,10 9 0,1 12 0,9 11 0,4 4 0,10 6 0,-2 10 0,-2 5 0,-6 5 0,-7 5 0,-8 4 0,-7-5 0,0-3 0,-2-1-347,0-3-1221,-3-8 0,2-1 0,-1-7 0</inkml:trace>
  <inkml:trace contextRef="#ctx0" brushRef="#br0" timeOffset="76265.1468">2139 12252 7072,'4'0'124,"0"5"0,4 5 1,4 14-1,2 8 0,3 13 1,2 4-1,0 5 0,-2-3 1,-2 0-125,-5-4 0,-4-8 0,-5-6 0,-1-11 0,-1-6 0,-4-11 0,-4-3 0,-3-10 0,-3-9 0,-3-12 0,1-12 0,0-13 0,1-9 0,1-4 0,7-4 0,2 10 0,5 11 0,1 13 0,4 12 0,7 9 0,9 7 0,4 6 0,6 6 0,4 9 0,-4 9 0,-4 8 0,-7 7 0,-5 0 0,-8-3 0,-5-4 0,-5-4-154,-9-6-304,-3-7-1057,-1-7 0,-1-5 0,3-11 0</inkml:trace>
  <inkml:trace contextRef="#ctx0" brushRef="#br0" timeOffset="76472.0614">2445 11905 7579,'6'0'68,"4"8"0,6 9 0,4 15 0,5 11 0,4 18 0,4 4 0,3 5 0,-3-4 0,5 0-292,-4-7-1369,-2-8 0,-3-11 0,-2-9 0</inkml:trace>
  <inkml:trace contextRef="#ctx0" brushRef="#br0" timeOffset="76891.5111">3079 12317 8083,'0'-6'12,"4"3"0,-1-5 0,5 1 0,2 2 0,7 0 0,0-3 0,5-3 0,-5-1 0,-1 0-12,-3 2 0,-6-2 0,-5 2 0,-1 0 0,-1-1 0,-4-1 0,-6-1 0,-3 1 0,-3 1 0,-4 3 0,0 6 0,1-1 0,-4 10 0,-5 9 0,1 10 0,1 7 0,4 9 0,12 5 0,7-3 0,8 0 0,6-6 0,5-3 0,7-6-94,20-6-1525,-2-8 0,6-7 0,14-8 0</inkml:trace>
  <inkml:trace contextRef="#ctx0" brushRef="#br0" timeOffset="77548.4965">4209 12021 8191,'0'-2'0,"0"2"0,3 13 0,2 11 0,4 12 0,2 13 0,1 10 0,-1-4 0,-1-2 0,-6-7 0,-2-10 0,-2-9 0,0-7 0,-2-11 0,0-6 0,-3-15 0,0-14 0,0-17 0,1-17 0,4-18 0,0-5 0,0-1 0,4 5 0,8 13 0,5 15 0,11 14 0,12 15 0,8 12 0,3 8 0,3 11 0,0 8 0,-4 7-368,-5 1-1196,-12 5 0,-14-1 0,-9-4 0</inkml:trace>
  <inkml:trace contextRef="#ctx0" brushRef="#br0" timeOffset="77719.5451">4344 12201 8191,'1'3'0,"5"-2"0,11 3 0,17 1-534,8-51-997,14 49 0,3-3 0,-4-6 0</inkml:trace>
  <inkml:trace contextRef="#ctx0" brushRef="#br0" timeOffset="78207.8548">4999 12123 7187,'-18'0'112,"-7"2"-1,-8 3 1,-6 6-1,4 3 1,3 6-1,3 5 1,5 1-1,7 2 1,10 2-112,2-2 0,8-3 0,7-6 0,7-4 0,5-10 0,7-1 0,7-6 0,0-5 0,-1-5 0,0-3 0,-7-6 0,-3-1 0,-8 0 0,-7 3 0,-7 2 0,-1 4 0,-4 4 0,2 6 0,0 3 0,-1 0 0,-1 7 0,1 4 0,1 4 0,1 6 0,7 3 0,7 0 0,6-3-346,16-4-320,5-58-769,7 39 0,0-8 0,6-10 0</inkml:trace>
  <inkml:trace contextRef="#ctx0" brushRef="#br0" timeOffset="78615.4928">5460 12117 5052,'-17'-3'349,"-4"3"0,-6 0-1,-3 7 1,4 5 0,7 8-1,6 6 1,8 5 0,11 4 0,14 0-349,11-4 0,9-3 0,11-4 0,2-12 0,1-7 0,-4-10 0,-2-10 0,-5-9 0,-8-11 0,-12-6 0,-13-10 0,-6-3 0,-7 0 0,-7 4 0,-3 4 0,0 13 0,-2 8 0,3 11 0,5 6 0,1 5 0,6 11 0,0 8 0,6 13 0,2 14 0,7 13 0,9 9 0,5 4 0,5-1 0,0-3-301,2-5-1277,-6-10 0,-6-10 0</inkml:trace>
  <inkml:trace contextRef="#ctx0" brushRef="#br0" timeOffset="79035.4444">5825 12206 8191,'0'-12'0,"2"0"0,6-5 0,11-2 0,10 6 0,9 5 0,4 0 0,-4 5 0,-3 10 0,-8 2 0,-9 10 0,-2 3 0,-3 8 0,-2 2 0,1 2 0,5 0 0,-2 1 0,5 0 0,6-8 0,-2 0 0,2-6 0,-1-7 0,-1-6 0,-4-4 0,-4-6 0,-4-10 0,-6-7 0,-3-8 0,-9-9 0,-10-4 0,-6-3 0,0 0 0,-5 6 0,3 10-139,9 8-1471,10 10 0,2 1 0,9 5 0</inkml:trace>
  <inkml:trace contextRef="#ctx0" brushRef="#br0" timeOffset="79367.4841">6465 12151 8191,'6'0'0,"0"-1"0,3 2 0,6 3 0,2 3 0,2 6 0,4 4 0,-1 9 0,-5 6 0,-1 3 0,-6 1 0,-4-2 0,-2-4 0,-3-8 0,-1-6 0,0-6 0,-2-6 0,2-6 0,0-7 0,-3-10 0,8-8 0,7-6 0,7-6 0,1 3 0,6 3 0,2 4 0,2 10-1638,3 5 0,12 1 0,8-2 0</inkml:trace>
  <inkml:trace contextRef="#ctx0" brushRef="#br0" timeOffset="79919.8081">9357 12066 8191,'0'0'0,"0"9"0,0 12 0,0 14 0,0 14 0,0 18 0,3 7 0,0 2 0,4-2 0,1 0-342,6-53-1227,3 33 0,0-18 0,3-12 0</inkml:trace>
  <inkml:trace contextRef="#ctx0" brushRef="#br0" timeOffset="80092.7078">9702 12354 8191,'-4'-3'0,"4"3"-255,-2-1-1332,6-1 0,1 1 0,6 1 0</inkml:trace>
  <inkml:trace contextRef="#ctx0" brushRef="#br0" timeOffset="80548.0133">10227 12240 8191,'-3'-7'0,"3"-1"0,-1-3 0,5-2 0,11 3 0,6-1 0,10 3 0,6 4 0,4 1 0,-4 3 0,-1 6 0,-7 5 0,-4 8 0,-11 10 0,-4 5 0,-7 7 0,-6-2 0,-8-3 0,-4-2 0,-6-2 0,-2-7 0,1-4 0,5 0 0,8-1 0,6-5 0,3 1 0,10-1 0,10-3 0,11-4 0,5-2 0,10-3 0,3-3 0,3-5-185,6-2-1416,2-13 0,1 1 0,0-14 0</inkml:trace>
  <inkml:trace contextRef="#ctx0" brushRef="#br0" timeOffset="80752.5158">11223 12182 8191,'-4'-5'0,"-3"4"0,-3-2 0,-3 9 0,0 9 0,0 13 0,7 11 0,2 12 0,4 9 0,1 6 0,5 0 0,-5-6 0,2-2-1638,-1-6 0,-4-12 0,-4-11 0</inkml:trace>
  <inkml:trace contextRef="#ctx0" brushRef="#br0" timeOffset="83793.3054">17852 12275 2300,'-3'4'125,"1"0"22,-1 0 23,2 0 8,2-2-51,-1-2-736,3-2 0,3-1 0,3-5 0</inkml:trace>
  <inkml:trace contextRef="#ctx0" brushRef="#br0" timeOffset="83904.8394">17968 12068 3452,'0'-14'-690,"-2"-1"0,-4-3 0,-7-3 0</inkml:trace>
  <inkml:trace contextRef="#ctx0" brushRef="#br0" timeOffset="84143.53">17798 12005 8191,'-14'30'0,"-4"13"0,2 14 0,4 13 0,13-6 0,10-3 0,14-5 0,-11-12 0,29-7 0,16-15 0,3-14 0,0-16 0,14-10 0,-22-27 0,-33-10 0,-23-5 0,-13-6 0,-20 7 0,-24 4 0,-5 13 0,-5 7-1638,-10 20 0,2 12 0,12 23 0</inkml:trace>
  <inkml:trace contextRef="#ctx0" brushRef="#br0" timeOffset="84771.7055">18920 12075 8191,'-3'5'0,"-6"13"0,-3 13 0,0 12 0,2 7 0,4 12 0,3-2 0,15-3 0,21-8 0,-12-7 0,10-10 0,8-11 0,3-11 0,-10-5 0,15-5 0,-3-15 0,-4-6 0,-7-9 0,-10-9 0,-3-6 0,-8 6 0,-6 7 0,-5 8 0,-1 9 0,-4 11 0,1 11 0,-3 10 0,0 11 0,1 10 0,3 11 0,1 5 0,2 3 0,5 9-1638,0-4 0,1-5 0,-129-6 6106,131-11-6106,0-15 0</inkml:trace>
  <inkml:trace contextRef="#ctx0" brushRef="#br0" timeOffset="85227.4214">18530 12297 7918,'-4'-10'30,"-2"-2"0,-1-1 1,-1 1-1,4 5 0,2 6 1,-1 4-1,1 3 0,1 5 1,1 8-1669,0 3 0,1 1 0,6-8 0</inkml:trace>
  <inkml:trace contextRef="#ctx0" brushRef="#br0" timeOffset="85799.9703">19589 12126 8191,'-21'0'0,"-6"5"0,-2 3 0,4 15 0,10-3 0,9 6 0,9 11 0,11-2 0,5-12 0,17 18 0,4-5 0,12-8 0,0 2 0,2 7 0,-2-7 0,-6 5 0,-9 4 0,-12-3 0,-8-3 0,-50 11 0,16-22 0,-35-6 0,-3-3 0,-16-6 0,40-19 0,-32 9 0,35-6 0,10-8 0,22-9 0,18-9 0,14-5 0,17-6 0,5-3 0,3-3 0,-9 1 0,-6 0 0,-46-3 0,-19 13 0,12-23 0,-16 37 0,-10 9-1638,24 21 0,-4-1 0,-20 38 0</inkml:trace>
  <inkml:trace contextRef="#ctx0" brushRef="#br0" timeOffset="86183.8702">20394 12141 8191,'-19'14'0,"-9"8"0,-9 14 0,-2 11 0,6 7 0,9 4 0,9 3 0,11-3 0,7-1 0,8-6 0,10-6 0,9-9 0,7-5 0,7-12 0,-2-10 0,-4-7 0,-9-10 0,-7-11 0,-11-8 0,-9-1 0,-15-5 0,-13 4 0,-13 7 0,-12 7 0,-2 7 0,4 8-341,7 12-1229,9 4 0,20-3 0</inkml:trace>
  <inkml:trace contextRef="#ctx0" brushRef="#br0" timeOffset="87351.4579">26667 11957 4335,'3'-10'407,"1"2"0,-4-3 0,-4-1 1,-23 8-1,2 13 0,-7 3 0,-7 15 0,4 13 0,11 15-215,8 4-192,9 0 0,14 11 0,15-5 0,12-11 0,10-11 0,11-7 0,10-22 0,-2-11 0,-5-15 0,-8-13 0,-17-13 0,-18-10 0,-21-14 0,-25-6 0,-16 0 0,-12 5 0,-13 10 0,0 20 0,5 21-413,17 12-1142,15 17 0,22 7 0,17 0 0</inkml:trace>
  <inkml:trace contextRef="#ctx0" brushRef="#br0" timeOffset="87540.8446">27321 12153 8191,'0'-12'0,"0"-3"0,0 1 0,0-1 0,0 11 0,-2 9-381,2 7-1181,0 1 0,2-1 0</inkml:trace>
  <inkml:trace contextRef="#ctx0" brushRef="#br0" timeOffset="88048.2021">27614 11930 8191,'0'-5'0,"0"1"0,0 4 0,-3 9 0,0 15 0,1 10 0,2 13 0,-2 3 0,4 0 0,-2 2 0,0-6 0,0-3 0,0-8 0,8-7 0,1-8 0,11-4 0,11-6 0,12-6 0,2-8 0,4-5 0,-4-9 0,-7-7 0,-11-7 0,-7-3 0,-6-1 0,-12 4 0,0 7 0,-2 7 0,0 9 0,0 6 0,-4 11 0,1 12 0,-3 13 0,-1 8 0,0 11 0,3 6 0,4-3 0,0 3 0,0-5-49,4-3-277,0 0-1237,7-13 0,5-20 0,9-6 0</inkml:trace>
  <inkml:trace contextRef="#ctx0" brushRef="#br0" timeOffset="88231.343">28458 12025 6799,'-9'-13'116,"-8"1"3,-11 3-1,-7 1 0,-2 6 5,-14 9-76,21 8-1535,8 9 0,13 8 0</inkml:trace>
  <inkml:trace contextRef="#ctx0" brushRef="#br0" timeOffset="88588.1057">28223 12585 8191,'9'-25'0,"10"0"0,9-10 0,12-7 0,10-2 0,1 8 0,3-10 0,-10-2 0,-14 0 0,-14 1 0,-16 5 0,-19 3 0,-9 14 0,-12 4 0,-5 10 0,4 4-78,11 7-160,11 0-121,9-120-1145,10 126 2,7-6-1,6 3 0</inkml:trace>
  <inkml:trace contextRef="#ctx0" brushRef="#br0" timeOffset="89623.5165">28232 12090 5610,'-3'-12'287,"3"-2"0,-2 1-1,0-2 1,2 6 0,0 7-1,-2-26-1752,-1 27 0,2-10 4685,-3 15-2932,4 19 0,-5 12-287,-6-14 0,6-3 0,-3 3 0,5-16 0,7 26 0,11-9 0,-6 14 0,9-9 0,2 0 0,1-9 0,1 2 0,2-1 0,-4 1 0,-1-4 0,-3 4 0,-3-1 0,-2 1 0,1-1 0,-7 1 0,-2 1 0,2 1 0,-5 2 0,0 0 0,0 0 0,0-1 0,2 1 0,-2-6 0,0-2 0,2-2 0,-2-2 0,0-2 0,0-2 0,0-1 0,0 0 0,0-3 0,0-1 0,0-1 0,0 0 0,0-2 0,-2 1 0,0 1 0,0-4 0,-1 2 0,0 0 0,0 0 0,-4 0 0,-3 0 0,-1-1 0,-4-3 0,2-2 0,0 0 0,1-2 0,3 1 0,3-2 0,1 0 0,0 1 0,2-4 0,0 0 0,2 2 0,-3-2 0,2 1 0,2 1 0,6 4 0,-1-3 0,7-2-1466,7 0 0,2-2 0</inkml:trace>
  <inkml:trace contextRef="#ctx0" brushRef="#br0" timeOffset="90119.8251">29155 11987 5657,'0'-15'282,"1"0"-1,-1-3 1,0 1-1,-4 11 1,-9 8-1,-13 2 1,-11 11-1,-10 9 1,-8 12-282,4 11 0,4 13 0,6 7 0,14 7 0,10-2 0,10-2 0,7-2 0,17-13 0,4-8 0,12-7 0,7-7 0,10-13 0,-7-6 0,0-7 0,-10-14 0,-10-9 0,-16-7 0,-11-6 0,-22-3 0,-22 5 0,-17 11 0,-14 8-32,5 13-1599,9 12 0,20 0 0,27-3 0</inkml:trace>
  <inkml:trace contextRef="#ctx0" brushRef="#br0" timeOffset="95207.6325">522 14420 8191,'0'-6'0,"0"4"0,0-2 0,0-1 0,0 12 0,-2 17 0,-5 16 0,-4 19 0,-3 16 0,-1 8 0,-6 2 0,3-3 0,1-11 0,2-9 0,5-16 0,3-13 0,5-53-1638,4 20 0,3-13 0,-1-20 0</inkml:trace>
  <inkml:trace contextRef="#ctx0" brushRef="#br0" timeOffset="95371.5481">446 14589 8191,'11'-41'0,"7"-6"0,6 0 0,11-4 0,1 24 0,6 20 0,10 2 0,-1 5 0,3 8 0,-2 3 0,-3 5-1638,-6 5 0,-7 1 0,-9 2 0</inkml:trace>
  <inkml:trace contextRef="#ctx0" brushRef="#br0" timeOffset="95575.4321">607 14624 8191,'0'1'0,"9"-1"0,10 2 0,117-2-1638,-95 2 0,6 2 0,3 1 0</inkml:trace>
  <inkml:trace contextRef="#ctx0" brushRef="#br0" timeOffset="95779.8246">295 15051 8191,'59'3'0,"12"2"0,13-2 0,10 1-1638,-35-4 0,-11 0 0,-2 0 0</inkml:trace>
  <inkml:trace contextRef="#ctx0" brushRef="#br0" timeOffset="97019.825">1126 14486 8191,'0'-1'0,"0"-1"0,0 4 0,0 7 0,1 11 0,-1 14 0,-1 14 0,-1 11 0,-2 6 0,-3 7 0,-5-1 0,-1-1 0,-1-5 0,1-6 0,4-12 0,2-7 0,7-12 0,8-9 0,0-6 0,8-10 0,10-6 0,8-10 0,3-8 0,6-8 0,-6-8 0,-12-7 0,-5 2 0,-42 15 0,19-20 0,-5 15 0,-17 7 0,-10 5 0,23-10 0,-27 27 0,-1-8 0,18 4 0,13 3 0,9-1 0,8 3 0,13-5 0,9 0 0,12-5 0,12-1 0,6-3 0,-5-2 0,-5 0 0,-8 0 0,-4 1 0,-11 2 0,-4 1 0,-8 2 0,-8 3 0,-4 3 0,-2 1 0,-1 5 0,-1-2 0,1 2 0,1 0 0,-1 0 0,0 4 0,0 9 0,0 11 0,-1 10 0,-7 15 0,1 6 0,-3 7 0,-4-3 0,7 4 0,3-8 0,2-3 0,3-9 0,6-6 0,0-7 0,3-7 0,5-9 0,5-5 0,2-6 0,3-6 0,5-6 0,-6-5 0,-3-5 0,-10-5 0,-7-4 0,-5-3 0,-6-3 0,-8-5 0,-3 0 0,-6 1 0,-1 7 0,2 2 0,8 8 0,6 7 0,4 5 0,10 4 0,8 5 0,13-1 0,14-2 0,11 2 0,10-3 0,1 0 0,-7 2 0,-6 0 0,-12 2 0,-12 0 0,-6 8 0,-9 5 0,-7 7 0,1 9 0,-4 5 0,-1 4 0,1-4 0,1-9 0,74 1-366,-72-11-1199,-3-7 0,0-4 0</inkml:trace>
  <inkml:trace contextRef="#ctx0" brushRef="#br0" timeOffset="97176.3949">1910 14558 8191,'0'-6'0,"0"-1"0,0 3 0,1 2-1638,5 4 0,8 12 0,4-4 0</inkml:trace>
  <inkml:trace contextRef="#ctx0" brushRef="#br0" timeOffset="97851.4787">2574 14823 8191,'-13'6'0,"0"6"0,-4 8 0,1 5 0,7 2 0,3 10 0,5-1 0,2-4 0,12 2 0,6-3 0,11-7 0,11-9 0,9-5 0,5-8 0,0-4 0,-3-8 0,-4-4 0,-8-3 0,-11-1 0,-10-4 0,-8 4 0,-7 5 0,-2 6 0,-4 2 0,4 5 0,-2 7 0,0 3 0,4 9 0,-1 5 0,3 5 0,0-5-1638,4 3 0,-4-5 0,-1-12 0</inkml:trace>
  <inkml:trace contextRef="#ctx0" brushRef="#br0" timeOffset="98024.7982">2828 14740 8191,'-1'-4'0,"25"2"0,-20-3-1638,1-4 0,6 0 0,-1 6 0</inkml:trace>
  <inkml:trace contextRef="#ctx0" brushRef="#br0" timeOffset="98835.3694">3250 15027 8191,'0'0'0,"0"0"0,0 0 0,2 0 0,4 3 0,3-2 0,2 0 0,1 0 0,4 0 0,-3-1 0,0-2 0,-3-7 0,-1-1 0,-1-3 0,-4-7 0,-2 5 0,-1 0 0,-1 2 0,-1 9 0,-6 1 0,-9 2 0,0 5 0,-4 7 0,-5 4 0,5 2 0,9 10 0,2 2 0,4 2 0,7 0 0,8-1 0,9-4 0,4-6 0,10-3 0,9-8 0,1-5 0,6-7 0,-2-4 0,0-8 0,-5-6 0,-3-4 0,-9-4 0,-8 2 0,-6 4 0,-6 6 0,-5 6 0,-5 6 0,1 4 0,-1 5 0,0 3 0,1 6 0,6 1 0,1 7 0,5-1 0,7 0 0,1-6 0,7-2 0,2-3 0,2-5 0,3-3 0,2-3 0,1-6 0,1-4 0,-5-2 0,-3-2 0,-7 1 0,-9 2 0,-8 7 0,-3 3 0,-1 3 0,0 0 0,1 2 0,1 3 0,2 5 0,2 4 0,2 6 0,1-1 0,6 0-1638,7-2 0,0-2 0,4-10 0</inkml:trace>
  <inkml:trace contextRef="#ctx0" brushRef="#br0" timeOffset="99399.808">4755 14950 8191,'-8'-5'0,"-5"5"0,-10 2 0,-9 10 0,-6 8 0,-1 12 0,5 7 0,9 6 0,11 0 0,9-4 0,8-4 0,13-8 0,13-5 0,10 4 0,59-19-1638,-37-3 0,1-8 0,-3-6 0</inkml:trace>
  <inkml:trace contextRef="#ctx0" brushRef="#br0" timeOffset="99823.1841">5063 15107 8191,'0'-12'0,"0"0"0,0 0 0,-2 3 0,-1 5 0,2 6 0,-1 7 0,0 1 0,6 1 0,3 6 0,8 0 0,6-3 0,7-1 0,5-6 0,6 0 0,6-6 0,8-1 0,5-8 0,3-2 0,2-6 0,-6-8 0,-11-2 0,-13-4 0,-13 3 0,-11 6 0,-8 5 0,-8 8 0,-9 8 0,-4 8 0,-6 12 0,-8 10 0,0 15 0,-2 13 0,0 13 0,1 8 0,2 3 0,4 3 0,6-2 0,5-4 0,1-10 0,4-12 0,2-13 0,6-14-1638,4-9 0,1-14 0,1-7 0</inkml:trace>
  <inkml:trace contextRef="#ctx0" brushRef="#br0" timeOffset="100835.7932">6304 14703 8191,'-6'0'0,"-2"5"0,-1 9 0,-1 11 0,3 6 0,4 10 0,2 2 0,2-4 0,-1-4 0,2-6 0,-4-11 0,4-6 0,5-7 0,4-5 0,6-12 0,7-5 0,5-10 0,4-9 0,2-8 0,9-1 0,3-3 0,3 3 0,2 6 0,-6 7 0,-7 10 0,-3 13 0,-4 6 0,-3 14 0,0 7 0,-6 16 0,-9 14 0,-8 15 0,-10 14 0,-11 10 0,-6 6 0,-7 6 0,-5-2 0,3 0 0,5-4 0,9-10 0,9-13 0,7-11 0,13-14 0,8-15 0,10-11 0,12-12 0,18-4-1638,3-8 0,-2-7 0,-5-7 0</inkml:trace>
  <inkml:trace contextRef="#ctx0" brushRef="#br0" timeOffset="101299.3572">5926 14537 8191,'-11'47'0,"-2"19"0,3 24 0,1 22 0,13-5 0,11-3 0,12 2-1638,16-13 0,15-12 0,16-18 0</inkml:trace>
  <inkml:trace contextRef="#ctx0" brushRef="#br0" timeOffset="101659.3879">6957 14562 8191,'14'0'0,"5"8"0,6 11 0,4 19 0,1 19 0,-5 25 0,-1 17 0,-1 12 0,-2 3 0,-3 3 0,-8-8 0,-4-3 0,-15-10 0,-16-15 0,33-22-804,-68 0-673,-19-15 0,-6-15 0,5-13 0</inkml:trace>
  <inkml:trace contextRef="#ctx0" brushRef="#br0" timeOffset="103683.7856">9855 14486 8191,'0'-12'0,"0"-3"0,0-2 0,0 2 0,0 5 0,0 3 0,0 2 0,0 4 0,0 0 0,0 1 0,0 0 0,-7 2 0,-6 8 0,-6 8 0,-4 9 0,-6 13 0,1 10 0,4 4 0,1 3 0,4 1 0,6-4 0,4-5 0,5-6 0,2-9 0,4-13 0,5-5 0,9-7 0,10-9 0,9 2 0,12-2 0,5-2 0,1 1 0,0-3 0,-3 0 0,-3-2 0,-7-3 0,-10-1 0,-8-2 0,-6-3 0,-12 1 0,-2-2 0,-4 5 0,-5-3 0,0 6 0,0 1 0,-1 1 0,4 5 0,0 1 0,2 9 0,-1 12 0,2 9 0,-2 15 0,1 12 0,2 6 0,0 0 0,0 3 0,3-8-1638,0-2 0,3-16 0,1-4 0</inkml:trace>
  <inkml:trace contextRef="#ctx0" brushRef="#br0" timeOffset="104080.1265">10499 14741 8191,'-14'-9'0,"-3"2"0,-7 2 0,-3 7 0,4 13 0,6 17 0,5 13 0,6 9 0,9 7 0,9 1 0,9-3 0,12-9 0,7-13 0,11-12 0,3-11 0,2-13 0,-4-12 0,-7-14 0,-14-11 0,-12-11 0,-15-11 0,-14-6 0,-17 0 0,-11 7 0,-8 8 0,-7 17 0,-2 9 0,13 17-1638,16 18 0,7 10 0,9 5 0</inkml:trace>
  <inkml:trace contextRef="#ctx0" brushRef="#br0" timeOffset="104264.8155">11102 14991 8191,'0'0'0,"-1"0"0,1 0 0,0 0 0,3 0-1638,10 0 0,-9 0 0,6-5 0</inkml:trace>
  <inkml:trace contextRef="#ctx0" brushRef="#br0" timeOffset="104663.6655">11677 14674 8191,'0'0'0,"-12"5"0,-7 11 0,-8 11 0,-5 14 0,-14 17 0,6 11 0,6 3 0,7 3 0,11-1 0,11-5 0,10-9 0,16-9 0,10-8 0,10-12 0,15-13 0,-1-11 0,0-11 0,-12-9 0,-12-9 0,-19-4 0,-19-8 0,-21-1 0,-19 4 0,-13 6 0,-9 9 0,-4 9 0,11 10-1638,14 8 0,21 6 0,12 0 0</inkml:trace>
  <inkml:trace contextRef="#ctx0" brushRef="#br0" timeOffset="104933.3659">12642 14817 8191,'-11'2'0,"-3"6"0,-5 11 0,-4 13 0,4 11 0,2 18 0,5 4 0,9 3 0,-2-6 0,-13-10 0,16-4-1638,-2-10 0,-6-10 0,-5-9 0</inkml:trace>
  <inkml:trace contextRef="#ctx0" brushRef="#br0" timeOffset="105119.6015">12165 15068 8191,'-2'-10'0,"1"-2"0,5-1 0,12 0 0,-9 1 0,42 2-1638,3 3 0,0 0 0,-5-1 0</inkml:trace>
  <inkml:trace contextRef="#ctx0" brushRef="#br0" timeOffset="105317.3354">12890 15181 8191,'0'6'0,"0"-2"0,0 2 0,0-1 0,0 1 0,-5-5 0,8 1 0,-10-1-1638,-2-1 0,-9 0 0,-2-1 0</inkml:trace>
  <inkml:trace contextRef="#ctx0" brushRef="#br0" timeOffset="106807.1267">17641 14609 8191,'-6'16'0,"3"9"0,4 8 0,10 11 0,16 2 0,14 3 0,8 4 0,7 2 0,2-1 0,-2-1 0,-7-1 0,-4-4 0,-11-3 0,-14-4 0,-11-6 0,-21-5 0,-20-5 0,-15-8 0,-13-4 0,-14-7 0,3-5 0,6-6 0,11-3 0,14-2 0,16-4 0,15-5 0,14-1 0,16-6 0,17-3 0,14-8 0,10-4 0,6-5 0,-3-5 0,-12 2 0,-17-1 0,-19 4 0,-17 1 0,-21 3 0,-18 3 0,-12 0 0,-3 5 0,-3 8 0,12 5-1638,14 8 0,11 9 0,14 1 0</inkml:trace>
  <inkml:trace contextRef="#ctx0" brushRef="#br0" timeOffset="107195.9271">18412 14720 8191,'0'5'0,"0"9"0,-4 13 0,-1 15 0,-2 14 0,-2 13 0,-1 2 0,1 0 0,47-5 0,-32-6-1638,2-9 0,4-16 0,12-11 0</inkml:trace>
  <inkml:trace contextRef="#ctx0" brushRef="#br0" timeOffset="107365.1142">18829 15083 8191,'0'-4'0,"6"-2"0,2-4-1638,5 4 0,9 0 0,4-1 0</inkml:trace>
  <inkml:trace contextRef="#ctx0" brushRef="#br0" timeOffset="108007.2902">19201 14765 8191,'8'-14'0,"0"-3"0,15 2 0,8 0 0,3 6 0,-2 5 0,0 11 0,-12 3 0,-10 7 0,-7 8 0,-6 11 0,-13 4 0,-10 9 0,-4-3 0,-9 0 0,2 2 0,5-9 0,9 1 0,10-8 0,8 0 0,16-3 0,17-5 0,40-8 0,-10-66-1638,15 55 0,6-6 0,3-14 0</inkml:trace>
  <inkml:trace contextRef="#ctx0" brushRef="#br0" timeOffset="108245.9129">20279 14800 8191,'0'1'0,"0"10"0,-2 14 0,-4 16 0,-4 11 0,0 21 0,0 6 0,-1 1 0,0-2 0,6-10-1638,-1-10 0,-3-12 0,1-20 0</inkml:trace>
  <inkml:trace contextRef="#ctx0" brushRef="#br0" timeOffset="108417.5075">19935 15013 8191,'-5'-1'0,"3"0"0,0 1 0,20-6-1638,15 9 0,16 2 0,8-1 0</inkml:trace>
  <inkml:trace contextRef="#ctx0" brushRef="#br0" timeOffset="108580.7737">20588 15225 8191,'0'3'0,"0"5"0,0-1 0,5-3-1638,-1-1 0,-1-5 0,-4-4 0</inkml:trace>
  <inkml:trace contextRef="#ctx0" brushRef="#br0" timeOffset="109765.0963">26871 14470 8191,'-15'20'0,"-1"9"0,7 7 0,1 7 0,23-8 0,18 3 0,13-1 0,10 2 0,9 0 0,-2 0 0,-6-1 0,-17-2 0,-15-5 0,-12-2 0,-15-1 0,-12-3 0,-13 0 0,-8-4 0,-15 0 0,-9-9 0,-4-1 0,1-8 0,3-4 0,17-6 0,10-3 0,18-7 0,14-4 0,23-6 0,15-4 0,18-1 0,13-6 0,6-3 0,-3-2 0,-13-3 0,-15-3 0,-21 2 0,-14 2 0,-21 2 0,-23 4 0,-13 7 0,-8 4 0,-10 12-1638,8 9 0,14 7 0,16 9 0</inkml:trace>
  <inkml:trace contextRef="#ctx0" brushRef="#br0" timeOffset="110024.4342">27577 14550 8191,'0'0'0,"0"5"0,0 12 0,0 11 0,0 14 0,0 16 0,0 12 0,0 6 0,3 1 0,-1-6 0,4-7-1638,-1-19 0,2-4 0,-5-15 0</inkml:trace>
  <inkml:trace contextRef="#ctx0" brushRef="#br0" timeOffset="110192.2527">27939 14947 8191,'0'-2'0,"0"1"0,5-6-1638,4 6 0,4-2 0,-1 3 0</inkml:trace>
  <inkml:trace contextRef="#ctx0" brushRef="#br0" timeOffset="110647.4316">28407 14652 8191,'20'-7'0,"9"2"0,5 2 0,4-1 0,-8 4 0,-9 6 0,-7 7 0,-10 3 0,-7 9 0,-17 8 0,-9 7 0,-5 3 0,-7 1 0,2 0 0,9-5 0,8-4 0,9-6 0,9-6 0,11-2 0,15-3 0,11-5 0,17-2 0,17-6 0,6 1-1638,3-3 0,-1-3 0,-6-5 0</inkml:trace>
  <inkml:trace contextRef="#ctx0" brushRef="#br0" timeOffset="110883.4957">29669 14667 8191,'0'1'0,"-3"10"0,-8 13 0,-6 13 0,-3 15 0,-6 17 0,1 3 0,11 6 0,4 13-1638,4-27 0,-1-9 0,-4-13 0</inkml:trace>
  <inkml:trace contextRef="#ctx0" brushRef="#br0" timeOffset="111053.1442">29205 14976 8191,'-1'-9'0,"1"4"0,-4 0-1638,26 0 0,17 3 0,16 4 0</inkml:trace>
  <inkml:trace contextRef="#ctx0" brushRef="#br0" timeOffset="111217.0027">29823 15148 8191,'13'13'0,"-3"1"0,1 1 0,-2 0 0,-7-2-1638,-2-11 0,-6-6 0,-10-15 0</inkml:trace>
  <inkml:trace contextRef="#ctx0" brushRef="#br0" timeOffset="129537.0903">335 16648 8191,'7'-3'0,"11"4"0,-3-1 0,-48 2-1638,1-14 3276,28 17-3276,-11-5 0,1 0 0,43 0 0</inkml:trace>
  <inkml:trace contextRef="#ctx0" brushRef="#br0" timeOffset="129819.7045">304 16566 8191,'-6'17'0,"1"0"0,12 2 0,17 3 0,37-22 0,17 10 0,17 0 0,4-1 0,-7 1 0,-18-3 0,-18 2 0,-20-1 0,-9-4 0,-16 2 0,-3-2 0,-7-3 0,-2 0 0,7 2-10,-6 85-381,-2-76-1167,-4 2 0,-5 3 0</inkml:trace>
  <inkml:trace contextRef="#ctx0" brushRef="#br0" timeOffset="130239.4477">645 16757 7507,'0'-2'76,"0"-1"0,0 0 0,0 1 0,0 0 0,0 5 0,3 8 0,-2 13 0,-1 15 0,1 15-76,-1 13 0,0 6 0,0 0 0,0-5 0,-1-8 0,1-7 0,0-11 0,0-9 0,-1-10 0,1-23-1638,0 9 0,0-9 0,1-3 0</inkml:trace>
  <inkml:trace contextRef="#ctx0" brushRef="#br0" timeOffset="131336.2885">1034 17021 5180,'0'-2'296,"4"23"13,-14-25 1,9-1 0,0 0 0,1 2 0,-3-21 0,12 24 0,-9-2 0,4 2-89,5 0-206,5 0-15,4 2 0,5 3 0,3 7 0,-3 5 0,2 12 0,-5 2 0,-2 4 0,-7 3 0,0-6 0,-8 0 0,-3-7 0,-2-5 0,-2-3 0,-4-4 0,-1-6 0,-4-3 0,3-3 0,-1-6 0,7-13 0,0-3 0,4-6 0,7-7 0,-1-2 0,5 0 0,2 2 0,-1 2 0,-2 6 0,-4 7 0,-4 4 0,2-7-217,-3 20-1377,-1-1 0,2 6 0,-1 1 0</inkml:trace>
  <inkml:trace contextRef="#ctx0" brushRef="#br0" timeOffset="131931.3693">1603 17033 5127,'-2'-2'204,"2"1"109,-5 0 0,-6 0 0,-1-3 0,-5 6 0,-3 2 0,-3 2 0,2 6 1,5 2-69,1 6-135,7 3-110,1 0 0,7 1 0,-2 0 0,10-2 0,1-2 0,9-2 0,4-6 0,4-6 0,0-4 0,-1-4 0,2-6 0,-6-1 0,-3-4 0,-2-6 0,-10-3 0,-1-2 0,-3 2 0,-2 3 0,0 4 0,0 5 0,0 4 0,0 5 0,0-1 0,0 2 0,1 2 0,2 5 0,1 5 0,4 5 0,-1 5 0,1 7 0,-4-16 0,26 19-316,-24-2-1259,2-3 0,-2-5 0</inkml:trace>
  <inkml:trace contextRef="#ctx0" brushRef="#br0" timeOffset="132477.9149">1891 17116 6496,'0'-5'188,"0"-1"0,0 2 1,3-2-1,2 4 0,3 7 1,0 8-1,3 3 0,-1 9 1,-2 2-189,-2 0 0,-3 0 0,0-2 0,-3-8 0,-1-2 0,-10-8 0,27-2 0,-15-3 0,-2-2 0,-4-2 0,11 2 0,-27-6 0,15-9 0,-2-3 0,8-6 0,0-3 0,0-5 0,0 6 0,8 2 0,-2 5 0,9 3 0,3 7 0,8 2 0,-1 5 0,5-1 0,0 9 0,1 5 0,-7 4 0,-1 6 0,-5 6 0,-8 2 0,-3 0 0,-6 1 0,1 0 0,-2-6 0,0-3-264,0-2-1321,0-2 0,0-8 0,0-4 0</inkml:trace>
  <inkml:trace contextRef="#ctx0" brushRef="#br0" timeOffset="132963.4494">2405 17062 8191,'-7'0'0,"-4"3"0,6 3 0,-2 2 0,5-1 0,2 6 0,6 3 0,1 0 0,9-3 0,3 4 0,3-2 0,2 2 0,-1-3 0,-3 3 0,-2 0 0,-4-2 0,-5 1 0,-6-4 0,-2-2 0,-4-2 0,-9-1 0,-2 0 0,-5-2 0,-8 0 0,-2 19 0,4-26-1638,4 6 0,12-3 0,2-6 0</inkml:trace>
  <inkml:trace contextRef="#ctx0" brushRef="#br0" timeOffset="133507.7359">3133 16685 8191,'-18'-1'0,"-5"4"0,-6 3 0,-6 9 0,11 7 0,4 13 0,5 5 0,7 9 0,4 4 0,4 1 0,-2 3 0,1-4 0,-4-6 0,-4-7 0,-1-5 0,-3-7-1638,0-3 0,-4-8 0,5-7 0</inkml:trace>
  <inkml:trace contextRef="#ctx0" brushRef="#br0" timeOffset="134051.7071">2695 17011 4496,'6'-7'396,"-5"-1"1,1-11 0,-1 12-1,9 2 1,8-2 0,12 5-1,16 7 1,12-8 0,10 3-272,0 0-125,0 0 0,-8 0 0,-9 0 0,-14 0 0,-12 3 0,-9-3 0,-8 5 0,-5 2 0,-4 0 0,-2 3 0,-6 4 0,1 1 0,-3 2 0,0 6 0,2 0 0,3 1 0,2 0 0,2 0 0,4 1 0,4-2 0,6-1 0,6-4 0,5-2 0,7-6 0,1-6 0,-2-3 0,-3-4 0,-6-4 0,-10-5 0,-4-3 0,-5-9 0,-12-5 0,-8-5 0,-7 3 0,-4-1 0,-5 3 0,6-87-1638,9 99 0,8 2 0,8 4 0</inkml:trace>
  <inkml:trace contextRef="#ctx0" brushRef="#br0" timeOffset="134439.8941">3603 17016 8191,'15'2'0,"6"0"0,5 7 0,4 6 0,-12 3 0,-1 6 0,-5 5 0,-8 0 0,-2 0 0,-2-4 0,-6-1 0,-1-5 0,1-9 0,-6-3 0,4-4 0,2-6 0,1-7 0,1-2 0,5-9 0,4-4 0,7-6 0,6 0 0,4-1 0,4 4 0,2-19-1638,-3 31 0,9 5 0,-13 2 0</inkml:trace>
  <inkml:trace contextRef="#ctx0" brushRef="#br0" timeOffset="135177.5588">4047 17099 8191,'5'5'0,"2"7"0,-1 6 0,3 5 0,-6 10 0,1-4 0,-1-3 0,-2-3 0,-1-7 0,0-4 0,0-6 0,0-3 0,0-1 0,0-7 0,0-4 0,0-4 0,0-6 0,2-9 0,4-2 0,2 0 0,7 1 0,2 5 0,5 3 0,1 8 0,2 4 0,3 1 0,3 7 0,-2 2 0,-1 7 0,-3 4 0,-6 3 0,-5 4 0,-3 5 0,-3-2 0,-4-3 0,1-1 0,-4-7 0,0-4 0,-1-2 0,0-4 0,0-1 0,0-3 0,0 0 0,3-6 0,0-4 0,3-6 0,3-2 0,4-4 0,4 1 0,6 2 0,3 0 0,3 6 0,5 7 0,-2 5 0,-2 5 0,-3 6 0,-6 7 0,-4 7 0,-5 4 0,-4 7 0,-6-2 0,1 0 0,-2-3 0,-5-8 0,4-7-182,140 5-251,-137-5-1083,0-2 2,6-3-1,2 1 0</inkml:trace>
  <inkml:trace contextRef="#ctx0" brushRef="#br0" timeOffset="136055.4954">5021 17206 8191,'17'-1'0,"8"-2"0,5-1 0,5 1 0,-6-4 0,-3 0 0,-7-1 0,-4-1 0,-6-3 0,-4 2 0,-4-2 0,-1 0 0,-6-3 0,-3 1 0,-6-1 0,-6-2 0,-6 3 0,-4 1 0,3 3 0,-1 6 0,1 2 0,7 4 0,2 2 0,2 7 0,6 6 0,7 7 0,0 5 0,8 5 0,5 0 0,5 0 0,6-1 0,8-4 0,4-4 0,2-4 0,3-8 0,3-4 0,0-6 0,1-3 0,-1-5 0,-5-6 0,-5-2 0,-4-7 0,-7-2 0,-3-4 0,-5 2 0,-2-1 0,-1 4 0,-3 1 0,1 5 0,-2 4 0,1 1 0,1 5 0,2 2 0,1 2 0,2 2 0,3 5 0,1 3 0,2 6 0,3 5 0,-1 6 0,1 5 0,-1 1 0,-4 1 0,-4-2 0,-5-3 0,-3-4 0,-2-5 0,-2-4 0,-1-5 0,-2-8 0,-3 0 0,0-2 0,-2-4 0,4-5 0,3-3 0,6-6 0,8-6 0,12-8 0,6-2 0,10-2 0,0 0 0,-1 2 0,-7 7 0,-5 4 0,-8 7 0,-5 4 0,-4 1-1638,-7 8 0,-3 0 0,-13 3 0</inkml:trace>
  <inkml:trace contextRef="#ctx0" brushRef="#br0" timeOffset="137260.7465">624 17582 8191,'0'15'0,"0"8"0,0 10 0,0 10 0,0 4 0,2 1 0,7 1 0,1 1 0,4-5 0,2-6 0,2-3 0,-1-9 0,-1-7 0,0-7 0,2-7 0,3-4 0,3-7 0,1-7 0,1-9 0,-3-6 0,-6-9 0,-5-7 0,-7-4 0,-3 1 0,-2 3 0,-4 4 0,-1 5 0,-1 8 0,-2 7 0,-2 4 0,-1 3 0,6 7-1638,-2 4 0,7-1 0,-2 2 0</inkml:trace>
  <inkml:trace contextRef="#ctx0" brushRef="#br0" timeOffset="137673.7575">1210 17641 8191,'0'-3'0,"0"1"0,4 2 0,-4 0 0,3 5 0,0 9 0,-2 5 0,-1 10 0,2 8 0,-2 7 0,4 5 0,4 3 0,0-1 0,-1-1 0,-1-2 0,0-11 0,-2-5 0,3-8 0,3-10 0,7-4 0,5-6 0,3-3 0,4-3 0,-2-5 0,-1-4-13,-2 2-1622,-7-8 0,-1-3 0,-7 0 0</inkml:trace>
  <inkml:trace contextRef="#ctx0" brushRef="#br0" timeOffset="138047.6528">1235 17863 7698,'2'-4'55,"5"-1"0,10-3-1,10-1 1,4 2 0,17 1-1,2 1 1,1 1 0,-2 4 0,-8 0-55,-12 0 0,-7 0 0,-10 0 0,-8 6 0,-3 2 0,1 5 0,-2 6 0,-2 6 0,4 3 0,-2 2 0,0 0 0,0-1 0,0-12 0,0 3-1638,0-3 0,0-4 0,0-5 0</inkml:trace>
  <inkml:trace contextRef="#ctx0" brushRef="#br0" timeOffset="138230.3265">1490 17728 8191,'-4'-13'0,"2"-4"0,2 1 0,-2-5 0,4 8-1638,4 6 0,1-1 0,5 1 0</inkml:trace>
  <inkml:trace contextRef="#ctx0" brushRef="#br0" timeOffset="138527.7117">1843 17641 5945,'0'-5'250,"0"2"-1,0 1 1,0 9-1,3 14 1,-1 6-1,5 10 1,-1 7-1,2 4 1,1 0-250,-1-2 0,-2-2 0,1-6 0,-2-6-294,-2-1-1285,0-9 0,0-7 0,1-6 0</inkml:trace>
  <inkml:trace contextRef="#ctx0" brushRef="#br0" timeOffset="138748.001">2117 17948 6489,'2'-4'189,"-2"-2"0,4 2 0,4 1 0,-1 7 0,7 6 0,2 5 0,1 4 0,-4 5 1,1 1-190,-4 2-140,-5 1-1470,-3-5 0,2-5 0,-4-5 0</inkml:trace>
  <inkml:trace contextRef="#ctx0" brushRef="#br0" timeOffset="138944.527">2117 17667 8191,'0'-6'0,"0"0"0,0-1 0,-1 2 0,2-2 0,-1 7-21,0 0-1613,2 0 0,1-3 0</inkml:trace>
  <inkml:trace contextRef="#ctx0" brushRef="#br0" timeOffset="140511.4891">2363 17812 2914,'-3'3'30,"2"1"20,-2-1 15,-1 2 24,2-8 20,2 3 28,0 0 34,0 0 29,-1 0 18,-1 0-15,1 0-2,-1 0-12,-1 0-9,3 0-21,0 0-14,-1 0-17,-1 0-15,2 0-10,0 0 6,0 0 50,0-2 38,0 1 42,0-1 13,0 2-3,0-2-12,2 0-5,-2-2-20,0-2-63,6 3-16,2 1-120,-3 0 18,5-1 8,5 2-6,-4-7 0,0 1 6,8-1-6,-4 4 1,0 1 43,0 0-6,5 1 60,-3 2-60,-1 0-57,0 0-14,-6 0 0,0 0 0,0 0 0,-2 0 0,-1 0 0,-1 3 0,-2 1 0,0 0 0,-2 4 0,-1 0 0,-1 4 0,0 0 0,0 0 0,0 0 0,0 5 0,0 0 0,0 0 0,-3 2 0,-1 1 0,0-1 0,-1-2 0,-2 0 0,1 1 0,-4-2 0,3 3 0,-2-3 0,2 2 0,-1-1 0,3 0 0,4-3 0,1-2 0,4-2 0,9-2 0,6-2 0,5-3 0,5 0 0,6-2 0,-3-1 0,-5 0-171,-2 0-119,-2-1-1256,-10-4 0,-3-4 0</inkml:trace>
  <inkml:trace contextRef="#ctx0" brushRef="#br0" timeOffset="140847.4975">2494 17965 3619,'0'-3'203,"0"0"57,0-4 91,-1 2 34,5-1 70,5 1 15,4 2 0,8 0 0,5-1 0,2-1-128,1 3-75,-3-2-57,-3 3-91,-4-1-35,-5 2-68,-1 0-154,-1 0-1472,-4 3 0,4-2 0,-3 2 0</inkml:trace>
  <inkml:trace contextRef="#ctx0" brushRef="#br0" timeOffset="143187.5391">3251 17880 3765,'0'-5'173,"-3"0"67,-3-4 183,-5 1 30,-5-1 1,-1 4-1,-2-1 1,-3 3-1,-1 2 1,3-1-110,-5 2-64,-1 0-67,0 0-181,2 3-32,-2 3 0,4 0 0,0 5 0,1 2 0,8 1 0,0-2 0,0 4 0,5 2 0,5-3 0,1 0 0,2-2 0,5 0 0,4-4 0,3-1 0,8 1 0,7-4 0,-1-2 0,3-1 0,0-2 0,-2-3 0,-6-3 0,-2 0 0,-6-7 0,-1-3 0,-7-2 0,-2-2 0,-3 5 0,0 1 0,0 1 0,0 6 0,0 4 0,0 0 0,0 2 0,0 1 0,0 1 0,0-2 0,0 5 0,3 4 0,3 4 0,5 3 0,3 6 0,8-4 0,2 0 0,4-2 0,1-5 0,0-3 0,4-4 0,-4-2 0,-1-1 0,-1-4 0,-4-6 0,-3-2 0,-4-5 0,-3-6 0,-7-4 0,-3 0 0,-2 0 0,-1 1 0,-1 4 0,2 5 0,-1 5 0,0 4 0,0 3 0,0 2 0,0 2 0,2 6 0,2 9 0,0 7 0,5 6 0,1 10 0,0 6 0,1 1 0,1 0 0,-3-5 0,1-3 0,-3-6 0,-1-9 0,-5-6 0,1-5 0,-1-6 0,-1-3 0,0-2 0,0-4 0,0-5 0,0-4 0,0-6 0,2-4 0,1-1 0,4-1 0,3 2 0,7 4 0,6 1 0,9 3 0,7 4 0,-1 1 0,-4 4 0,-3 4 0,-7 3 0,-8 8 0,-2 6 0,-3 8 0,0 3 0,-2 8 0,-1-1 0,0-4 0,0-3 0,27-3-30,-28-5-288,0-18-1250,-2 8 0,-4-6 0,-31-4 0</inkml:trace>
  <inkml:trace contextRef="#ctx0" brushRef="#br0" timeOffset="143360.6738">3892 17795 7533,'-4'-12'73,"1"-2"0,0-1 0,1 1 0,1 4-45,7-92-1598,-2 93 0,1 1 0,0 2 0</inkml:trace>
  <inkml:trace contextRef="#ctx0" brushRef="#br0" timeOffset="143776.3496">4132 17960 7723,'0'0'52,"-5"8"0,2 4 0,-3 6 0,2 6 0,-3 3 0,6-3 0,1-2 0,0-2 0,4-2-52,4-4 0,4-5 0,8-2 0,5-4 0,1-4 0,0-6 0,-3-6 0,-10-3 0,-6-6 0,-5-6 0,-11-2 0,-5-1 0,-6 0 0,-2 4 0,-3 7 0,2 1-211,13 10-1385,4 2 0,12 4 0</inkml:trace>
  <inkml:trace contextRef="#ctx0" brushRef="#br0" timeOffset="144234.845">4479 17959 6280,'3'1'212,"0"6"0,3 3 1,1 4-1,2 6 0,4 4 1,-1 3-1,-1-3 0,-4-3 1,-2-6-213,-2-4 0,-3-4 0,0-5 0,0 0 0,0-2 0,0-2 0,-2-3 0,1-3 0,1-4 0,-2-7 0,4-6 0,2 1 0,10-3 0,7-1 0,8 3 0,9 4 0,6 7 0,-2 8 0,-1 1 0,-6 10 0,-5 3 0,-8 8 0,-9 3 0,-5 6 0,-6 4 0,0 0 0,-2 15-1638,-2-15 0,2-7 0,2-5 0</inkml:trace>
  <inkml:trace contextRef="#ctx0" brushRef="#br0" timeOffset="145147.6573">5549 17817 4897,'0'15'113,"2"-17"66,1 4 157,-2 6 0,-10 10 0,11-6 0,-2 25 0,0 6 0,0 3-1,0-2-64,0-5-49,0-6-64,0-6-158,0-11 0,0-3 0,0-9 0,0-6 0,0-5 0,-2-5 0,2-9 0,0-6 0,0-9 0,0-8 0,3-7 0,3-6 0,6-4 0,7 2 0,4 7 0,4 8 0,3 13 0,2 11 0,-2 12 0,5 4 0,-2 11 0,1 6 0,0 8-68,2 5-1556,3 7 0,-3 0 0,-1-4 0</inkml:trace>
  <inkml:trace contextRef="#ctx0" brushRef="#br0" timeOffset="145383.3834">5637 18010 5715,'2'0'275,"1"1"0,7 1 0,10 3 0,5 0 0,11 3-1693,7 8 2634,12-86-2634,-14 72 0,-3-4 0</inkml:trace>
  <inkml:trace contextRef="#ctx0" brushRef="#br0" timeOffset="145919.1629">6188 18019 8191,'-19'1'0,"-4"4"0,-7 5 0,-2 7 0,13 0 0,5 8 0,8 3 0,6-2 0,3 3 0,4-2 0,7-5 0,1-7 0,8-3 0,4-9 0,2-3 0,-2-8 0,1-2 0,-7-6 0,-5-7 0,-7-3 0,-2-5 0,-5-1 0,-2 1 0,-2-1 0,1 8 0,-2 5 0,2 5 0,-1 7 0,2 6 0,0 3 0,0 9 0,2 7 0,2 6 0,6 6 0,5 1 0,3 1-29,8-1-1603,4-5 0,-2-8 0,-4-4 0</inkml:trace>
  <inkml:trace contextRef="#ctx0" brushRef="#br0" timeOffset="146423.4971">6608 18018 6996,'0'-8'133,"0"2"0,0 0-1,-3 0 1,-3 9 0,2 8-1,1 5 1,0 4 0,4 5 0,2 3-133,5-3 0,3-1 0,4-5 0,9-5 0,2-6 0,6-3 0,-2-8 0,0-3 0,-2-10 0,-5-7 0,-6-9 0,-2-8 0,-8-7 0,-4-5 0,-2-3 0,-1 4 0,-1 8 0,1 12 0,0 7 0,0 12 0,-3 9 0,0 5 0,2 11 0,-1 10 0,1 9 0,4 11 0,4 4 0,-1 3 0,5 4 0,-1-1 0,2-5 0,-2-6 0,35-5-235,-35-7-183,0-8-1089,-1-10 0,-2-5 0,-40-4 0</inkml:trace>
  <inkml:trace contextRef="#ctx0" brushRef="#br0" timeOffset="146867.5297">6852 18035 8191,'0'-8'0,"5"-1"0,7-4 0,14 0 0,7 7 0,7 4 0,1 1 0,-5 0 0,-7 5 0,-7 2 0,-6 3 0,-4 5 0,-1 5 0,-5 2 0,-3 3 0,-2-1 0,-1 2 0,0-3 0,1 2 0,5-1 0,-2-2 0,5 0 0,4-4 0,7-5 0,0-5 0,5-4 0,-2-1 0,3-7 0,-7-7 0,-6-2 0,-7-6 0,-9-6 0,-12-1 0,-11 0 0,-5 1 0,-6 2 0,1 2 0,6 1 0,8 3 0,12 6-1638,5 6 0,13 2 0,8 4 0</inkml:trace>
  <inkml:trace contextRef="#ctx0" brushRef="#br0" timeOffset="147270.8407">7389 18001 8191,'8'-2'0,"0"1"0,3 1 0,4 3 0,-1 4 0,2 5 0,-3 3 0,3 8 0,-4 3 0,-2 0 0,-2 1 0,-4-1 0,-2-4 0,-1-5 0,-2-5 0,-1-6 0,0-3 0,-3-3 0,2-3 0,-1-5 0,3-5 0,9-4 0,8-7 0,6-5 0,13-2 0,5-5 0,0 2 0,-2 2 0,-5 5 0,52 2-1638,-67 9 0,-7-5 0,-11 4 0</inkml:trace>
  <inkml:trace contextRef="#ctx0" brushRef="#br0" timeOffset="148119.7159">8616 17536 6519,'1'-3'183,"10"2"1,13 1-1,14-2 1,8 4-1,28 7 1,15 4-1,9 3 1,6 4-1,-4 2-162,-11-1-21,-21-4 0,-19-2 0,-24-6 0,-15-1 0,-13-4 0,-6-1 0,-8-1-118,-7 3-1496,-4 2 0,-4-2 0,4 2 0</inkml:trace>
  <inkml:trace contextRef="#ctx0" brushRef="#br0" timeOffset="148432.9905">9119 17648 8191,'0'-1'0,"0"-2"0,0 2 0,0-1 0,0 1 0,0 9 0,0 9 0,0 10 0,4 16 0,-1 13 0,2 4 0,4 1 0,-1-1 0,1-9 0,-3-5 0,3-5-1638,5-10 0,5-9 0,6-8 0</inkml:trace>
  <inkml:trace contextRef="#ctx0" brushRef="#br0" timeOffset="148871.5063">9602 17805 5834,'0'-8'259,"0"1"1,0 0-1,0 0 1,0 4-1,-1 10 1,-4 7-1,3 7 1,-1 8-1,1 7-237,5 3-22,4-1 0,9-1 0,5-1 0,7-8 0,4-5 0,5-6 0,-2-9 0,-3-5 0,-3-7 0,-3-7 0,-9-9 0,-5-5 0,-7-6 0,-6-7 0,-9-4 0,-3 1 0,0 2 0,-3 3 0,3 5 0,5 7 0,3 6 0,7 40-1638,7-27 0,9 5 0,8-2 0</inkml:trace>
  <inkml:trace contextRef="#ctx0" brushRef="#br0" timeOffset="149338.7153">10204 17757 8191,'5'0'0,"3"1"0,1 11 0,1 8 0,-3 9 0,-1 11 0,-3 6 0,-3 1 0,0-1 0,0-1 0,0-4 0,1-5 0,-1-8 0,2-6 0,-1-7 0,1-8 0,-2-4 0,1-8 0,1-12 0,-2-7 0,1-10 0,-1-12 0,0-13 0,1-10 0,2-4 0,2-1 0,2 7 0,-1 14 0,2 12 0,4 16 0,8 7 0,10 5 0,10 5 0,7 4 0,5 0 0,-1 6 0,-4 1 0,-5-1 0,-9 11-420,-8 5-1134,-12 4 0,-8-2 0,-9 4 0</inkml:trace>
  <inkml:trace contextRef="#ctx0" brushRef="#br0" timeOffset="149567.2168">10324 17899 5758,'-15'3'270,"3"4"0,4 3 1,3 2-1,22 4 0,11-6 1,5-2-1,0-5 0,0-2 1,-11-1-619,-8 0-1220,-11-1 0,-10 1 0,-9 0 0</inkml:trace>
  <inkml:trace contextRef="#ctx0" brushRef="#br0" timeOffset="152924.2151">11717 17608 6191,'-2'1'189,"2"2"24,-2-1 0,0 0-1,4-2 1,-2 0 0,2 0 0,0-2-1,6-1 1,3-3-128,2 0-61,-1-3-24,-1-1 0,-5-1 0,-2 0 0,-4 2 0,0 1 0,0 1 0,0 2 0,-2 0 0,-2 2 0,-1-1 0,-1 2 0,-2 2 0,0 0 0,-2 0 0,-3 6 0,0 6 0,-1 10 0,1 10 0,-2 11 0,9 7 0,4 4 0,-1 0 0,4-3 0,6-4 0,5-9 0,5-7 0,12-9 0,14-12 0,4-6 0,7-13 0,2-11 0,-9-9 0,-8-11 0,-12-9 0,-14-1 0,-11-1 0,-12 0 0,-16 7 0,-11 7 0,-5 6 0,-8 5 0,3 9 0,7 4 0,16 7-1638,15 3 0,12 0 0,21 1 0</inkml:trace>
  <inkml:trace contextRef="#ctx0" brushRef="#br0" timeOffset="153151.8514">12324 17592 8191,'0'5'0,"0"0"0,-2 0 0,2 4 0,2-5 0,-2 0 0,2 1 0,3-3 0,6 0-262,4-2-1323,6 0 0,-1 0 0,7 3 0</inkml:trace>
  <inkml:trace contextRef="#ctx0" brushRef="#br0" timeOffset="153671.6733">12625 17561 7266,'-4'-7'103,"1"-3"0,1-1-1,7-4 1,10 2 0,12 1-1,4-1 1,8 2 0,1 4 0,-1 3-103,-4 3 0,-6 3 0,-10 6 0,-11 8 0,-10 7 0,-11 10 0,-7 6 0,-9 4 0,-1 4 0,3 1 0,5-5 0,10 0 0,6-8 0,6-3 0,9-9 0,7-6 0,8-3 0,7-6 0,11-5 0,4-3 0,-1-3 0,-2-4 0,-8-5 0,-5-1 0,-8-6 0,-5 0-1638,-4-2 0,-4 0 0,2-3 0</inkml:trace>
  <inkml:trace contextRef="#ctx0" brushRef="#br0" timeOffset="154219.5139">13374 17398 8191,'-8'-9'0,"0"-1"0,-6 0 0,-8 3 0,6 5 0,-2 9 0,2 3 0,9 8 0,7 5 0,7 6 0,11 3 0,5 1 0,8 1 0,5 1 0,2-2 0,0 0 0,-4-3 0,-5 4 0,-6-3 0,-9 0 0,-8 2 0,-4-2 0,-8-5 0,-10-2 0,-9-3 0,-7-5 0,-6-4 0,-4-3 0,5-4 0,6-3 0,13-4 0,9-4 0,9-8 0,9-7 0,16-10 0,9-6 0,6-6 0,8 0 0,-6 1 0,-8 3 0,-12 1 0,-9 4 0,-12 4 0,-10-1 0,-12 2 0,-8 5 0,-5 3 0,-4 6 0,7 3 0,4 6-40,41 3-378,-14 2-1128,9 1 0,10-2 0,14 1 0</inkml:trace>
  <inkml:trace contextRef="#ctx0" brushRef="#br0" timeOffset="154647.5208">13749 17369 8191,'0'-2'0,"2"2"0,4-2 0,11 2 0,2 2 0,10 0 0,3 1 0,1 2 0,-4-2 0,-6 1 0,-4 1 0,-6-3 0,-3-1 0,-6 1 0,2-2 0,-3 0 0,-2 1 0,0-1 0,-1 3 0,2 4 0,0 4 0,-2 8 0,0 10 0,-2 7 0,-5 10 0,1 12 0,-8 7 0,1 9 0,-2 2 0,1 4 0,1-8 0,3-8 0,3-11 0,5-14 0,0-12-292,0-11-1287,2-14 0,4-8 0,0-11 0</inkml:trace>
  <inkml:trace contextRef="#ctx0" brushRef="#br0" timeOffset="154892.5762">13709 17817 8191,'0'-2'0,"2"2"0,11 0 0,16 0 0,19-4 0,12 0 0,10-5 0,-1-3 0,-13-1 0,-14 2 0,-16 1 0,-15 5-28,-13-36-1604,-12 40 0,-11 1 0,-9 6 0</inkml:trace>
  <inkml:trace contextRef="#ctx0" brushRef="#br0" timeOffset="158300.5685">17987 17217 6014,'0'-5'237,"-2"-1"-1,-3 0 1,-1 0 0,-2 3-1,-7 5 1,-4 5 0,-5 10 0,-5 11-1,-1 12-189,-2 11-47,4 8 0,5 4 0,12-2 0,6-3 0,14-9 0,13-8 0,14-12 0,10-12 0,13-10 0,8-9 0,-4-11 0,-4-9 0,-8-4 0,-14-8 0,-19-4 0,-14-6 0,-20 0 0,-17-4 0,-13 5 0,-10 4 0,-5 8 0,5 9 0,6 7-129,14 10-1483,16 3 0,11 2 0,15 2 0</inkml:trace>
  <inkml:trace contextRef="#ctx0" brushRef="#br0" timeOffset="158488.8582">18507 17466 8191,'0'0'0,"0"3"0,1-2 0,5 3-238,3 1-1352,4-4 0,-3-1 0,2 0 0</inkml:trace>
  <inkml:trace contextRef="#ctx0" brushRef="#br0" timeOffset="158935.3205">19080 17272 8191,'-8'0'0,"-6"1"0,-4 8 0,-5 8 0,2 12 0,-3 8 0,-1 9 0,4 4 0,-3 4 0,1-3 0,8 2 0,9-3 0,2-1 0,8-9 0,3-4 0,3-12 0,8-8 0,5-10 0,7-10 0,3-8 0,-1-9 0,-6-6 0,-10-6 0,-15-1 0,-15-1 0,-16 8 0,-11 4 0,-5 8 0,-2 8 0,2 7 0,14 0 0,8 0 0,9 3-184,11-6-1417,11 6 0,12 0 0,13-3 0</inkml:trace>
  <inkml:trace contextRef="#ctx0" brushRef="#br0" timeOffset="159483.7415">19541 17355 8191,'-16'-11'0,"-8"0"0,-10 2 0,-8 1 0,0 11 0,-2 11 0,0 6 0,4 7 0,7 6 0,8 3 0,15-2 0,6 1 0,11-5 0,12-6 0,8-9 0,5-3 0,10-9 0,1-1 0,-3-7 0,0-4 0,-7-3 0,-6-5 0,-5-3 0,-9-3 0,-6 3 0,-6 3 0,1 5 0,-4 4 0,2 4 0,0 4 0,2 5 0,-1 7 0,2 9 0,3 8 0,0 10 0,1 7 0,0 5 0,-3 4 0,-1-3 0,-4-1 0,-6-8 0,-9-7 0,-4-9 0,-5-7 0,-2-11 0,2-5 0,11-4-252,8-7-1335,9-8 0,11-8 0,7-9 0</inkml:trace>
  <inkml:trace contextRef="#ctx0" brushRef="#br0" timeOffset="160051.2529">19802 17416 8191,'-3'-8'0,"2"-4"0,-1 2 0,10-5 0,15 3 0,10 1 0,10-1 0,6 4 0,0 1 0,-4 5 0,-5 0 0,-6 6 0,-7 4 0,-5 6 0,-11 3 0,-6 6 0,-10 5 0,-12 1 0,-7 1 0,-7 2 0,-5-2 0,0-4 0,6 0 0,5-8 0,9-1 0,8-3 0,5-3 0,6 0 0,10-1 0,7-1 0,6 3 0,11-2 0,4 3 0,-1 1 0,0-1 0,-5 5 0,-10 1 0,-6 3 0,-11 2 0,-4 2 0,-9-1 0,-7-1 0,-8-4 0,-9-3 0,-11-1 0,-11-6 0,-1-2 0,-1-5-292,7-2-1287,8-2 0,9-7 0,12-2 0</inkml:trace>
  <inkml:trace contextRef="#ctx0" brushRef="#br0" timeOffset="162435.4958">27227 16941 5899,'-2'-5'251,"2"-2"0,-2 0-1,2 2 1,2 3 0,-2-1-1,-2 3 1,-8 6 0,-1 6-1,-6 12-214,-8 9-36,0 16 0,-4 6 0,4 0 0,9 1 0,5-5 0,8-7 0,6-5 0,13-4 0,8-8 0,8-6 0,13-12 0,11-3 0,-4-10 0,-1-10 0,-6-7 0,-11-9 0,-13-7 0,-13-9 0,-16-7 0,-17 0 0,-17 0 0,-9 7 0,-12 5 0,-5 10 0,6 10 0,13 9 0,8 5 0,25 8-139,8 10-1471,16 6 0,10 7 0,11-4 0</inkml:trace>
  <inkml:trace contextRef="#ctx0" brushRef="#br0" timeOffset="162642.1453">27665 17127 8191,'0'0'0,"-2"0"0,2-2 0,0 2 0,7 3 0,0-3 0,12 0-472,2 2-1071,-5-2 0,-5-7 0,-1 0 0</inkml:trace>
  <inkml:trace contextRef="#ctx0" brushRef="#br0" timeOffset="163263.6865">28182 16943 8191,'0'-9'0,"0"2"0,-2-2 0,-5 0 0,-2 6 0,-7 2 0,-3 5 0,-4 5 0,2 5 0,6 7 0,1 3 0,8 6 0,5 3 0,1 1 0,11 3 0,12 1 0,12 1 0,9-3 0,13 1 0,1-2 0,-3-1 0,-5-5 0,-12-5 0,-15-3 0,-14-5 0,-15-1 0,-18-3 0,-7-1 0,-11-2 0,-10 0 0,-1-5 0,5-3 0,2 1 0,13-6 0,11-2 0,10-1 0,12-5 0,20-5 0,17-4 0,14-4 0,10-1 0,11-6 0,-5-2 0,-9-4 0,-14-1 0,-20-2 0,-13 0 0,-22 0 0,-19 1 0,-11 2 0,-8 7 0,-8-1 0,2 10 0,8 3 0,9 4 0,47 6-310,-16 6-1266,10-1 0,15 4 0,13 0 0</inkml:trace>
  <inkml:trace contextRef="#ctx0" brushRef="#br0" timeOffset="163531.3242">28635 16898 8191,'4'0'-1638,"9"-1"3276,7-1-1638,6 5 0,3 11 0,14 1 0,-2 12 0,0 11 0,-6 10 0,-7 6 0,-11 4 0,-9 5 0,-8-5 0,-12-5 0,-1-5 0,-4-9 0,1-8-347,34-9-1291,-18-7 0,6-10 0</inkml:trace>
  <inkml:trace contextRef="#ctx0" brushRef="#br0" timeOffset="164015.82">29208 17008 7446,'4'-11'83,"8"-4"0,2-1-1,12-2 1,9 4 0,4 7-1,6-1 1,-3 6 0,-1 0 0,-8 4-83,-7 2 0,-7 4 0,-6 0 0,-8 10 0,-8 4 0,-10 3 0,-9 3 0,-10 4 0,-8-3 0,1-1 0,-3-1 0,5-2 0,9 2 0,8-4 0,7 0 0,13 1 0,14-2 0,22-5 0,22-1 0,15-3 0,12-6 0,-3-3 0,-8-3-51,-12-6-699,-41-2-728,-34-1 0,-59-6 0</inkml:trace>
  <inkml:trace contextRef="#ctx0" brushRef="#br0" timeOffset="167887.5281">29530 17965 8191,'-8'3'0,"0"1"0,2-2 0,0 4 0,6-4 0,0-2 0,8 0 0,7 0 0,13-5 0,11-3 0,16-2 0,7-9 0,3-5 0,-5 2 0,-8 1 0,-14 3 0,-15 7 0,-14 6 0,-9 2 0,-13 7 0,-5 1-1638,-10 11 0,-7 5 0,-10 2 0</inkml:trace>
  <inkml:trace contextRef="#ctx0" brushRef="#br0" timeOffset="168051.106">29513 18071 8191,'17'0'0,"15"-2"0,17-8 0,20-3 0,2-6 0,0-5 0,-5 1-1638,-21 3 0,-24 0 0,-18 1 0</inkml:trace>
  <inkml:trace contextRef="#ctx0" brushRef="#br0" timeOffset="182795.6067">493 916 8191,'0'-3'0,"2"0"0,2 1 0,8 0 0,3 2 0,12 0 0,9 0 0,7 2 0,4-1 0,5 0 0,6 2 0,-1-2 0,5 1 0,1 0 0,2-2 0,5 0 0,2 0 0,2-2 0,5 2 0,3 0 0,2 0 0,-1 0 0,1 0 0,0 0 0,-2 0 0,-1 0 0,-3 0 0,-6 3 0,-4-1 0,-4 3 0,-4 2 0,0-2 0,2 1 0,-3-1 0,1 1 0,4-3 0,3 0 0,1-3 0,6 0 0,3 0 0,2 0 0,2 0 0,1 0 0,1 0 0,-1 0 0,3 0 0,3-3 0,6 2 0,9-1 0,6-3 0,5-2 0,-1 1 0,1-1 0,-3 1 0,-2 0 0,0 1 0,5 1 0,2 1 0,1-5 0,7 2 0,4-4 0,-2-4 0,1 5 0,-4-2 0,-5 2 0,-8 4 0,-5-1 0,-3 3 0,-3-2 0,1 2 0,4-2 0,4-1 0,4 0 0,4-1 0,2-1 0,1-1 0,-1 3 0,2 0 0,0 1 0,0-1 0,-1 1 0,1 1 0,-1-3 0,0 6 0,0-1 0,-1 1 0,1 1 0,-1 1 0,1-2 0,-3 1 0,1 0 0,-7 0 0,-6 0 0,-9 1 0,-5 4 0,-5 0 0,0 2 0,-1 1 0,4 1 0,5-1 0,3-1 0,1 0 0,1 1 0,0-1 0,3-2 0,0 2 0,5-3 0,5 3 0,6-1 0,1-1 0,3-3 0,-1 0 0,2-2 0,3 0 0,4 0 0,1 3 0,4-3 0,-1 0 0,4 2 0,2 1 0,3-3 0,4 4 0,3 0 0,-6-1 0,1 0 0,2 2 0,-2 0 0,1 2 0,-1-2 0,4-2 0,1 3 0,1-4 0,1 0 0,2-2 0,-2 1 0,1-1 0,1 0 0,-3 0 0,-7 0 0,-7 0 0,-5 0 0,-5 0 0,-2 0 0,-7 1 0,-2-1 0,-4 0 0,-3 0 0,1 0 0,-2 0 0,1 0 0,-3 1 0,0-1 0,-3 3 0,-1-3 0,-1 0 0,-1-3 0,5 3 0,2 0 0,3 0 0,4 0 0,1 0 0,0 0 0,0 0 0,4 0 0,4 0 0,0 0 0,7 0 0,4 0 0,8 0 0,2 0 0,3 0 0,0 0 0,3 0 0,-3 0 0,1 0 0,3 5 0,1-3 0,-2 2 0,0 3 0,-2 0 0,-1 0 0,-4 1 0,-3 1 0,-9 0 0,-4 1 0,-8-2 0,-2 0 0,-2 1 0,-1 0 0,-4 1 0,-6-4 0,-8 3 0,-5-3 0,-4 2 0,0-1 0,-3 1 0,1-1 0,3 1 0,-1-1 0,2-1 0,3-3 0,6 0 0,5-1 0,7 0 0,9 0 0,4 1 0,3-3 0,2 3 0,3-1 0,-1 1 0,5-1 0,4 3 0,5 0 0,1-1 0,4 1 0,7-1 0,1 2 0,5 1 0,1-2 0,0 1 0,2 0 0,-1-1 0,0 2 0,-4-1 0,2 0 0,-4 1 0,1-2 0,2 0 0,1-2 0,1 1 0,3 2 0,-4-4 0,1 3 0,-2-1 0,-1 0 0,7-3 0,7 4 0,5 0 0,13-1 0,15 2 0,4-4 0,10 2 0,14-1 0,5 4 0,5-3 0,8 2 0,9 1 0,6 3 0,9-5 0,10 5 0,8 0 0,12-1 0,6 1 0,2-1 0,-6-1 0,-10 4 0,-9-7 0,-11 7 0,-8-2 0,-7-3 0,-12 5 0,-13-2 0,-14 0 0</inkml:trace>
  <inkml:trace contextRef="#ctx0" brushRef="#br0" timeOffset="185663.0634">1306 2824 8191,'-32'-57'0,"-11"-18"0,-14-22 0,-6-14-1638,20 16 3276,16-2-1638,7 3 0,15 9 0,15 6 0,13 22 0,18 5 0,22 8 0,18 13 0,-4 5 0,-80 14 0,73 19 0,-58 16 0,24 10 0,-3 13 0,54 14 0,-93-2 0,26 0 0,-53-6 0,-13-2 0,3-13 0,-3-7 0,12-7-1638,16-4 0,12-8 0,8-7 0</inkml:trace>
  <inkml:trace contextRef="#ctx0" brushRef="#br0" timeOffset="186199.6436">2011 2284 5957,'-25'-8'248,"-11"3"-2,-10 2 0,-13 6 1,53 11-1,-45 18 0,15 3 0,9 7 1,14 4-1,10-2-230,12-3-16,9-6 0,10-5 0,4-7 0,12-11 0,0-8 0,-2-8 0,-4-10 0,-10-8 0,-9-5 0,-12-8 0,-3 4 0,-4-1 0,-7 8 0,1 3 0,5 11 0,-2 3 0,0 6 0,3 9 0,3 14 0,3 7 0,8 9 0,4 10-1638,7 1 0,7-5 0,-9-6 0</inkml:trace>
  <inkml:trace contextRef="#ctx0" brushRef="#br0" timeOffset="186544.5415">2233 2367 8191,'7'-12'0,"5"1"0,11 1 0,7 1 0,6 10 0,5 14 0,5 8 0,-4 7 0,0 6 0,-9 3 0,-9 0 0,-13-5 0,-7-5 0,-8-8 0,-12-8 0,-3-8 0,-4-10 0,-5-10 0,1-9 0,5-6 0,6-5 0,11-3 0,3-2 0,8 2 0,9-16-1638,6 21 0,7 6 0,5 3 0</inkml:trace>
  <inkml:trace contextRef="#ctx0" brushRef="#br0" timeOffset="186983.6385">3136 2221 6294,'-38'6'211,"-12"5"0,-11 7-1,-3 9 1,18 3 0,13 0-1,11 1 1,12-5 0,7-2 0,10-3-211,16-5 0,9-4 0,13-4 0,11-5 0,2-3 0,-5-8 0,-6-4 0,-11-4 0,-12-4 0,-7-4 0,-9 0 0,-5 4 0,-3 4 0,0 6 0,-2 3 0,4 5 0,-2 4 0,0 8 0,1 6 0,7 6 0,3 9-398,3-67-1160,5 64 0,-4-5 0,-3-9 0</inkml:trace>
  <inkml:trace contextRef="#ctx0" brushRef="#br0" timeOffset="187611.6445">3561 2213 8191,'2'-1'0,"3"1"0,3 2 0,5 8 0,3 8 0,3 8 0,-1 8 0,-1 5 0,-11-3 0,-1-4 0,-4-18 0,-4 5 0,2-12 0,-9-8-76,0-5 76,-1 2 0,-1-15 0,1-2 0,10-2 0,1 0 0,3 0 0,7-1 0,6 4 0,8 1 76,9 4-76,4 6 0,0 5 0,5 4 0,-6 8 0,-3 5 0,-2 1 0,-8 3 0,-7 1 0,-5-3 0,-7-4 0,-2-7-1638,-5 4 3276,-1-8-1638,-3 0 0,1-7 0,0-1 0,3-9 0,2-1 0,2-2 0,2 6 0,6-6 0,-5-31 0,13 36 0,6 3 0,8 0 0,3 10 0,11 41 0,0-25 0,0 8 0,-1 3 0,-5 1 0,-5 0 0,-6 1-269,6-3-506,-13-2-863,-2-8 0,0-6 0</inkml:trace>
  <inkml:trace contextRef="#ctx0" brushRef="#br0" timeOffset="188227.2835">4735 2189 6557,'2'-2'179,"1"-1"0,1 0-1,7-2 1,5 1 0,7-1-1,8-1 1,5-3 0,0-5-1,1-1-152,-1-2-26,-7-1 0,-10 0 0,-6 3 0,-10 1 0,-16 2 0,-4 4 0,-9-1 0,-8 7 0,-3-1 0,4 7 0,-5 4 0,8 12 0,4 8 0,9 11 0,8 7 0,5 5 0,17 0 0,10-3 0,14-6 0,10-9 0,13-6 0,5-13 0,1-9 0,1-14 0,-4-13 0,-5-12 0,-6-14 0,-9-12 0,-11-6 0,-9 3 0,-11 0 0,-8 10 0,-4 12 0,-3 13 0,-2 9 0,0 11 0,1 5 0,-4 9 0,3 9 0,4 18 0,-1 15 0,6 14 0,9 10 0,2 1 0,5-1 0,-3-6 0,8 7-424,-2-20-1129,-1-12 0,-9-19 0,1-14 0</inkml:trace>
  <inkml:trace contextRef="#ctx0" brushRef="#br0" timeOffset="189040.096">5240 2225 8191,'2'0'0,"8"2"0,13-2 0,19 3 0,17-3 0,20 2 0,11-1 0,4-1 0,-6-1-58,-8-4-24,-11-2-17,-14-5-35,-18-3-8,-15-7-23,-22 3-68,0-2 51,-3 3-23,-1-1-4,-8 5 195,10-1 96,-10 1 17,-4 1 35,-4 6 8,5-2 23,-1 6 68,2 5-51,2 3 23,2 12 4,6 5-137,2 11-72,5 8 0,6 4 0,9-4 0,6-3 0,6-2 0,6-8 0,0-6 0,3-7 0,2-9 0,5-5 0,-3-10 0,2-12 0,-5-6 0,-2-10 0,-4-10 0,-2-2 0,-8 3 0,-6 8 0,-6 8 0,-4 11 0,-3 8 0,0 5 0,4 4 0,8 2 0,8 2 0,5 6 0,5 9 0,3 4 0,-4 11 0,-5-2 0,-4 4 0,-11-5 0,-3-6 0,-6-6 0,-4-3 0,-1-10 0,-1-1 0,-4-2 0,1-2 0,-3-3 0,0-9 0,0-6 0,5-7 0,1-11 0,6 1 0,6-3 0,6 2 0,6 2 0,10 7 0,3 2 0,3 5 0,4-9-215,1 17-1380,-2 5 0,0 1 0,0 2 0</inkml:trace>
  <inkml:trace contextRef="#ctx0" brushRef="#br0" timeOffset="189399.6381">7236 1923 6784,'-21'4'156,"-7"1"0,-7 2 1,-4 4-1,12 1 0,6 0 1,6 3-1,6 1 0,4 1 1,3 0-157,3 0 0,5 1 0,6-3 0,3 2 0,4-2 0,7 1 0,-3-1 0,-1-3 0,-9 5 0,-3-2 0,-6-1 0,-2 3 0,-7-2 0,-8 2 0,-1 0 0,-12-1-173,-9 0-266,-6-2-1076,0-7 0,2-2 0,9-8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4-24T02:51:55.07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14474 4467 1242,'0'0'82,"0"1"18,0 1 19,0 1 24,0-2 31,0 2 23,0-3 21,0 1 24,0-1 26,0 0-29,0 0-1,0 0 4,0 0-10,0 0-14,0 0-21,0 0-14,0 0-9,0 0-4,0 0-9,0 0-13,0 0-13,0 0-2,0 0 6,0 0-4,-1 0 4,1 0-5,-3 0 20,3 0 12,0 0 14,0 0 21,3 0 18,-6 0 4,3 0-12,0 0-7,0 0-14,0 0-4,0 0-31,0-1-33,0 1-31,0-2-33,0 2-32,0-1-23,0 0-3,0-1 0,0 1 0,0-1 0,0 1 0,0 1 0,0 0 0,0 0 0,0 0 0,0 0 0,0 0 0,0-1 0,0 1 0,0-2 0,0 1 0,0-1 0,3-3 0,-2 1 0,1 1 0,1-4 0,1 3 0,1 0 0,-1 0 0,4 0 0,-4-1 0,3-2 0,-3 4 0,0-1 0,1-3 0,0 3 0,-1 1 0,0-1 0,0-1 0,-1 0 0,4 1 0,0 0 0,-1-2 0,1 0 0,1 1 0,-3-1 0,2 3 0,-2-3 0,1 2 0,-2-1 0,1 2 0,3-4 0,-2 3 0,1-1 0,2 0 0,-2-2 0,3 1 0,-3 1 0,-1 1 0,-1 0 0,1-1 0,-3 1 0,0 0 0,4 1 0,-3-1 0,5-1 0,-4 2 0,3-1 0,-3-1 0,1 0 0,-2 2 0,4 1 0,-1-2 0,4 0 0,2 0 0,-2-1 0,4-1 0,-4 1 0,-2 0 0,0 1 0,-2-3 0,-1 6 0,0-4 0,1 2 0,3 0 0,0-1 0,0-2 0,1 1 0,-3 1 0,-1-1 0,-3 1 0,-1 1 0,0 0 0,3 1 0,1-1 0,0 2 0,2-2 0,-2-2 0,3-1 0,-2 3 0,1-4 0,0 3 0,-1 0 0,-3-1 0,2 1 0,-1 0 0,-1 0 0,3 0 0,2-2 0,-1 2 0,0-3 0,3 2 0,-3-2 0,-1 2 0,2 0 0,-2-1 0,-1 1 0,1-1 0,2 1 0,1-2 0,0 0 0,3 0 0,2 1 0,0-3 0,-2 2 0,0 0 0,1-2 0,-2 4 0,0-2 0,-1 0 0,-1 0 0,-1 2 0,-1-1 0,-1 0 0,0 2 0,-2 0 0,1 0 0,1-1 0,1-1 0,0 0 0,2 3 0,-2-1 0,1-1 0,-2-1 0,1 2 0,-1-2 0,-1 2 0,1 0 0,0 0 0,-1 1 0,0 0 0,-1-2 0,4 2 0,-4 0 0,1-1 0,0 3 0,2-2 0,-2-1 0,2 1 0,2-3 0,-2 3 0,3-3 0,2 0 0,-2 2 0,0-3 0,-1 2 0,-4 0 0,-1 1 0,1-2 0,-3 4 0,3-1 0,1 0 0,2 2 0,0-3 0,0 1 0,-3 1 0,2-2 0,-2 0 0,-1 4 0,1-4 0,0 2 0,-2 2 0,-1-1 0,3-2 0,1 1 0,0-3 0,1 1 0,1 0 0,0 1 0,-4 2 0,-2 0 0,-3-1 0,-1 4 0,0-4 0,2 2 0,-1-1 0,1 0 0,-1 1 0,-1-2 0,2 2 0,-2 0 0,1 0 0,-1 0 0,2-1 0,-4 1 0,4 0 0,-1 0 0,-1 0 0,2 0 0,-2 0 0,0 0 0,0 0 0,0 0 0,0 0 0,0 0 0,2 0 0,-2 0 0,2 0 0,2 0 0,0 0 0,1 0 0,2 0 0,0 0 0,-3 0 0,-1 0 0,0 0 0,-1 0 0,-2 0 0,0 0 0,0 0 0,0 0 0,0 0 0,0 0 0,0 0 0,0 0 0,0-2 0,0 2 0,0-1 0,0 1 0,0 0 0,0 0 0,0 0 0,0 0 0,0 0 0,0 0 0,0 0 0,0 1-280,3 1-250,0-2-946,1 3 0,3-2 0,8-2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293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44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627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44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76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55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097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54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00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534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71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B3899-CD2D-44B7-8A71-409B605DBF7B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82347-7BAB-4A72-BF8D-C6C9E1EC9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3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9.xml"/><Relationship Id="rId13" Type="http://schemas.openxmlformats.org/officeDocument/2006/relationships/image" Target="../media/image41.emf"/><Relationship Id="rId3" Type="http://schemas.openxmlformats.org/officeDocument/2006/relationships/image" Target="../media/image36.emf"/><Relationship Id="rId7" Type="http://schemas.openxmlformats.org/officeDocument/2006/relationships/image" Target="../media/image38.emf"/><Relationship Id="rId12" Type="http://schemas.openxmlformats.org/officeDocument/2006/relationships/customXml" Target="../ink/ink41.xml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8.xml"/><Relationship Id="rId11" Type="http://schemas.openxmlformats.org/officeDocument/2006/relationships/image" Target="../media/image40.emf"/><Relationship Id="rId5" Type="http://schemas.openxmlformats.org/officeDocument/2006/relationships/image" Target="../media/image37.emf"/><Relationship Id="rId15" Type="http://schemas.openxmlformats.org/officeDocument/2006/relationships/image" Target="../media/image42.emf"/><Relationship Id="rId10" Type="http://schemas.openxmlformats.org/officeDocument/2006/relationships/customXml" Target="../ink/ink40.xml"/><Relationship Id="rId4" Type="http://schemas.openxmlformats.org/officeDocument/2006/relationships/customXml" Target="../ink/ink37.xml"/><Relationship Id="rId9" Type="http://schemas.openxmlformats.org/officeDocument/2006/relationships/image" Target="../media/image39.emf"/><Relationship Id="rId14" Type="http://schemas.openxmlformats.org/officeDocument/2006/relationships/customXml" Target="../ink/ink4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9.emf"/><Relationship Id="rId18" Type="http://schemas.openxmlformats.org/officeDocument/2006/relationships/customXml" Target="../ink/ink52.xml"/><Relationship Id="rId26" Type="http://schemas.openxmlformats.org/officeDocument/2006/relationships/customXml" Target="../ink/ink56.xml"/><Relationship Id="rId39" Type="http://schemas.openxmlformats.org/officeDocument/2006/relationships/image" Target="../media/image62.emf"/><Relationship Id="rId3" Type="http://schemas.openxmlformats.org/officeDocument/2006/relationships/image" Target="../media/image44.emf"/><Relationship Id="rId21" Type="http://schemas.openxmlformats.org/officeDocument/2006/relationships/image" Target="../media/image53.emf"/><Relationship Id="rId34" Type="http://schemas.openxmlformats.org/officeDocument/2006/relationships/customXml" Target="../ink/ink60.xml"/><Relationship Id="rId42" Type="http://schemas.openxmlformats.org/officeDocument/2006/relationships/customXml" Target="../ink/ink64.xml"/><Relationship Id="rId47" Type="http://schemas.openxmlformats.org/officeDocument/2006/relationships/image" Target="../media/image66.emf"/><Relationship Id="rId7" Type="http://schemas.openxmlformats.org/officeDocument/2006/relationships/image" Target="../media/image46.emf"/><Relationship Id="rId12" Type="http://schemas.openxmlformats.org/officeDocument/2006/relationships/customXml" Target="../ink/ink49.xml"/><Relationship Id="rId17" Type="http://schemas.openxmlformats.org/officeDocument/2006/relationships/image" Target="../media/image51.emf"/><Relationship Id="rId25" Type="http://schemas.openxmlformats.org/officeDocument/2006/relationships/image" Target="../media/image55.emf"/><Relationship Id="rId33" Type="http://schemas.openxmlformats.org/officeDocument/2006/relationships/image" Target="../media/image59.emf"/><Relationship Id="rId38" Type="http://schemas.openxmlformats.org/officeDocument/2006/relationships/customXml" Target="../ink/ink62.xml"/><Relationship Id="rId46" Type="http://schemas.openxmlformats.org/officeDocument/2006/relationships/customXml" Target="../ink/ink66.xml"/><Relationship Id="rId2" Type="http://schemas.openxmlformats.org/officeDocument/2006/relationships/customXml" Target="../ink/ink44.xml"/><Relationship Id="rId16" Type="http://schemas.openxmlformats.org/officeDocument/2006/relationships/customXml" Target="../ink/ink51.xml"/><Relationship Id="rId20" Type="http://schemas.openxmlformats.org/officeDocument/2006/relationships/customXml" Target="../ink/ink53.xml"/><Relationship Id="rId29" Type="http://schemas.openxmlformats.org/officeDocument/2006/relationships/image" Target="../media/image57.emf"/><Relationship Id="rId41" Type="http://schemas.openxmlformats.org/officeDocument/2006/relationships/image" Target="../media/image6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6.xml"/><Relationship Id="rId11" Type="http://schemas.openxmlformats.org/officeDocument/2006/relationships/image" Target="../media/image48.emf"/><Relationship Id="rId24" Type="http://schemas.openxmlformats.org/officeDocument/2006/relationships/customXml" Target="../ink/ink55.xml"/><Relationship Id="rId32" Type="http://schemas.openxmlformats.org/officeDocument/2006/relationships/customXml" Target="../ink/ink59.xml"/><Relationship Id="rId37" Type="http://schemas.openxmlformats.org/officeDocument/2006/relationships/image" Target="../media/image61.emf"/><Relationship Id="rId40" Type="http://schemas.openxmlformats.org/officeDocument/2006/relationships/customXml" Target="../ink/ink63.xml"/><Relationship Id="rId45" Type="http://schemas.openxmlformats.org/officeDocument/2006/relationships/image" Target="../media/image65.emf"/><Relationship Id="rId5" Type="http://schemas.openxmlformats.org/officeDocument/2006/relationships/image" Target="../media/image45.emf"/><Relationship Id="rId15" Type="http://schemas.openxmlformats.org/officeDocument/2006/relationships/image" Target="../media/image50.emf"/><Relationship Id="rId23" Type="http://schemas.openxmlformats.org/officeDocument/2006/relationships/image" Target="../media/image54.emf"/><Relationship Id="rId28" Type="http://schemas.openxmlformats.org/officeDocument/2006/relationships/customXml" Target="../ink/ink57.xml"/><Relationship Id="rId36" Type="http://schemas.openxmlformats.org/officeDocument/2006/relationships/customXml" Target="../ink/ink61.xml"/><Relationship Id="rId49" Type="http://schemas.openxmlformats.org/officeDocument/2006/relationships/image" Target="../media/image67.emf"/><Relationship Id="rId10" Type="http://schemas.openxmlformats.org/officeDocument/2006/relationships/customXml" Target="../ink/ink48.xml"/><Relationship Id="rId19" Type="http://schemas.openxmlformats.org/officeDocument/2006/relationships/image" Target="../media/image52.emf"/><Relationship Id="rId31" Type="http://schemas.openxmlformats.org/officeDocument/2006/relationships/image" Target="../media/image58.emf"/><Relationship Id="rId44" Type="http://schemas.openxmlformats.org/officeDocument/2006/relationships/customXml" Target="../ink/ink65.xml"/><Relationship Id="rId4" Type="http://schemas.openxmlformats.org/officeDocument/2006/relationships/customXml" Target="../ink/ink45.xml"/><Relationship Id="rId9" Type="http://schemas.openxmlformats.org/officeDocument/2006/relationships/image" Target="../media/image47.emf"/><Relationship Id="rId14" Type="http://schemas.openxmlformats.org/officeDocument/2006/relationships/customXml" Target="../ink/ink50.xml"/><Relationship Id="rId22" Type="http://schemas.openxmlformats.org/officeDocument/2006/relationships/customXml" Target="../ink/ink54.xml"/><Relationship Id="rId27" Type="http://schemas.openxmlformats.org/officeDocument/2006/relationships/image" Target="../media/image56.emf"/><Relationship Id="rId30" Type="http://schemas.openxmlformats.org/officeDocument/2006/relationships/customXml" Target="../ink/ink58.xml"/><Relationship Id="rId35" Type="http://schemas.openxmlformats.org/officeDocument/2006/relationships/image" Target="../media/image60.emf"/><Relationship Id="rId43" Type="http://schemas.openxmlformats.org/officeDocument/2006/relationships/image" Target="../media/image64.emf"/><Relationship Id="rId48" Type="http://schemas.openxmlformats.org/officeDocument/2006/relationships/customXml" Target="../ink/ink67.xml"/><Relationship Id="rId8" Type="http://schemas.openxmlformats.org/officeDocument/2006/relationships/customXml" Target="../ink/ink4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71.xml"/><Relationship Id="rId13" Type="http://schemas.openxmlformats.org/officeDocument/2006/relationships/image" Target="../media/image72.emf"/><Relationship Id="rId18" Type="http://schemas.openxmlformats.org/officeDocument/2006/relationships/customXml" Target="../ink/ink76.xml"/><Relationship Id="rId3" Type="http://schemas.openxmlformats.org/officeDocument/2006/relationships/image" Target="../media/image44.emf"/><Relationship Id="rId21" Type="http://schemas.openxmlformats.org/officeDocument/2006/relationships/image" Target="../media/image76.emf"/><Relationship Id="rId7" Type="http://schemas.openxmlformats.org/officeDocument/2006/relationships/image" Target="../media/image69.emf"/><Relationship Id="rId12" Type="http://schemas.openxmlformats.org/officeDocument/2006/relationships/customXml" Target="../ink/ink73.xml"/><Relationship Id="rId17" Type="http://schemas.openxmlformats.org/officeDocument/2006/relationships/image" Target="../media/image74.emf"/><Relationship Id="rId2" Type="http://schemas.openxmlformats.org/officeDocument/2006/relationships/customXml" Target="../ink/ink68.xml"/><Relationship Id="rId16" Type="http://schemas.openxmlformats.org/officeDocument/2006/relationships/customXml" Target="../ink/ink75.xml"/><Relationship Id="rId20" Type="http://schemas.openxmlformats.org/officeDocument/2006/relationships/customXml" Target="../ink/ink7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0.xml"/><Relationship Id="rId11" Type="http://schemas.openxmlformats.org/officeDocument/2006/relationships/image" Target="../media/image71.emf"/><Relationship Id="rId5" Type="http://schemas.openxmlformats.org/officeDocument/2006/relationships/image" Target="../media/image68.emf"/><Relationship Id="rId15" Type="http://schemas.openxmlformats.org/officeDocument/2006/relationships/image" Target="../media/image73.emf"/><Relationship Id="rId10" Type="http://schemas.openxmlformats.org/officeDocument/2006/relationships/customXml" Target="../ink/ink72.xml"/><Relationship Id="rId19" Type="http://schemas.openxmlformats.org/officeDocument/2006/relationships/image" Target="../media/image75.emf"/><Relationship Id="rId4" Type="http://schemas.openxmlformats.org/officeDocument/2006/relationships/customXml" Target="../ink/ink69.xml"/><Relationship Id="rId9" Type="http://schemas.openxmlformats.org/officeDocument/2006/relationships/image" Target="../media/image70.emf"/><Relationship Id="rId14" Type="http://schemas.openxmlformats.org/officeDocument/2006/relationships/customXml" Target="../ink/ink7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customXml" Target="../ink/ink7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customXml" Target="../ink/ink8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customXml" Target="../ink/ink81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13" Type="http://schemas.openxmlformats.org/officeDocument/2006/relationships/image" Target="../media/image9.emf"/><Relationship Id="rId18" Type="http://schemas.openxmlformats.org/officeDocument/2006/relationships/customXml" Target="../ink/ink12.xml"/><Relationship Id="rId26" Type="http://schemas.openxmlformats.org/officeDocument/2006/relationships/customXml" Target="../ink/ink16.xml"/><Relationship Id="rId3" Type="http://schemas.openxmlformats.org/officeDocument/2006/relationships/image" Target="../media/image4.emf"/><Relationship Id="rId21" Type="http://schemas.openxmlformats.org/officeDocument/2006/relationships/image" Target="../media/image13.emf"/><Relationship Id="rId7" Type="http://schemas.openxmlformats.org/officeDocument/2006/relationships/image" Target="../media/image6.emf"/><Relationship Id="rId12" Type="http://schemas.openxmlformats.org/officeDocument/2006/relationships/customXml" Target="../ink/ink9.xml"/><Relationship Id="rId17" Type="http://schemas.openxmlformats.org/officeDocument/2006/relationships/image" Target="../media/image11.emf"/><Relationship Id="rId25" Type="http://schemas.openxmlformats.org/officeDocument/2006/relationships/image" Target="../media/image15.emf"/><Relationship Id="rId2" Type="http://schemas.openxmlformats.org/officeDocument/2006/relationships/customXml" Target="../ink/ink4.xml"/><Relationship Id="rId16" Type="http://schemas.openxmlformats.org/officeDocument/2006/relationships/customXml" Target="../ink/ink11.xml"/><Relationship Id="rId20" Type="http://schemas.openxmlformats.org/officeDocument/2006/relationships/customXml" Target="../ink/ink13.xml"/><Relationship Id="rId29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.xml"/><Relationship Id="rId11" Type="http://schemas.openxmlformats.org/officeDocument/2006/relationships/image" Target="../media/image8.emf"/><Relationship Id="rId24" Type="http://schemas.openxmlformats.org/officeDocument/2006/relationships/customXml" Target="../ink/ink15.xml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23" Type="http://schemas.openxmlformats.org/officeDocument/2006/relationships/image" Target="../media/image14.emf"/><Relationship Id="rId28" Type="http://schemas.openxmlformats.org/officeDocument/2006/relationships/customXml" Target="../ink/ink17.xml"/><Relationship Id="rId10" Type="http://schemas.openxmlformats.org/officeDocument/2006/relationships/customXml" Target="../ink/ink8.xml"/><Relationship Id="rId19" Type="http://schemas.openxmlformats.org/officeDocument/2006/relationships/image" Target="../media/image12.emf"/><Relationship Id="rId31" Type="http://schemas.openxmlformats.org/officeDocument/2006/relationships/image" Target="../media/image18.emf"/><Relationship Id="rId4" Type="http://schemas.openxmlformats.org/officeDocument/2006/relationships/customXml" Target="../ink/ink5.xml"/><Relationship Id="rId9" Type="http://schemas.openxmlformats.org/officeDocument/2006/relationships/image" Target="../media/image7.emf"/><Relationship Id="rId14" Type="http://schemas.openxmlformats.org/officeDocument/2006/relationships/customXml" Target="../ink/ink10.xml"/><Relationship Id="rId22" Type="http://schemas.openxmlformats.org/officeDocument/2006/relationships/customXml" Target="../ink/ink14.xml"/><Relationship Id="rId27" Type="http://schemas.openxmlformats.org/officeDocument/2006/relationships/image" Target="../media/image16.emf"/><Relationship Id="rId30" Type="http://schemas.openxmlformats.org/officeDocument/2006/relationships/customXml" Target="../ink/ink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customXml" Target="../ink/ink83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customXml" Target="../ink/ink84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customXml" Target="../ink/ink85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customXml" Target="../ink/ink86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customXml" Target="../ink/ink87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customXml" Target="../ink/ink88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customXml" Target="../ink/ink8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915560" y="2124720"/>
              <a:ext cx="870120" cy="80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00440" y="2056680"/>
                <a:ext cx="89856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45160" y="668880"/>
              <a:ext cx="11500920" cy="4915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9320" y="652320"/>
                <a:ext cx="11533320" cy="494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8359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40720" y="492480"/>
              <a:ext cx="4311000" cy="3446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24160" y="475920"/>
                <a:ext cx="4344480" cy="347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429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42520" y="493560"/>
              <a:ext cx="10980720" cy="5904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5600" y="477000"/>
                <a:ext cx="11014560" cy="593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433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65200" y="546480"/>
              <a:ext cx="4277160" cy="3267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8640" y="529920"/>
                <a:ext cx="4310280" cy="330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731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37560" y="336240"/>
              <a:ext cx="11109960" cy="5538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1000" y="319320"/>
                <a:ext cx="11143080" cy="556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79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68800" y="81360"/>
              <a:ext cx="10201680" cy="5834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2240" y="65160"/>
                <a:ext cx="10233360" cy="586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3537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96240" y="420480"/>
              <a:ext cx="11005920" cy="4712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9320" y="403920"/>
                <a:ext cx="11027880" cy="474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267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12920" y="367560"/>
              <a:ext cx="10389240" cy="64015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6360" y="354600"/>
                <a:ext cx="10419480" cy="642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740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29440" y="739080"/>
              <a:ext cx="10890000" cy="4199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2880" y="722520"/>
                <a:ext cx="10923120" cy="423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882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4040" y="293040"/>
              <a:ext cx="10441800" cy="6073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280" y="276480"/>
                <a:ext cx="10461600" cy="610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045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69280" y="270720"/>
              <a:ext cx="9691200" cy="2851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52720" y="253800"/>
                <a:ext cx="9724320" cy="287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544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83720" y="477720"/>
              <a:ext cx="9504720" cy="34855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68960" y="464400"/>
                <a:ext cx="9536040" cy="351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6172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16480" y="552600"/>
              <a:ext cx="10901520" cy="4030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9920" y="536760"/>
                <a:ext cx="10933200" cy="406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282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491280" y="1402920"/>
              <a:ext cx="99720" cy="12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76160" y="1343520"/>
                <a:ext cx="12456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625200" y="1387800"/>
              <a:ext cx="3417840" cy="327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06840" y="1306080"/>
                <a:ext cx="345852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7053840" y="1418040"/>
              <a:ext cx="911160" cy="927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26120" y="1338480"/>
                <a:ext cx="959400" cy="11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8357040" y="2351520"/>
              <a:ext cx="104760" cy="219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38680" y="2277000"/>
                <a:ext cx="13644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7923600" y="2274120"/>
              <a:ext cx="570600" cy="19447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909560" y="2205000"/>
                <a:ext cx="601200" cy="21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3450960" y="2658960"/>
              <a:ext cx="4511160" cy="16423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34040" y="2547720"/>
                <a:ext cx="4549320" cy="18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/>
              <p14:cNvContentPartPr/>
              <p14:nvPr/>
            </p14:nvContentPartPr>
            <p14:xfrm>
              <a:off x="784800" y="646920"/>
              <a:ext cx="11364120" cy="54522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2200" y="630360"/>
                <a:ext cx="11393280" cy="548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144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07840" y="648360"/>
              <a:ext cx="9448920" cy="49795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1280" y="631800"/>
                <a:ext cx="9474120" cy="500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9547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45640" y="677160"/>
              <a:ext cx="8460720" cy="5106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400" y="660600"/>
                <a:ext cx="8486280" cy="51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042440" y="2789640"/>
              <a:ext cx="13320" cy="241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22280" y="2699280"/>
                <a:ext cx="5112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258080" y="3111480"/>
              <a:ext cx="585720" cy="960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30000" y="3000240"/>
                <a:ext cx="640080" cy="11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4034880" y="2747160"/>
              <a:ext cx="27720" cy="21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14000" y="2657880"/>
                <a:ext cx="6372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3966840" y="2790720"/>
              <a:ext cx="367560" cy="3258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39120" y="2679480"/>
                <a:ext cx="415800" cy="54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5780520" y="2018880"/>
              <a:ext cx="9000" cy="162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765400" y="1955160"/>
                <a:ext cx="4032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/>
              <p14:cNvContentPartPr/>
              <p14:nvPr/>
            </p14:nvContentPartPr>
            <p14:xfrm>
              <a:off x="5778000" y="2014200"/>
              <a:ext cx="838800" cy="127764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750280" y="1902960"/>
                <a:ext cx="894600" cy="150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/>
              <p14:cNvContentPartPr/>
              <p14:nvPr/>
            </p14:nvContentPartPr>
            <p14:xfrm>
              <a:off x="3051360" y="1623240"/>
              <a:ext cx="13320" cy="720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27960" y="1522080"/>
                <a:ext cx="5112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/>
              <p14:cNvContentPartPr/>
              <p14:nvPr/>
            </p14:nvContentPartPr>
            <p14:xfrm>
              <a:off x="3069000" y="1594440"/>
              <a:ext cx="30960" cy="1188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052440" y="1515960"/>
                <a:ext cx="5940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/>
              <p14:cNvContentPartPr/>
              <p14:nvPr/>
            </p14:nvContentPartPr>
            <p14:xfrm>
              <a:off x="3141000" y="1580760"/>
              <a:ext cx="10080" cy="612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128400" y="1505880"/>
                <a:ext cx="4248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" name="Ink 11"/>
              <p14:cNvContentPartPr/>
              <p14:nvPr/>
            </p14:nvContentPartPr>
            <p14:xfrm>
              <a:off x="3024360" y="1570680"/>
              <a:ext cx="91800" cy="432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996640" y="1459800"/>
                <a:ext cx="14724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" name="Ink 12"/>
              <p14:cNvContentPartPr/>
              <p14:nvPr/>
            </p14:nvContentPartPr>
            <p14:xfrm>
              <a:off x="5215680" y="1539720"/>
              <a:ext cx="272880" cy="1872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09920" y="1514160"/>
                <a:ext cx="28332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4" name="Ink 13"/>
              <p14:cNvContentPartPr/>
              <p14:nvPr/>
            </p14:nvContentPartPr>
            <p14:xfrm>
              <a:off x="5817960" y="1725120"/>
              <a:ext cx="2160" cy="648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796000" y="1631880"/>
                <a:ext cx="4752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" name="Ink 14"/>
              <p14:cNvContentPartPr/>
              <p14:nvPr/>
            </p14:nvContentPartPr>
            <p14:xfrm>
              <a:off x="3066480" y="1508040"/>
              <a:ext cx="2578680" cy="19584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038400" y="1397160"/>
                <a:ext cx="2634480" cy="41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" name="Ink 15"/>
              <p14:cNvContentPartPr/>
              <p14:nvPr/>
            </p14:nvContentPartPr>
            <p14:xfrm>
              <a:off x="5802840" y="1734840"/>
              <a:ext cx="57960" cy="360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795640" y="1650960"/>
                <a:ext cx="7812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7" name="Ink 16"/>
              <p14:cNvContentPartPr/>
              <p14:nvPr/>
            </p14:nvContentPartPr>
            <p14:xfrm>
              <a:off x="5632920" y="1690560"/>
              <a:ext cx="252720" cy="2484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606280" y="1579320"/>
                <a:ext cx="30420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8" name="Ink 17"/>
              <p14:cNvContentPartPr/>
              <p14:nvPr/>
            </p14:nvContentPartPr>
            <p14:xfrm>
              <a:off x="6603840" y="3279960"/>
              <a:ext cx="23760" cy="180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593040" y="3190680"/>
                <a:ext cx="4752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9" name="Ink 18"/>
              <p14:cNvContentPartPr/>
              <p14:nvPr/>
            </p14:nvContentPartPr>
            <p14:xfrm>
              <a:off x="6600240" y="3271320"/>
              <a:ext cx="1243440" cy="5004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572520" y="3160080"/>
                <a:ext cx="129024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0" name="Ink 19"/>
              <p14:cNvContentPartPr/>
              <p14:nvPr/>
            </p14:nvContentPartPr>
            <p14:xfrm>
              <a:off x="7765920" y="3340080"/>
              <a:ext cx="1089000" cy="229068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760160" y="3228840"/>
                <a:ext cx="1122480" cy="251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1" name="Ink 20"/>
              <p14:cNvContentPartPr/>
              <p14:nvPr/>
            </p14:nvContentPartPr>
            <p14:xfrm>
              <a:off x="8304840" y="5529960"/>
              <a:ext cx="187560" cy="5112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277120" y="5427720"/>
                <a:ext cx="2430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2" name="Ink 21"/>
              <p14:cNvContentPartPr/>
              <p14:nvPr/>
            </p14:nvContentPartPr>
            <p14:xfrm>
              <a:off x="8447040" y="3888720"/>
              <a:ext cx="95760" cy="128916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428320" y="3803040"/>
                <a:ext cx="142200" cy="148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3" name="Ink 22"/>
              <p14:cNvContentPartPr/>
              <p14:nvPr/>
            </p14:nvContentPartPr>
            <p14:xfrm>
              <a:off x="2901600" y="4093200"/>
              <a:ext cx="16560" cy="2304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74240" y="3987000"/>
                <a:ext cx="5724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4" name="Ink 23"/>
              <p14:cNvContentPartPr/>
              <p14:nvPr/>
            </p14:nvContentPartPr>
            <p14:xfrm>
              <a:off x="2964600" y="2804400"/>
              <a:ext cx="5551200" cy="219708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937240" y="2693520"/>
                <a:ext cx="5606280" cy="241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5" name="Ink 24"/>
              <p14:cNvContentPartPr/>
              <p14:nvPr/>
            </p14:nvContentPartPr>
            <p14:xfrm>
              <a:off x="221040" y="1419480"/>
              <a:ext cx="10596600" cy="345492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05200" y="1402920"/>
                <a:ext cx="10627560" cy="348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012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45640" y="677160"/>
              <a:ext cx="8460720" cy="5106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400" y="660600"/>
                <a:ext cx="8486280" cy="51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859640" y="4097880"/>
              <a:ext cx="2160" cy="28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36240" y="4002120"/>
                <a:ext cx="48600" cy="19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860360" y="3244320"/>
              <a:ext cx="1787040" cy="8560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32640" y="3137400"/>
                <a:ext cx="1840320" cy="10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4029480" y="1906200"/>
              <a:ext cx="1732680" cy="8568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01760" y="1800360"/>
                <a:ext cx="1788120" cy="10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3052440" y="1597680"/>
              <a:ext cx="2764440" cy="1792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24720" y="1486800"/>
                <a:ext cx="2819160" cy="3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3717720" y="2714400"/>
              <a:ext cx="2334240" cy="16477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90000" y="2603520"/>
                <a:ext cx="2370600" cy="18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/>
              <p14:cNvContentPartPr/>
              <p14:nvPr/>
            </p14:nvContentPartPr>
            <p14:xfrm>
              <a:off x="6428160" y="3346560"/>
              <a:ext cx="2249280" cy="224964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400440" y="3235680"/>
                <a:ext cx="2304720" cy="247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/>
              <p14:cNvContentPartPr/>
              <p14:nvPr/>
            </p14:nvContentPartPr>
            <p14:xfrm>
              <a:off x="2864880" y="4143960"/>
              <a:ext cx="1958760" cy="14976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37880" y="4033080"/>
                <a:ext cx="1994400" cy="3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/>
              <p14:cNvContentPartPr/>
              <p14:nvPr/>
            </p14:nvContentPartPr>
            <p14:xfrm>
              <a:off x="3752640" y="3922920"/>
              <a:ext cx="4753440" cy="11937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26360" y="3812040"/>
                <a:ext cx="4807800" cy="140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/>
              <p14:cNvContentPartPr/>
              <p14:nvPr/>
            </p14:nvContentPartPr>
            <p14:xfrm>
              <a:off x="296280" y="1514520"/>
              <a:ext cx="10482480" cy="288972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9720" y="1497960"/>
                <a:ext cx="10513440" cy="292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123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66880" y="826560"/>
              <a:ext cx="8731800" cy="4899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60040" y="810000"/>
                <a:ext cx="8755200" cy="493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349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33520" y="436680"/>
              <a:ext cx="9253080" cy="6220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6960" y="420120"/>
                <a:ext cx="9283320" cy="625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641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81280" y="306360"/>
              <a:ext cx="10618560" cy="4407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4360" y="289440"/>
                <a:ext cx="10640880" cy="443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163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58400" y="471600"/>
              <a:ext cx="10586160" cy="5491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1840" y="455040"/>
                <a:ext cx="10619280" cy="551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602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58440" y="473040"/>
              <a:ext cx="5365440" cy="3681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1520" y="457560"/>
                <a:ext cx="5398920" cy="371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544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55800" y="2293200"/>
              <a:ext cx="43200" cy="44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8240" y="2272680"/>
                <a:ext cx="5580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982160" y="1235520"/>
              <a:ext cx="880200" cy="1046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54440" y="1146240"/>
                <a:ext cx="935640" cy="124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2899080" y="1207800"/>
              <a:ext cx="771120" cy="146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85040" y="1154160"/>
                <a:ext cx="810720" cy="3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3641400" y="1351440"/>
              <a:ext cx="1589400" cy="309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26280" y="1285920"/>
                <a:ext cx="1631160" cy="48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5171760" y="1622520"/>
              <a:ext cx="85320" cy="44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153040" y="1548000"/>
                <a:ext cx="11160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5209200" y="1332720"/>
              <a:ext cx="505800" cy="2797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81120" y="1221840"/>
                <a:ext cx="550080" cy="50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/>
              <p14:cNvContentPartPr/>
              <p14:nvPr/>
            </p14:nvContentPartPr>
            <p14:xfrm>
              <a:off x="5705280" y="1301040"/>
              <a:ext cx="2614320" cy="33336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689440" y="1231200"/>
                <a:ext cx="2654640" cy="51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/>
              <p14:cNvContentPartPr/>
              <p14:nvPr/>
            </p14:nvContentPartPr>
            <p14:xfrm>
              <a:off x="8274240" y="1287000"/>
              <a:ext cx="689040" cy="33588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249400" y="1183680"/>
                <a:ext cx="740520" cy="54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/>
              <p14:cNvContentPartPr/>
              <p14:nvPr/>
            </p14:nvContentPartPr>
            <p14:xfrm>
              <a:off x="8979120" y="1296360"/>
              <a:ext cx="2276640" cy="4172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958240" y="1193400"/>
                <a:ext cx="2322360" cy="6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/>
              <p14:cNvContentPartPr/>
              <p14:nvPr/>
            </p14:nvContentPartPr>
            <p14:xfrm>
              <a:off x="1742040" y="1238040"/>
              <a:ext cx="393480" cy="1980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725840" y="1142280"/>
                <a:ext cx="42300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" name="Ink 11"/>
              <p14:cNvContentPartPr/>
              <p14:nvPr/>
            </p14:nvContentPartPr>
            <p14:xfrm>
              <a:off x="2028960" y="1097640"/>
              <a:ext cx="277920" cy="35568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012400" y="1023120"/>
                <a:ext cx="31860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" name="Ink 12"/>
              <p14:cNvContentPartPr/>
              <p14:nvPr/>
            </p14:nvContentPartPr>
            <p14:xfrm>
              <a:off x="762840" y="929160"/>
              <a:ext cx="302040" cy="28044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40160" y="860760"/>
                <a:ext cx="34272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4" name="Ink 13"/>
              <p14:cNvContentPartPr/>
              <p14:nvPr/>
            </p14:nvContentPartPr>
            <p14:xfrm>
              <a:off x="455760" y="771480"/>
              <a:ext cx="54360" cy="1260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33800" y="684720"/>
                <a:ext cx="8352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" name="Ink 14"/>
              <p14:cNvContentPartPr/>
              <p14:nvPr/>
            </p14:nvContentPartPr>
            <p14:xfrm>
              <a:off x="1332360" y="765720"/>
              <a:ext cx="62280" cy="7020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325160" y="687960"/>
                <a:ext cx="8748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" name="Ink 15"/>
              <p14:cNvContentPartPr/>
              <p14:nvPr/>
            </p14:nvContentPartPr>
            <p14:xfrm>
              <a:off x="938520" y="243000"/>
              <a:ext cx="10389600" cy="612432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24840" y="227160"/>
                <a:ext cx="10416960" cy="614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890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75440" y="326160"/>
              <a:ext cx="7436520" cy="5569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9960" y="309600"/>
                <a:ext cx="7462800" cy="560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898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44920" y="472320"/>
              <a:ext cx="10913040" cy="5388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8360" y="455400"/>
                <a:ext cx="10939320" cy="542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586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82480" y="381240"/>
              <a:ext cx="10280160" cy="5039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6640" y="364680"/>
                <a:ext cx="10308240" cy="506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767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91280" y="398520"/>
              <a:ext cx="11067120" cy="5331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720" y="381960"/>
                <a:ext cx="11100240" cy="536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166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9080" y="438840"/>
              <a:ext cx="5621760" cy="4982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2520" y="421920"/>
                <a:ext cx="5654880" cy="501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1040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66280" y="574560"/>
              <a:ext cx="9299880" cy="2365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3320" y="558000"/>
                <a:ext cx="9328680" cy="239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603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9720" y="165960"/>
              <a:ext cx="12070800" cy="6674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920" y="154440"/>
                <a:ext cx="12098160" cy="670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623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71440" y="910800"/>
              <a:ext cx="5848200" cy="1983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1000" y="894240"/>
                <a:ext cx="5875560" cy="201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272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85280" y="378360"/>
              <a:ext cx="11607480" cy="4684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720" y="363600"/>
                <a:ext cx="11640600" cy="471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526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83280" y="951480"/>
              <a:ext cx="9358920" cy="43426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5360" y="942480"/>
                <a:ext cx="9382680" cy="436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869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99760" y="902880"/>
              <a:ext cx="10812600" cy="1970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7880" y="887760"/>
                <a:ext cx="10836000" cy="200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116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69720" y="231120"/>
              <a:ext cx="10710720" cy="4800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3160" y="214560"/>
                <a:ext cx="10742040" cy="482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759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36400" y="358560"/>
              <a:ext cx="11397240" cy="6365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9840" y="344160"/>
                <a:ext cx="11430360" cy="639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301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2F52DCEFE4264586CA46606441A8E7" ma:contentTypeVersion="9" ma:contentTypeDescription="Create a new document." ma:contentTypeScope="" ma:versionID="3307cf4d82f44cf578a95488dba21ee7">
  <xsd:schema xmlns:xsd="http://www.w3.org/2001/XMLSchema" xmlns:xs="http://www.w3.org/2001/XMLSchema" xmlns:p="http://schemas.microsoft.com/office/2006/metadata/properties" xmlns:ns2="7c1ea7ea-bf02-4e11-a4f6-8048d38b93da" xmlns:ns3="3baecf5b-9a03-4c8b-ba1c-dc6055d9dd4a" targetNamespace="http://schemas.microsoft.com/office/2006/metadata/properties" ma:root="true" ma:fieldsID="84883f5db85b2ea77a33b73180ec5b6d" ns2:_="" ns3:_="">
    <xsd:import namespace="7c1ea7ea-bf02-4e11-a4f6-8048d38b93da"/>
    <xsd:import namespace="3baecf5b-9a03-4c8b-ba1c-dc6055d9dd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1ea7ea-bf02-4e11-a4f6-8048d38b93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aecf5b-9a03-4c8b-ba1c-dc6055d9dd4a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5B0C243-17A1-43EA-A822-940C05A6EC0B}"/>
</file>

<file path=customXml/itemProps2.xml><?xml version="1.0" encoding="utf-8"?>
<ds:datastoreItem xmlns:ds="http://schemas.openxmlformats.org/officeDocument/2006/customXml" ds:itemID="{80DBF533-7875-4E53-AF93-6FBE5B13B4D1}"/>
</file>

<file path=customXml/itemProps3.xml><?xml version="1.0" encoding="utf-8"?>
<ds:datastoreItem xmlns:ds="http://schemas.openxmlformats.org/officeDocument/2006/customXml" ds:itemID="{7606A2F0-BFA8-44BD-BEB1-A21FD4A773A3}"/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0</Words>
  <Application>Microsoft Office PowerPoint</Application>
  <PresentationFormat>Widescreen</PresentationFormat>
  <Paragraphs>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3</cp:revision>
  <dcterms:created xsi:type="dcterms:W3CDTF">2022-04-24T02:40:28Z</dcterms:created>
  <dcterms:modified xsi:type="dcterms:W3CDTF">2022-04-24T04:38:29Z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0x010100DF2F52DCEFE4264586CA46606441A8E7</vt:lpwstr>
  </property>
</Properties>
</file>

<file path=docProps/thumbnail.jpeg>
</file>